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3" r:id="rId1"/>
  </p:sldMasterIdLst>
  <p:notesMasterIdLst>
    <p:notesMasterId r:id="rId10"/>
  </p:notesMasterIdLst>
  <p:handoutMasterIdLst>
    <p:handoutMasterId r:id="rId11"/>
  </p:handoutMasterIdLst>
  <p:sldIdLst>
    <p:sldId id="2142533578" r:id="rId2"/>
    <p:sldId id="2142533610" r:id="rId3"/>
    <p:sldId id="2142533612" r:id="rId4"/>
    <p:sldId id="2142533608" r:id="rId5"/>
    <p:sldId id="2142533609" r:id="rId6"/>
    <p:sldId id="2142533611" r:id="rId7"/>
    <p:sldId id="2142533613" r:id="rId8"/>
    <p:sldId id="214253360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yler lynch" initials="tl" lastIdx="24" clrIdx="0">
    <p:extLst>
      <p:ext uri="{19B8F6BF-5375-455C-9EA6-DF929625EA0E}">
        <p15:presenceInfo xmlns:p15="http://schemas.microsoft.com/office/powerpoint/2012/main" userId="4d79623da105b0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CECEC"/>
    <a:srgbClr val="FF40FF"/>
    <a:srgbClr val="06050B"/>
    <a:srgbClr val="020625"/>
    <a:srgbClr val="7BA0FF"/>
    <a:srgbClr val="B1BBCD"/>
    <a:srgbClr val="384358"/>
    <a:srgbClr val="ACBACF"/>
    <a:srgbClr val="3F4D6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5D9BFD-CF95-4979-9862-79B09FB65D51}" v="166" dt="2022-05-13T09:09:08.2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120" autoAdjust="0"/>
  </p:normalViewPr>
  <p:slideViewPr>
    <p:cSldViewPr snapToGrid="0">
      <p:cViewPr varScale="1">
        <p:scale>
          <a:sx n="114" d="100"/>
          <a:sy n="114" d="100"/>
        </p:scale>
        <p:origin x="414" y="102"/>
      </p:cViewPr>
      <p:guideLst/>
    </p:cSldViewPr>
  </p:slideViewPr>
  <p:outlineViewPr>
    <p:cViewPr>
      <p:scale>
        <a:sx n="33" d="100"/>
        <a:sy n="33" d="100"/>
      </p:scale>
      <p:origin x="0" y="-48324"/>
    </p:cViewPr>
  </p:outlineViewPr>
  <p:notesTextViewPr>
    <p:cViewPr>
      <p:scale>
        <a:sx n="1" d="1"/>
        <a:sy n="1" d="1"/>
      </p:scale>
      <p:origin x="0" y="0"/>
    </p:cViewPr>
  </p:notesTextViewPr>
  <p:sorterViewPr>
    <p:cViewPr varScale="1">
      <p:scale>
        <a:sx n="1" d="1"/>
        <a:sy n="1" d="1"/>
      </p:scale>
      <p:origin x="0" y="-103356"/>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Qiwen Deng" userId="b4fd4e17-952c-4771-884f-88d6c58ddeae" providerId="ADAL" clId="{695D9BFD-CF95-4979-9862-79B09FB65D51}"/>
    <pc:docChg chg="undo custSel addSld delSld modSld">
      <pc:chgData name="Qiwen Deng" userId="b4fd4e17-952c-4771-884f-88d6c58ddeae" providerId="ADAL" clId="{695D9BFD-CF95-4979-9862-79B09FB65D51}" dt="2022-05-13T09:09:08.200" v="656"/>
      <pc:docMkLst>
        <pc:docMk/>
      </pc:docMkLst>
      <pc:sldChg chg="delSp del mod">
        <pc:chgData name="Qiwen Deng" userId="b4fd4e17-952c-4771-884f-88d6c58ddeae" providerId="ADAL" clId="{695D9BFD-CF95-4979-9862-79B09FB65D51}" dt="2022-05-10T14:07:01.149" v="31" actId="47"/>
        <pc:sldMkLst>
          <pc:docMk/>
          <pc:sldMk cId="1670590606" sldId="2142533607"/>
        </pc:sldMkLst>
        <pc:graphicFrameChg chg="del">
          <ac:chgData name="Qiwen Deng" userId="b4fd4e17-952c-4771-884f-88d6c58ddeae" providerId="ADAL" clId="{695D9BFD-CF95-4979-9862-79B09FB65D51}" dt="2022-05-10T14:05:47.826" v="0" actId="478"/>
          <ac:graphicFrameMkLst>
            <pc:docMk/>
            <pc:sldMk cId="1670590606" sldId="2142533607"/>
            <ac:graphicFrameMk id="5" creationId="{5D8D2BDE-214D-4290-94DB-70351339F537}"/>
          </ac:graphicFrameMkLst>
        </pc:graphicFrameChg>
      </pc:sldChg>
      <pc:sldChg chg="delSp modSp mod">
        <pc:chgData name="Qiwen Deng" userId="b4fd4e17-952c-4771-884f-88d6c58ddeae" providerId="ADAL" clId="{695D9BFD-CF95-4979-9862-79B09FB65D51}" dt="2022-05-13T02:26:40.893" v="226" actId="113"/>
        <pc:sldMkLst>
          <pc:docMk/>
          <pc:sldMk cId="2797907899" sldId="2142533608"/>
        </pc:sldMkLst>
        <pc:spChg chg="mod">
          <ac:chgData name="Qiwen Deng" userId="b4fd4e17-952c-4771-884f-88d6c58ddeae" providerId="ADAL" clId="{695D9BFD-CF95-4979-9862-79B09FB65D51}" dt="2022-05-10T14:11:03.749" v="59"/>
          <ac:spMkLst>
            <pc:docMk/>
            <pc:sldMk cId="2797907899" sldId="2142533608"/>
            <ac:spMk id="2" creationId="{9416AE01-D8D4-45E2-BE32-A246D3DB8727}"/>
          </ac:spMkLst>
        </pc:spChg>
        <pc:spChg chg="del">
          <ac:chgData name="Qiwen Deng" userId="b4fd4e17-952c-4771-884f-88d6c58ddeae" providerId="ADAL" clId="{695D9BFD-CF95-4979-9862-79B09FB65D51}" dt="2022-05-10T14:10:06.368" v="54" actId="478"/>
          <ac:spMkLst>
            <pc:docMk/>
            <pc:sldMk cId="2797907899" sldId="2142533608"/>
            <ac:spMk id="3" creationId="{1A61213E-8FFF-4C45-AB32-91EBA735EC0B}"/>
          </ac:spMkLst>
        </pc:spChg>
        <pc:graphicFrameChg chg="mod modGraphic">
          <ac:chgData name="Qiwen Deng" userId="b4fd4e17-952c-4771-884f-88d6c58ddeae" providerId="ADAL" clId="{695D9BFD-CF95-4979-9862-79B09FB65D51}" dt="2022-05-13T02:26:40.893" v="226" actId="113"/>
          <ac:graphicFrameMkLst>
            <pc:docMk/>
            <pc:sldMk cId="2797907899" sldId="2142533608"/>
            <ac:graphicFrameMk id="5" creationId="{5D8D2BDE-214D-4290-94DB-70351339F537}"/>
          </ac:graphicFrameMkLst>
        </pc:graphicFrameChg>
      </pc:sldChg>
      <pc:sldChg chg="addSp delSp modSp mod">
        <pc:chgData name="Qiwen Deng" userId="b4fd4e17-952c-4771-884f-88d6c58ddeae" providerId="ADAL" clId="{695D9BFD-CF95-4979-9862-79B09FB65D51}" dt="2022-05-13T03:57:44.897" v="244" actId="1076"/>
        <pc:sldMkLst>
          <pc:docMk/>
          <pc:sldMk cId="4045020690" sldId="2142533609"/>
        </pc:sldMkLst>
        <pc:spChg chg="mod">
          <ac:chgData name="Qiwen Deng" userId="b4fd4e17-952c-4771-884f-88d6c58ddeae" providerId="ADAL" clId="{695D9BFD-CF95-4979-9862-79B09FB65D51}" dt="2022-05-13T02:27:56.170" v="228"/>
          <ac:spMkLst>
            <pc:docMk/>
            <pc:sldMk cId="4045020690" sldId="2142533609"/>
            <ac:spMk id="4" creationId="{98A64171-2538-4E28-8AA1-DBC447E9EA39}"/>
          </ac:spMkLst>
        </pc:spChg>
        <pc:graphicFrameChg chg="mod">
          <ac:chgData name="Qiwen Deng" userId="b4fd4e17-952c-4771-884f-88d6c58ddeae" providerId="ADAL" clId="{695D9BFD-CF95-4979-9862-79B09FB65D51}" dt="2022-05-13T03:57:29.820" v="237" actId="1076"/>
          <ac:graphicFrameMkLst>
            <pc:docMk/>
            <pc:sldMk cId="4045020690" sldId="2142533609"/>
            <ac:graphicFrameMk id="6" creationId="{EB329199-B448-407E-A9E6-AF60071BD4BA}"/>
          </ac:graphicFrameMkLst>
        </pc:graphicFrameChg>
        <pc:picChg chg="add del mod">
          <ac:chgData name="Qiwen Deng" userId="b4fd4e17-952c-4771-884f-88d6c58ddeae" providerId="ADAL" clId="{695D9BFD-CF95-4979-9862-79B09FB65D51}" dt="2022-05-13T03:57:31.709" v="238" actId="478"/>
          <ac:picMkLst>
            <pc:docMk/>
            <pc:sldMk cId="4045020690" sldId="2142533609"/>
            <ac:picMk id="8" creationId="{EC369D60-0D58-47AA-B0AD-839A00DF8FBA}"/>
          </ac:picMkLst>
        </pc:picChg>
        <pc:picChg chg="add mod">
          <ac:chgData name="Qiwen Deng" userId="b4fd4e17-952c-4771-884f-88d6c58ddeae" providerId="ADAL" clId="{695D9BFD-CF95-4979-9862-79B09FB65D51}" dt="2022-05-13T03:57:44.897" v="244" actId="1076"/>
          <ac:picMkLst>
            <pc:docMk/>
            <pc:sldMk cId="4045020690" sldId="2142533609"/>
            <ac:picMk id="10" creationId="{39420C52-73E2-49DF-B224-936F808FC1BD}"/>
          </ac:picMkLst>
        </pc:picChg>
      </pc:sldChg>
      <pc:sldChg chg="modSp mod">
        <pc:chgData name="Qiwen Deng" userId="b4fd4e17-952c-4771-884f-88d6c58ddeae" providerId="ADAL" clId="{695D9BFD-CF95-4979-9862-79B09FB65D51}" dt="2022-05-10T14:20:16.600" v="164" actId="20577"/>
        <pc:sldMkLst>
          <pc:docMk/>
          <pc:sldMk cId="3205510914" sldId="2142533611"/>
        </pc:sldMkLst>
        <pc:spChg chg="mod">
          <ac:chgData name="Qiwen Deng" userId="b4fd4e17-952c-4771-884f-88d6c58ddeae" providerId="ADAL" clId="{695D9BFD-CF95-4979-9862-79B09FB65D51}" dt="2022-05-10T14:20:16.600" v="164" actId="20577"/>
          <ac:spMkLst>
            <pc:docMk/>
            <pc:sldMk cId="3205510914" sldId="2142533611"/>
            <ac:spMk id="4" creationId="{4E2FEFAF-A5B8-4123-8D80-E08C131E2C44}"/>
          </ac:spMkLst>
        </pc:spChg>
      </pc:sldChg>
      <pc:sldChg chg="modSp new mod">
        <pc:chgData name="Qiwen Deng" userId="b4fd4e17-952c-4771-884f-88d6c58ddeae" providerId="ADAL" clId="{695D9BFD-CF95-4979-9862-79B09FB65D51}" dt="2022-05-10T14:06:57.679" v="30" actId="20577"/>
        <pc:sldMkLst>
          <pc:docMk/>
          <pc:sldMk cId="3678865073" sldId="2142533612"/>
        </pc:sldMkLst>
        <pc:spChg chg="mod">
          <ac:chgData name="Qiwen Deng" userId="b4fd4e17-952c-4771-884f-88d6c58ddeae" providerId="ADAL" clId="{695D9BFD-CF95-4979-9862-79B09FB65D51}" dt="2022-05-10T14:06:57.679" v="30" actId="20577"/>
          <ac:spMkLst>
            <pc:docMk/>
            <pc:sldMk cId="3678865073" sldId="2142533612"/>
            <ac:spMk id="3" creationId="{23351C93-E9F1-43E5-A652-8DF9F6A08C69}"/>
          </ac:spMkLst>
        </pc:spChg>
        <pc:spChg chg="mod">
          <ac:chgData name="Qiwen Deng" userId="b4fd4e17-952c-4771-884f-88d6c58ddeae" providerId="ADAL" clId="{695D9BFD-CF95-4979-9862-79B09FB65D51}" dt="2022-05-10T14:06:37.816" v="28"/>
          <ac:spMkLst>
            <pc:docMk/>
            <pc:sldMk cId="3678865073" sldId="2142533612"/>
            <ac:spMk id="4" creationId="{294E929B-AEAE-417F-AEC6-BD0196E76094}"/>
          </ac:spMkLst>
        </pc:spChg>
      </pc:sldChg>
      <pc:sldChg chg="add del">
        <pc:chgData name="Qiwen Deng" userId="b4fd4e17-952c-4771-884f-88d6c58ddeae" providerId="ADAL" clId="{695D9BFD-CF95-4979-9862-79B09FB65D51}" dt="2022-05-10T14:11:25.052" v="60" actId="47"/>
        <pc:sldMkLst>
          <pc:docMk/>
          <pc:sldMk cId="1152329007" sldId="2142533613"/>
        </pc:sldMkLst>
      </pc:sldChg>
      <pc:sldChg chg="modSp new mod">
        <pc:chgData name="Qiwen Deng" userId="b4fd4e17-952c-4771-884f-88d6c58ddeae" providerId="ADAL" clId="{695D9BFD-CF95-4979-9862-79B09FB65D51}" dt="2022-05-13T09:09:08.200" v="656"/>
        <pc:sldMkLst>
          <pc:docMk/>
          <pc:sldMk cId="3249556208" sldId="2142533613"/>
        </pc:sldMkLst>
        <pc:spChg chg="mod">
          <ac:chgData name="Qiwen Deng" userId="b4fd4e17-952c-4771-884f-88d6c58ddeae" providerId="ADAL" clId="{695D9BFD-CF95-4979-9862-79B09FB65D51}" dt="2022-05-13T08:57:03.733" v="615"/>
          <ac:spMkLst>
            <pc:docMk/>
            <pc:sldMk cId="3249556208" sldId="2142533613"/>
            <ac:spMk id="3" creationId="{24703721-E0E9-4A11-8089-6542CC292DBA}"/>
          </ac:spMkLst>
        </pc:spChg>
        <pc:spChg chg="mod">
          <ac:chgData name="Qiwen Deng" userId="b4fd4e17-952c-4771-884f-88d6c58ddeae" providerId="ADAL" clId="{695D9BFD-CF95-4979-9862-79B09FB65D51}" dt="2022-05-13T09:09:08.200" v="656"/>
          <ac:spMkLst>
            <pc:docMk/>
            <pc:sldMk cId="3249556208" sldId="2142533613"/>
            <ac:spMk id="4" creationId="{444A55E6-C2EA-4CC3-9E18-0863CC2B68CA}"/>
          </ac:spMkLst>
        </pc:spChg>
      </pc:sldChg>
      <pc:sldChg chg="add del">
        <pc:chgData name="Qiwen Deng" userId="b4fd4e17-952c-4771-884f-88d6c58ddeae" providerId="ADAL" clId="{695D9BFD-CF95-4979-9862-79B09FB65D51}" dt="2022-05-13T09:07:29.786" v="629" actId="2696"/>
        <pc:sldMkLst>
          <pc:docMk/>
          <pc:sldMk cId="1842139723" sldId="2142533614"/>
        </pc:sldMkLst>
      </pc:sldChg>
      <pc:sldChg chg="new del">
        <pc:chgData name="Qiwen Deng" userId="b4fd4e17-952c-4771-884f-88d6c58ddeae" providerId="ADAL" clId="{695D9BFD-CF95-4979-9862-79B09FB65D51}" dt="2022-05-13T09:03:02.466" v="627" actId="47"/>
        <pc:sldMkLst>
          <pc:docMk/>
          <pc:sldMk cId="4178851974" sldId="2142533614"/>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F52047-224D-472D-AE1B-997F8BDB471B}" type="doc">
      <dgm:prSet loTypeId="urn:microsoft.com/office/officeart/2009/3/layout/HorizontalOrganizationChart" loCatId="hierarchy" qsTypeId="urn:microsoft.com/office/officeart/2005/8/quickstyle/simple1" qsCatId="simple" csTypeId="urn:microsoft.com/office/officeart/2005/8/colors/accent1_2" csCatId="accent1" phldr="1"/>
      <dgm:spPr/>
      <dgm:t>
        <a:bodyPr/>
        <a:lstStyle/>
        <a:p>
          <a:endParaRPr lang="en-US"/>
        </a:p>
      </dgm:t>
    </dgm:pt>
    <dgm:pt modelId="{5B332392-0F16-4095-B2BB-C175777D639C}">
      <dgm:prSet phldrT="[Text]"/>
      <dgm:spPr/>
      <dgm:t>
        <a:bodyPr/>
        <a:lstStyle/>
        <a:p>
          <a:r>
            <a:rPr lang="zh-CN" altLang="en-US"/>
            <a:t>单车智能功能</a:t>
          </a:r>
          <a:endParaRPr lang="en-US"/>
        </a:p>
      </dgm:t>
    </dgm:pt>
    <dgm:pt modelId="{1B1F72F2-DD3C-499F-A8F0-0BD4E4E440B2}" type="parTrans" cxnId="{D545D1AF-F6DC-427B-91AC-469C961675DE}">
      <dgm:prSet/>
      <dgm:spPr/>
      <dgm:t>
        <a:bodyPr/>
        <a:lstStyle/>
        <a:p>
          <a:endParaRPr lang="en-US"/>
        </a:p>
      </dgm:t>
    </dgm:pt>
    <dgm:pt modelId="{0E71306B-6D29-4A40-8FE5-EA1DFD589829}" type="sibTrans" cxnId="{D545D1AF-F6DC-427B-91AC-469C961675DE}">
      <dgm:prSet/>
      <dgm:spPr/>
      <dgm:t>
        <a:bodyPr/>
        <a:lstStyle/>
        <a:p>
          <a:endParaRPr lang="en-US"/>
        </a:p>
      </dgm:t>
    </dgm:pt>
    <dgm:pt modelId="{64D5BA40-720F-4708-92B7-06BFBF5D36D8}">
      <dgm:prSet phldrT="[Text]"/>
      <dgm:spPr/>
      <dgm:t>
        <a:bodyPr/>
        <a:lstStyle/>
        <a:p>
          <a:r>
            <a:rPr lang="zh-CN" altLang="en-US"/>
            <a:t>现状分析</a:t>
          </a:r>
          <a:endParaRPr lang="en-US"/>
        </a:p>
      </dgm:t>
    </dgm:pt>
    <dgm:pt modelId="{94019826-9FCA-4BA7-A921-ADA0F22FB579}" type="parTrans" cxnId="{60A6D197-2527-4B2B-8925-A9D5C1CEFF8A}">
      <dgm:prSet/>
      <dgm:spPr/>
      <dgm:t>
        <a:bodyPr/>
        <a:lstStyle/>
        <a:p>
          <a:endParaRPr lang="en-US"/>
        </a:p>
      </dgm:t>
    </dgm:pt>
    <dgm:pt modelId="{E43B6514-2E2E-4FA3-A370-72490489B124}" type="sibTrans" cxnId="{60A6D197-2527-4B2B-8925-A9D5C1CEFF8A}">
      <dgm:prSet/>
      <dgm:spPr/>
      <dgm:t>
        <a:bodyPr/>
        <a:lstStyle/>
        <a:p>
          <a:endParaRPr lang="en-US"/>
        </a:p>
      </dgm:t>
    </dgm:pt>
    <dgm:pt modelId="{3749C85A-0BB4-40E6-90DF-9EB82D7607E4}">
      <dgm:prSet phldrT="[Text]"/>
      <dgm:spPr/>
      <dgm:t>
        <a:bodyPr/>
        <a:lstStyle/>
        <a:p>
          <a:r>
            <a:rPr lang="zh-CN" altLang="en-US"/>
            <a:t>需求分析</a:t>
          </a:r>
          <a:endParaRPr lang="en-US"/>
        </a:p>
      </dgm:t>
    </dgm:pt>
    <dgm:pt modelId="{D72613A9-B205-45AF-87A3-96EAE33CB8E3}" type="parTrans" cxnId="{E668E84F-D47E-4D04-B9D0-F7B11F115588}">
      <dgm:prSet/>
      <dgm:spPr/>
      <dgm:t>
        <a:bodyPr/>
        <a:lstStyle/>
        <a:p>
          <a:endParaRPr lang="en-US"/>
        </a:p>
      </dgm:t>
    </dgm:pt>
    <dgm:pt modelId="{DE93E1E5-723B-41CD-A5DA-2DBD8FE33FA3}" type="sibTrans" cxnId="{E668E84F-D47E-4D04-B9D0-F7B11F115588}">
      <dgm:prSet/>
      <dgm:spPr/>
      <dgm:t>
        <a:bodyPr/>
        <a:lstStyle/>
        <a:p>
          <a:endParaRPr lang="en-US"/>
        </a:p>
      </dgm:t>
    </dgm:pt>
    <dgm:pt modelId="{863A9CA0-4E40-4906-B431-F1B144D11306}">
      <dgm:prSet phldrT="[Text]"/>
      <dgm:spPr/>
      <dgm:t>
        <a:bodyPr/>
        <a:lstStyle/>
        <a:p>
          <a:r>
            <a:rPr lang="zh-CN" altLang="en-US"/>
            <a:t>功能改进</a:t>
          </a:r>
          <a:endParaRPr lang="en-US"/>
        </a:p>
      </dgm:t>
    </dgm:pt>
    <dgm:pt modelId="{55342C8F-7792-4233-9770-81722286D8EF}" type="parTrans" cxnId="{8038D5EA-53A9-40A6-A33E-7420CA7D8A54}">
      <dgm:prSet/>
      <dgm:spPr/>
      <dgm:t>
        <a:bodyPr/>
        <a:lstStyle/>
        <a:p>
          <a:endParaRPr lang="en-US"/>
        </a:p>
      </dgm:t>
    </dgm:pt>
    <dgm:pt modelId="{15D45DF1-3854-4ADA-86D5-975B58D650E0}" type="sibTrans" cxnId="{8038D5EA-53A9-40A6-A33E-7420CA7D8A54}">
      <dgm:prSet/>
      <dgm:spPr/>
      <dgm:t>
        <a:bodyPr/>
        <a:lstStyle/>
        <a:p>
          <a:endParaRPr lang="en-US"/>
        </a:p>
      </dgm:t>
    </dgm:pt>
    <dgm:pt modelId="{9EADFFF1-ED96-47D6-B202-3C021BEE2C42}">
      <dgm:prSet phldrT="[Text]"/>
      <dgm:spPr/>
      <dgm:t>
        <a:bodyPr/>
        <a:lstStyle/>
        <a:p>
          <a:r>
            <a:rPr lang="zh-CN" altLang="en-US"/>
            <a:t>体验提升</a:t>
          </a:r>
          <a:endParaRPr lang="en-US"/>
        </a:p>
      </dgm:t>
    </dgm:pt>
    <dgm:pt modelId="{74EB9FE0-52FF-48B3-BEA9-2E6D82F3B0E4}" type="parTrans" cxnId="{E7361193-A73B-4319-8171-553F86D2DB19}">
      <dgm:prSet/>
      <dgm:spPr/>
      <dgm:t>
        <a:bodyPr/>
        <a:lstStyle/>
        <a:p>
          <a:endParaRPr lang="en-US"/>
        </a:p>
      </dgm:t>
    </dgm:pt>
    <dgm:pt modelId="{3BC9F207-C20C-47D9-9CF3-6C79CEED1A3F}" type="sibTrans" cxnId="{E7361193-A73B-4319-8171-553F86D2DB19}">
      <dgm:prSet/>
      <dgm:spPr/>
      <dgm:t>
        <a:bodyPr/>
        <a:lstStyle/>
        <a:p>
          <a:endParaRPr lang="en-US"/>
        </a:p>
      </dgm:t>
    </dgm:pt>
    <dgm:pt modelId="{3D79AE09-D06C-4B95-8FCD-19087AE6A6F2}" type="asst">
      <dgm:prSet/>
      <dgm:spPr/>
      <dgm:t>
        <a:bodyPr/>
        <a:lstStyle/>
        <a:p>
          <a:r>
            <a:rPr lang="en-US" altLang="zh-CN"/>
            <a:t>V2X</a:t>
          </a:r>
          <a:endParaRPr lang="en-US"/>
        </a:p>
      </dgm:t>
    </dgm:pt>
    <dgm:pt modelId="{1DC3FAC2-5193-4F41-84E1-2917767E75B7}" type="parTrans" cxnId="{E7E5D2A6-D398-4685-A676-B384B03C148D}">
      <dgm:prSet/>
      <dgm:spPr/>
      <dgm:t>
        <a:bodyPr/>
        <a:lstStyle/>
        <a:p>
          <a:endParaRPr lang="en-US"/>
        </a:p>
      </dgm:t>
    </dgm:pt>
    <dgm:pt modelId="{320DB589-814E-4B0E-A4D0-0C1D637A67F6}" type="sibTrans" cxnId="{E7E5D2A6-D398-4685-A676-B384B03C148D}">
      <dgm:prSet/>
      <dgm:spPr/>
      <dgm:t>
        <a:bodyPr/>
        <a:lstStyle/>
        <a:p>
          <a:endParaRPr lang="en-US"/>
        </a:p>
      </dgm:t>
    </dgm:pt>
    <dgm:pt modelId="{9AE0C512-9032-4294-825B-0A3599448466}" type="asst">
      <dgm:prSet/>
      <dgm:spPr/>
      <dgm:t>
        <a:bodyPr/>
        <a:lstStyle/>
        <a:p>
          <a:r>
            <a:rPr lang="en-US"/>
            <a:t>V2X</a:t>
          </a:r>
        </a:p>
      </dgm:t>
    </dgm:pt>
    <dgm:pt modelId="{F729C382-EAB8-42FE-869D-7381E69D8048}" type="parTrans" cxnId="{15E32BE1-C3AB-4AAD-8327-2FFE95D8710E}">
      <dgm:prSet/>
      <dgm:spPr/>
      <dgm:t>
        <a:bodyPr/>
        <a:lstStyle/>
        <a:p>
          <a:endParaRPr lang="en-US"/>
        </a:p>
      </dgm:t>
    </dgm:pt>
    <dgm:pt modelId="{F2C28C9F-12FB-40C5-A09B-85B802A45CAA}" type="sibTrans" cxnId="{15E32BE1-C3AB-4AAD-8327-2FFE95D8710E}">
      <dgm:prSet/>
      <dgm:spPr/>
      <dgm:t>
        <a:bodyPr/>
        <a:lstStyle/>
        <a:p>
          <a:endParaRPr lang="en-US"/>
        </a:p>
      </dgm:t>
    </dgm:pt>
    <dgm:pt modelId="{C70E772B-53E6-45C9-AC2A-F029B07E7B51}" type="pres">
      <dgm:prSet presAssocID="{84F52047-224D-472D-AE1B-997F8BDB471B}" presName="hierChild1" presStyleCnt="0">
        <dgm:presLayoutVars>
          <dgm:orgChart val="1"/>
          <dgm:chPref val="1"/>
          <dgm:dir/>
          <dgm:animOne val="branch"/>
          <dgm:animLvl val="lvl"/>
          <dgm:resizeHandles/>
        </dgm:presLayoutVars>
      </dgm:prSet>
      <dgm:spPr/>
    </dgm:pt>
    <dgm:pt modelId="{41482EB7-8B5A-49C0-97E4-56DEB4556079}" type="pres">
      <dgm:prSet presAssocID="{5B332392-0F16-4095-B2BB-C175777D639C}" presName="hierRoot1" presStyleCnt="0">
        <dgm:presLayoutVars>
          <dgm:hierBranch val="init"/>
        </dgm:presLayoutVars>
      </dgm:prSet>
      <dgm:spPr/>
    </dgm:pt>
    <dgm:pt modelId="{4929A5CD-B95B-49D0-B138-54FA3F66E042}" type="pres">
      <dgm:prSet presAssocID="{5B332392-0F16-4095-B2BB-C175777D639C}" presName="rootComposite1" presStyleCnt="0"/>
      <dgm:spPr/>
    </dgm:pt>
    <dgm:pt modelId="{68062666-42FE-4ADB-94A0-49381092D1EE}" type="pres">
      <dgm:prSet presAssocID="{5B332392-0F16-4095-B2BB-C175777D639C}" presName="rootText1" presStyleLbl="node0" presStyleIdx="0" presStyleCnt="1">
        <dgm:presLayoutVars>
          <dgm:chPref val="3"/>
        </dgm:presLayoutVars>
      </dgm:prSet>
      <dgm:spPr/>
    </dgm:pt>
    <dgm:pt modelId="{7628E2A0-47F2-4157-82E2-2A6A79ADADA4}" type="pres">
      <dgm:prSet presAssocID="{5B332392-0F16-4095-B2BB-C175777D639C}" presName="rootConnector1" presStyleLbl="node1" presStyleIdx="0" presStyleCnt="0"/>
      <dgm:spPr/>
    </dgm:pt>
    <dgm:pt modelId="{2B5F5D5A-6687-4DCB-AE1D-43B628D1CB56}" type="pres">
      <dgm:prSet presAssocID="{5B332392-0F16-4095-B2BB-C175777D639C}" presName="hierChild2" presStyleCnt="0"/>
      <dgm:spPr/>
    </dgm:pt>
    <dgm:pt modelId="{6C1A508C-2EF3-444E-B174-BB33908FED9F}" type="pres">
      <dgm:prSet presAssocID="{94019826-9FCA-4BA7-A921-ADA0F22FB579}" presName="Name64" presStyleLbl="parChTrans1D2" presStyleIdx="0" presStyleCnt="2"/>
      <dgm:spPr/>
    </dgm:pt>
    <dgm:pt modelId="{C1DE8F0C-46BD-4EEE-84D0-EFA1E48D1350}" type="pres">
      <dgm:prSet presAssocID="{64D5BA40-720F-4708-92B7-06BFBF5D36D8}" presName="hierRoot2" presStyleCnt="0">
        <dgm:presLayoutVars>
          <dgm:hierBranch val="init"/>
        </dgm:presLayoutVars>
      </dgm:prSet>
      <dgm:spPr/>
    </dgm:pt>
    <dgm:pt modelId="{F5B9098F-9ABF-4B9E-BC31-AB077505361F}" type="pres">
      <dgm:prSet presAssocID="{64D5BA40-720F-4708-92B7-06BFBF5D36D8}" presName="rootComposite" presStyleCnt="0"/>
      <dgm:spPr/>
    </dgm:pt>
    <dgm:pt modelId="{500A21A2-744B-48F7-B19C-5AADB1DC3825}" type="pres">
      <dgm:prSet presAssocID="{64D5BA40-720F-4708-92B7-06BFBF5D36D8}" presName="rootText" presStyleLbl="node2" presStyleIdx="0" presStyleCnt="2">
        <dgm:presLayoutVars>
          <dgm:chPref val="3"/>
        </dgm:presLayoutVars>
      </dgm:prSet>
      <dgm:spPr/>
    </dgm:pt>
    <dgm:pt modelId="{D41CD5EA-58D9-4A1E-AD06-FC96A623581D}" type="pres">
      <dgm:prSet presAssocID="{64D5BA40-720F-4708-92B7-06BFBF5D36D8}" presName="rootConnector" presStyleLbl="node2" presStyleIdx="0" presStyleCnt="2"/>
      <dgm:spPr/>
    </dgm:pt>
    <dgm:pt modelId="{C2352976-CA63-4EFD-BB4A-F78B335F9977}" type="pres">
      <dgm:prSet presAssocID="{64D5BA40-720F-4708-92B7-06BFBF5D36D8}" presName="hierChild4" presStyleCnt="0"/>
      <dgm:spPr/>
    </dgm:pt>
    <dgm:pt modelId="{69F6C167-585F-4D01-B869-5056C2DFC645}" type="pres">
      <dgm:prSet presAssocID="{55342C8F-7792-4233-9770-81722286D8EF}" presName="Name64" presStyleLbl="parChTrans1D3" presStyleIdx="0" presStyleCnt="4"/>
      <dgm:spPr/>
    </dgm:pt>
    <dgm:pt modelId="{9D150E1C-D9CA-4C6C-A100-66449447F7DB}" type="pres">
      <dgm:prSet presAssocID="{863A9CA0-4E40-4906-B431-F1B144D11306}" presName="hierRoot2" presStyleCnt="0">
        <dgm:presLayoutVars>
          <dgm:hierBranch val="init"/>
        </dgm:presLayoutVars>
      </dgm:prSet>
      <dgm:spPr/>
    </dgm:pt>
    <dgm:pt modelId="{9ACBC748-6B05-4E5E-AEB4-6441EFA9867E}" type="pres">
      <dgm:prSet presAssocID="{863A9CA0-4E40-4906-B431-F1B144D11306}" presName="rootComposite" presStyleCnt="0"/>
      <dgm:spPr/>
    </dgm:pt>
    <dgm:pt modelId="{4B7221EE-89CA-4B83-9C08-1FE122E8D5AA}" type="pres">
      <dgm:prSet presAssocID="{863A9CA0-4E40-4906-B431-F1B144D11306}" presName="rootText" presStyleLbl="node3" presStyleIdx="0" presStyleCnt="2">
        <dgm:presLayoutVars>
          <dgm:chPref val="3"/>
        </dgm:presLayoutVars>
      </dgm:prSet>
      <dgm:spPr/>
    </dgm:pt>
    <dgm:pt modelId="{6396DCAB-64B1-4652-A2C6-DB0B3F6DE1B5}" type="pres">
      <dgm:prSet presAssocID="{863A9CA0-4E40-4906-B431-F1B144D11306}" presName="rootConnector" presStyleLbl="node3" presStyleIdx="0" presStyleCnt="2"/>
      <dgm:spPr/>
    </dgm:pt>
    <dgm:pt modelId="{E90D5C9E-C9F1-4E45-B66A-42115B5AF066}" type="pres">
      <dgm:prSet presAssocID="{863A9CA0-4E40-4906-B431-F1B144D11306}" presName="hierChild4" presStyleCnt="0"/>
      <dgm:spPr/>
    </dgm:pt>
    <dgm:pt modelId="{E252205D-300F-47C3-AB0A-0FAB6731F204}" type="pres">
      <dgm:prSet presAssocID="{863A9CA0-4E40-4906-B431-F1B144D11306}" presName="hierChild5" presStyleCnt="0"/>
      <dgm:spPr/>
    </dgm:pt>
    <dgm:pt modelId="{B64CA2C8-2161-4AD9-BF04-505F87328142}" type="pres">
      <dgm:prSet presAssocID="{64D5BA40-720F-4708-92B7-06BFBF5D36D8}" presName="hierChild5" presStyleCnt="0"/>
      <dgm:spPr/>
    </dgm:pt>
    <dgm:pt modelId="{C9C560BD-58AC-4FE2-A033-0FCC15479966}" type="pres">
      <dgm:prSet presAssocID="{1DC3FAC2-5193-4F41-84E1-2917767E75B7}" presName="Name115" presStyleLbl="parChTrans1D3" presStyleIdx="1" presStyleCnt="4"/>
      <dgm:spPr/>
    </dgm:pt>
    <dgm:pt modelId="{B5DD4318-3B66-4BC7-B1C0-E41DBF05DA39}" type="pres">
      <dgm:prSet presAssocID="{3D79AE09-D06C-4B95-8FCD-19087AE6A6F2}" presName="hierRoot3" presStyleCnt="0">
        <dgm:presLayoutVars>
          <dgm:hierBranch val="init"/>
        </dgm:presLayoutVars>
      </dgm:prSet>
      <dgm:spPr/>
    </dgm:pt>
    <dgm:pt modelId="{7810E980-9C4C-435F-AAA4-EB77457619D7}" type="pres">
      <dgm:prSet presAssocID="{3D79AE09-D06C-4B95-8FCD-19087AE6A6F2}" presName="rootComposite3" presStyleCnt="0"/>
      <dgm:spPr/>
    </dgm:pt>
    <dgm:pt modelId="{CFD5E9FF-528B-41A2-8774-CA45AE7F8510}" type="pres">
      <dgm:prSet presAssocID="{3D79AE09-D06C-4B95-8FCD-19087AE6A6F2}" presName="rootText3" presStyleLbl="asst2" presStyleIdx="0" presStyleCnt="2">
        <dgm:presLayoutVars>
          <dgm:chPref val="3"/>
        </dgm:presLayoutVars>
      </dgm:prSet>
      <dgm:spPr/>
    </dgm:pt>
    <dgm:pt modelId="{5E0AB5F3-AA8C-4292-B69D-F9C4BBDC1FDF}" type="pres">
      <dgm:prSet presAssocID="{3D79AE09-D06C-4B95-8FCD-19087AE6A6F2}" presName="rootConnector3" presStyleLbl="asst2" presStyleIdx="0" presStyleCnt="2"/>
      <dgm:spPr/>
    </dgm:pt>
    <dgm:pt modelId="{D5C0AF0D-E35E-41A0-A911-AA6D90BA9B04}" type="pres">
      <dgm:prSet presAssocID="{3D79AE09-D06C-4B95-8FCD-19087AE6A6F2}" presName="hierChild6" presStyleCnt="0"/>
      <dgm:spPr/>
    </dgm:pt>
    <dgm:pt modelId="{51397426-F3A3-4BFA-A0E1-DC284797EC3E}" type="pres">
      <dgm:prSet presAssocID="{3D79AE09-D06C-4B95-8FCD-19087AE6A6F2}" presName="hierChild7" presStyleCnt="0"/>
      <dgm:spPr/>
    </dgm:pt>
    <dgm:pt modelId="{FAD3EB33-24AC-4F21-92B5-EB3D5D53CA65}" type="pres">
      <dgm:prSet presAssocID="{D72613A9-B205-45AF-87A3-96EAE33CB8E3}" presName="Name64" presStyleLbl="parChTrans1D2" presStyleIdx="1" presStyleCnt="2"/>
      <dgm:spPr/>
    </dgm:pt>
    <dgm:pt modelId="{62F2B3B8-A6DF-4533-8F61-1D62D0F7E352}" type="pres">
      <dgm:prSet presAssocID="{3749C85A-0BB4-40E6-90DF-9EB82D7607E4}" presName="hierRoot2" presStyleCnt="0">
        <dgm:presLayoutVars>
          <dgm:hierBranch val="init"/>
        </dgm:presLayoutVars>
      </dgm:prSet>
      <dgm:spPr/>
    </dgm:pt>
    <dgm:pt modelId="{E8E3B5FB-F698-425D-8B27-78F265A47086}" type="pres">
      <dgm:prSet presAssocID="{3749C85A-0BB4-40E6-90DF-9EB82D7607E4}" presName="rootComposite" presStyleCnt="0"/>
      <dgm:spPr/>
    </dgm:pt>
    <dgm:pt modelId="{525A53F9-57E9-45B3-B2C0-2F70209C7181}" type="pres">
      <dgm:prSet presAssocID="{3749C85A-0BB4-40E6-90DF-9EB82D7607E4}" presName="rootText" presStyleLbl="node2" presStyleIdx="1" presStyleCnt="2">
        <dgm:presLayoutVars>
          <dgm:chPref val="3"/>
        </dgm:presLayoutVars>
      </dgm:prSet>
      <dgm:spPr/>
    </dgm:pt>
    <dgm:pt modelId="{279BE39B-174A-432E-8899-5EA80DD2183F}" type="pres">
      <dgm:prSet presAssocID="{3749C85A-0BB4-40E6-90DF-9EB82D7607E4}" presName="rootConnector" presStyleLbl="node2" presStyleIdx="1" presStyleCnt="2"/>
      <dgm:spPr/>
    </dgm:pt>
    <dgm:pt modelId="{237750B9-0D74-49EA-9B77-03E506EB329E}" type="pres">
      <dgm:prSet presAssocID="{3749C85A-0BB4-40E6-90DF-9EB82D7607E4}" presName="hierChild4" presStyleCnt="0"/>
      <dgm:spPr/>
    </dgm:pt>
    <dgm:pt modelId="{72726252-9BCB-4DEB-B634-A401319A4101}" type="pres">
      <dgm:prSet presAssocID="{74EB9FE0-52FF-48B3-BEA9-2E6D82F3B0E4}" presName="Name64" presStyleLbl="parChTrans1D3" presStyleIdx="2" presStyleCnt="4"/>
      <dgm:spPr/>
    </dgm:pt>
    <dgm:pt modelId="{5D8A8B15-C065-45B6-99F9-200A019CC320}" type="pres">
      <dgm:prSet presAssocID="{9EADFFF1-ED96-47D6-B202-3C021BEE2C42}" presName="hierRoot2" presStyleCnt="0">
        <dgm:presLayoutVars>
          <dgm:hierBranch val="init"/>
        </dgm:presLayoutVars>
      </dgm:prSet>
      <dgm:spPr/>
    </dgm:pt>
    <dgm:pt modelId="{4E90A38F-027F-4E21-89EB-DA13BFB4FA5A}" type="pres">
      <dgm:prSet presAssocID="{9EADFFF1-ED96-47D6-B202-3C021BEE2C42}" presName="rootComposite" presStyleCnt="0"/>
      <dgm:spPr/>
    </dgm:pt>
    <dgm:pt modelId="{D13D4A17-1E70-4B8F-85DF-38AC04E62110}" type="pres">
      <dgm:prSet presAssocID="{9EADFFF1-ED96-47D6-B202-3C021BEE2C42}" presName="rootText" presStyleLbl="node3" presStyleIdx="1" presStyleCnt="2">
        <dgm:presLayoutVars>
          <dgm:chPref val="3"/>
        </dgm:presLayoutVars>
      </dgm:prSet>
      <dgm:spPr/>
    </dgm:pt>
    <dgm:pt modelId="{D51B29E7-4AE7-4EDE-809E-A0E2CE9CA0E0}" type="pres">
      <dgm:prSet presAssocID="{9EADFFF1-ED96-47D6-B202-3C021BEE2C42}" presName="rootConnector" presStyleLbl="node3" presStyleIdx="1" presStyleCnt="2"/>
      <dgm:spPr/>
    </dgm:pt>
    <dgm:pt modelId="{3D3B2DB1-0540-4662-919E-B88BB46DCAF0}" type="pres">
      <dgm:prSet presAssocID="{9EADFFF1-ED96-47D6-B202-3C021BEE2C42}" presName="hierChild4" presStyleCnt="0"/>
      <dgm:spPr/>
    </dgm:pt>
    <dgm:pt modelId="{F67FA8CF-D01C-4267-A5CB-326987188C46}" type="pres">
      <dgm:prSet presAssocID="{9EADFFF1-ED96-47D6-B202-3C021BEE2C42}" presName="hierChild5" presStyleCnt="0"/>
      <dgm:spPr/>
    </dgm:pt>
    <dgm:pt modelId="{85B4F9FC-7A39-4695-BE07-DCCA9529EF3F}" type="pres">
      <dgm:prSet presAssocID="{3749C85A-0BB4-40E6-90DF-9EB82D7607E4}" presName="hierChild5" presStyleCnt="0"/>
      <dgm:spPr/>
    </dgm:pt>
    <dgm:pt modelId="{105E2610-14B6-41BC-9DDE-2A9362EDC7F3}" type="pres">
      <dgm:prSet presAssocID="{F729C382-EAB8-42FE-869D-7381E69D8048}" presName="Name115" presStyleLbl="parChTrans1D3" presStyleIdx="3" presStyleCnt="4"/>
      <dgm:spPr/>
    </dgm:pt>
    <dgm:pt modelId="{43836E23-EA00-4A52-AF3A-6BFC8C91AE21}" type="pres">
      <dgm:prSet presAssocID="{9AE0C512-9032-4294-825B-0A3599448466}" presName="hierRoot3" presStyleCnt="0">
        <dgm:presLayoutVars>
          <dgm:hierBranch val="init"/>
        </dgm:presLayoutVars>
      </dgm:prSet>
      <dgm:spPr/>
    </dgm:pt>
    <dgm:pt modelId="{2A0F0414-8CFC-4EB3-9471-4ACE0B54D3DA}" type="pres">
      <dgm:prSet presAssocID="{9AE0C512-9032-4294-825B-0A3599448466}" presName="rootComposite3" presStyleCnt="0"/>
      <dgm:spPr/>
    </dgm:pt>
    <dgm:pt modelId="{FC867232-730D-4D45-AA7E-CE8EB3FE9D28}" type="pres">
      <dgm:prSet presAssocID="{9AE0C512-9032-4294-825B-0A3599448466}" presName="rootText3" presStyleLbl="asst2" presStyleIdx="1" presStyleCnt="2">
        <dgm:presLayoutVars>
          <dgm:chPref val="3"/>
        </dgm:presLayoutVars>
      </dgm:prSet>
      <dgm:spPr/>
    </dgm:pt>
    <dgm:pt modelId="{EB63F3AE-B5A1-461B-92FA-65070A6E3C66}" type="pres">
      <dgm:prSet presAssocID="{9AE0C512-9032-4294-825B-0A3599448466}" presName="rootConnector3" presStyleLbl="asst2" presStyleIdx="1" presStyleCnt="2"/>
      <dgm:spPr/>
    </dgm:pt>
    <dgm:pt modelId="{1049D3C0-C7A3-4BA3-944B-255296A4F72F}" type="pres">
      <dgm:prSet presAssocID="{9AE0C512-9032-4294-825B-0A3599448466}" presName="hierChild6" presStyleCnt="0"/>
      <dgm:spPr/>
    </dgm:pt>
    <dgm:pt modelId="{027337F3-0626-4BBA-A0AC-065C12B7D942}" type="pres">
      <dgm:prSet presAssocID="{9AE0C512-9032-4294-825B-0A3599448466}" presName="hierChild7" presStyleCnt="0"/>
      <dgm:spPr/>
    </dgm:pt>
    <dgm:pt modelId="{2CA6CD43-DA1D-435E-8EC6-C0844D0E10B7}" type="pres">
      <dgm:prSet presAssocID="{5B332392-0F16-4095-B2BB-C175777D639C}" presName="hierChild3" presStyleCnt="0"/>
      <dgm:spPr/>
    </dgm:pt>
  </dgm:ptLst>
  <dgm:cxnLst>
    <dgm:cxn modelId="{CA09F906-2EBC-4374-B6E9-E70B66742867}" type="presOf" srcId="{64D5BA40-720F-4708-92B7-06BFBF5D36D8}" destId="{D41CD5EA-58D9-4A1E-AD06-FC96A623581D}" srcOrd="1" destOrd="0" presId="urn:microsoft.com/office/officeart/2009/3/layout/HorizontalOrganizationChart"/>
    <dgm:cxn modelId="{975C4011-F0D4-4EE1-82FD-2B6ADA58C0F2}" type="presOf" srcId="{9EADFFF1-ED96-47D6-B202-3C021BEE2C42}" destId="{D51B29E7-4AE7-4EDE-809E-A0E2CE9CA0E0}" srcOrd="1" destOrd="0" presId="urn:microsoft.com/office/officeart/2009/3/layout/HorizontalOrganizationChart"/>
    <dgm:cxn modelId="{2E5C3719-9C93-408F-9DD2-6AB39836C513}" type="presOf" srcId="{3D79AE09-D06C-4B95-8FCD-19087AE6A6F2}" destId="{CFD5E9FF-528B-41A2-8774-CA45AE7F8510}" srcOrd="0" destOrd="0" presId="urn:microsoft.com/office/officeart/2009/3/layout/HorizontalOrganizationChart"/>
    <dgm:cxn modelId="{CC972429-CAC6-45DA-8F22-954AFD34EA84}" type="presOf" srcId="{84F52047-224D-472D-AE1B-997F8BDB471B}" destId="{C70E772B-53E6-45C9-AC2A-F029B07E7B51}" srcOrd="0" destOrd="0" presId="urn:microsoft.com/office/officeart/2009/3/layout/HorizontalOrganizationChart"/>
    <dgm:cxn modelId="{2CACD63E-3D59-4572-B0E1-8103A90E3156}" type="presOf" srcId="{3749C85A-0BB4-40E6-90DF-9EB82D7607E4}" destId="{525A53F9-57E9-45B3-B2C0-2F70209C7181}" srcOrd="0" destOrd="0" presId="urn:microsoft.com/office/officeart/2009/3/layout/HorizontalOrganizationChart"/>
    <dgm:cxn modelId="{9E278148-5175-471F-8507-B00B0F9749FD}" type="presOf" srcId="{9EADFFF1-ED96-47D6-B202-3C021BEE2C42}" destId="{D13D4A17-1E70-4B8F-85DF-38AC04E62110}" srcOrd="0" destOrd="0" presId="urn:microsoft.com/office/officeart/2009/3/layout/HorizontalOrganizationChart"/>
    <dgm:cxn modelId="{0829226E-5929-4D49-BD01-23DCBD6E7841}" type="presOf" srcId="{9AE0C512-9032-4294-825B-0A3599448466}" destId="{EB63F3AE-B5A1-461B-92FA-65070A6E3C66}" srcOrd="1" destOrd="0" presId="urn:microsoft.com/office/officeart/2009/3/layout/HorizontalOrganizationChart"/>
    <dgm:cxn modelId="{E668E84F-D47E-4D04-B9D0-F7B11F115588}" srcId="{5B332392-0F16-4095-B2BB-C175777D639C}" destId="{3749C85A-0BB4-40E6-90DF-9EB82D7607E4}" srcOrd="1" destOrd="0" parTransId="{D72613A9-B205-45AF-87A3-96EAE33CB8E3}" sibTransId="{DE93E1E5-723B-41CD-A5DA-2DBD8FE33FA3}"/>
    <dgm:cxn modelId="{E204AB54-B275-40AB-A160-7B170DEB0F64}" type="presOf" srcId="{863A9CA0-4E40-4906-B431-F1B144D11306}" destId="{4B7221EE-89CA-4B83-9C08-1FE122E8D5AA}" srcOrd="0" destOrd="0" presId="urn:microsoft.com/office/officeart/2009/3/layout/HorizontalOrganizationChart"/>
    <dgm:cxn modelId="{6C505C55-5980-4798-9CA7-272B10274CC6}" type="presOf" srcId="{5B332392-0F16-4095-B2BB-C175777D639C}" destId="{68062666-42FE-4ADB-94A0-49381092D1EE}" srcOrd="0" destOrd="0" presId="urn:microsoft.com/office/officeart/2009/3/layout/HorizontalOrganizationChart"/>
    <dgm:cxn modelId="{56AF9B87-3D93-42EC-AB21-4107B8886CF9}" type="presOf" srcId="{94019826-9FCA-4BA7-A921-ADA0F22FB579}" destId="{6C1A508C-2EF3-444E-B174-BB33908FED9F}" srcOrd="0" destOrd="0" presId="urn:microsoft.com/office/officeart/2009/3/layout/HorizontalOrganizationChart"/>
    <dgm:cxn modelId="{E7361193-A73B-4319-8171-553F86D2DB19}" srcId="{3749C85A-0BB4-40E6-90DF-9EB82D7607E4}" destId="{9EADFFF1-ED96-47D6-B202-3C021BEE2C42}" srcOrd="0" destOrd="0" parTransId="{74EB9FE0-52FF-48B3-BEA9-2E6D82F3B0E4}" sibTransId="{3BC9F207-C20C-47D9-9CF3-6C79CEED1A3F}"/>
    <dgm:cxn modelId="{216DA396-599B-4EF7-B774-58B1A7212C6F}" type="presOf" srcId="{55342C8F-7792-4233-9770-81722286D8EF}" destId="{69F6C167-585F-4D01-B869-5056C2DFC645}" srcOrd="0" destOrd="0" presId="urn:microsoft.com/office/officeart/2009/3/layout/HorizontalOrganizationChart"/>
    <dgm:cxn modelId="{60A6D197-2527-4B2B-8925-A9D5C1CEFF8A}" srcId="{5B332392-0F16-4095-B2BB-C175777D639C}" destId="{64D5BA40-720F-4708-92B7-06BFBF5D36D8}" srcOrd="0" destOrd="0" parTransId="{94019826-9FCA-4BA7-A921-ADA0F22FB579}" sibTransId="{E43B6514-2E2E-4FA3-A370-72490489B124}"/>
    <dgm:cxn modelId="{E7E5D2A6-D398-4685-A676-B384B03C148D}" srcId="{64D5BA40-720F-4708-92B7-06BFBF5D36D8}" destId="{3D79AE09-D06C-4B95-8FCD-19087AE6A6F2}" srcOrd="1" destOrd="0" parTransId="{1DC3FAC2-5193-4F41-84E1-2917767E75B7}" sibTransId="{320DB589-814E-4B0E-A4D0-0C1D637A67F6}"/>
    <dgm:cxn modelId="{93EF9DA8-6CE8-496C-9BD9-3250A838FE6A}" type="presOf" srcId="{F729C382-EAB8-42FE-869D-7381E69D8048}" destId="{105E2610-14B6-41BC-9DDE-2A9362EDC7F3}" srcOrd="0" destOrd="0" presId="urn:microsoft.com/office/officeart/2009/3/layout/HorizontalOrganizationChart"/>
    <dgm:cxn modelId="{E21098AF-A688-4C21-B1A1-1D06EF4681AE}" type="presOf" srcId="{863A9CA0-4E40-4906-B431-F1B144D11306}" destId="{6396DCAB-64B1-4652-A2C6-DB0B3F6DE1B5}" srcOrd="1" destOrd="0" presId="urn:microsoft.com/office/officeart/2009/3/layout/HorizontalOrganizationChart"/>
    <dgm:cxn modelId="{D545D1AF-F6DC-427B-91AC-469C961675DE}" srcId="{84F52047-224D-472D-AE1B-997F8BDB471B}" destId="{5B332392-0F16-4095-B2BB-C175777D639C}" srcOrd="0" destOrd="0" parTransId="{1B1F72F2-DD3C-499F-A8F0-0BD4E4E440B2}" sibTransId="{0E71306B-6D29-4A40-8FE5-EA1DFD589829}"/>
    <dgm:cxn modelId="{ABC13FB0-FC36-4A7A-9278-85DCA81B5239}" type="presOf" srcId="{9AE0C512-9032-4294-825B-0A3599448466}" destId="{FC867232-730D-4D45-AA7E-CE8EB3FE9D28}" srcOrd="0" destOrd="0" presId="urn:microsoft.com/office/officeart/2009/3/layout/HorizontalOrganizationChart"/>
    <dgm:cxn modelId="{B2EE41D3-4F4C-4CAC-8800-50218FE307FE}" type="presOf" srcId="{5B332392-0F16-4095-B2BB-C175777D639C}" destId="{7628E2A0-47F2-4157-82E2-2A6A79ADADA4}" srcOrd="1" destOrd="0" presId="urn:microsoft.com/office/officeart/2009/3/layout/HorizontalOrganizationChart"/>
    <dgm:cxn modelId="{5E954ED5-1132-4D44-8647-641060A8AA25}" type="presOf" srcId="{1DC3FAC2-5193-4F41-84E1-2917767E75B7}" destId="{C9C560BD-58AC-4FE2-A033-0FCC15479966}" srcOrd="0" destOrd="0" presId="urn:microsoft.com/office/officeart/2009/3/layout/HorizontalOrganizationChart"/>
    <dgm:cxn modelId="{ADAA53D6-93AE-4C09-A985-5BBC94302405}" type="presOf" srcId="{3D79AE09-D06C-4B95-8FCD-19087AE6A6F2}" destId="{5E0AB5F3-AA8C-4292-B69D-F9C4BBDC1FDF}" srcOrd="1" destOrd="0" presId="urn:microsoft.com/office/officeart/2009/3/layout/HorizontalOrganizationChart"/>
    <dgm:cxn modelId="{CF0961E0-D74F-4B1E-8BB2-C8E9FDF39B78}" type="presOf" srcId="{3749C85A-0BB4-40E6-90DF-9EB82D7607E4}" destId="{279BE39B-174A-432E-8899-5EA80DD2183F}" srcOrd="1" destOrd="0" presId="urn:microsoft.com/office/officeart/2009/3/layout/HorizontalOrganizationChart"/>
    <dgm:cxn modelId="{15E32BE1-C3AB-4AAD-8327-2FFE95D8710E}" srcId="{3749C85A-0BB4-40E6-90DF-9EB82D7607E4}" destId="{9AE0C512-9032-4294-825B-0A3599448466}" srcOrd="1" destOrd="0" parTransId="{F729C382-EAB8-42FE-869D-7381E69D8048}" sibTransId="{F2C28C9F-12FB-40C5-A09B-85B802A45CAA}"/>
    <dgm:cxn modelId="{963D64E3-C536-47AD-B37F-80ED9292D641}" type="presOf" srcId="{D72613A9-B205-45AF-87A3-96EAE33CB8E3}" destId="{FAD3EB33-24AC-4F21-92B5-EB3D5D53CA65}" srcOrd="0" destOrd="0" presId="urn:microsoft.com/office/officeart/2009/3/layout/HorizontalOrganizationChart"/>
    <dgm:cxn modelId="{11BD64E4-B2A3-4B0E-92E9-E5B5D9B6A8F1}" type="presOf" srcId="{64D5BA40-720F-4708-92B7-06BFBF5D36D8}" destId="{500A21A2-744B-48F7-B19C-5AADB1DC3825}" srcOrd="0" destOrd="0" presId="urn:microsoft.com/office/officeart/2009/3/layout/HorizontalOrganizationChart"/>
    <dgm:cxn modelId="{8038D5EA-53A9-40A6-A33E-7420CA7D8A54}" srcId="{64D5BA40-720F-4708-92B7-06BFBF5D36D8}" destId="{863A9CA0-4E40-4906-B431-F1B144D11306}" srcOrd="0" destOrd="0" parTransId="{55342C8F-7792-4233-9770-81722286D8EF}" sibTransId="{15D45DF1-3854-4ADA-86D5-975B58D650E0}"/>
    <dgm:cxn modelId="{C34AE0EC-60BC-415B-AAC6-82DF64CE2830}" type="presOf" srcId="{74EB9FE0-52FF-48B3-BEA9-2E6D82F3B0E4}" destId="{72726252-9BCB-4DEB-B634-A401319A4101}" srcOrd="0" destOrd="0" presId="urn:microsoft.com/office/officeart/2009/3/layout/HorizontalOrganizationChart"/>
    <dgm:cxn modelId="{3DB660B2-0873-49F0-BC67-E9731168A162}" type="presParOf" srcId="{C70E772B-53E6-45C9-AC2A-F029B07E7B51}" destId="{41482EB7-8B5A-49C0-97E4-56DEB4556079}" srcOrd="0" destOrd="0" presId="urn:microsoft.com/office/officeart/2009/3/layout/HorizontalOrganizationChart"/>
    <dgm:cxn modelId="{7842F0F1-8657-4AF7-BF25-FE3E7E4865A2}" type="presParOf" srcId="{41482EB7-8B5A-49C0-97E4-56DEB4556079}" destId="{4929A5CD-B95B-49D0-B138-54FA3F66E042}" srcOrd="0" destOrd="0" presId="urn:microsoft.com/office/officeart/2009/3/layout/HorizontalOrganizationChart"/>
    <dgm:cxn modelId="{17C39AFF-802E-495E-89FD-F1000B76A533}" type="presParOf" srcId="{4929A5CD-B95B-49D0-B138-54FA3F66E042}" destId="{68062666-42FE-4ADB-94A0-49381092D1EE}" srcOrd="0" destOrd="0" presId="urn:microsoft.com/office/officeart/2009/3/layout/HorizontalOrganizationChart"/>
    <dgm:cxn modelId="{CFCB0F7C-EA0B-4233-BF90-5252BA14B2C8}" type="presParOf" srcId="{4929A5CD-B95B-49D0-B138-54FA3F66E042}" destId="{7628E2A0-47F2-4157-82E2-2A6A79ADADA4}" srcOrd="1" destOrd="0" presId="urn:microsoft.com/office/officeart/2009/3/layout/HorizontalOrganizationChart"/>
    <dgm:cxn modelId="{B5A4C243-B186-47C6-A58E-4F433AA61AA5}" type="presParOf" srcId="{41482EB7-8B5A-49C0-97E4-56DEB4556079}" destId="{2B5F5D5A-6687-4DCB-AE1D-43B628D1CB56}" srcOrd="1" destOrd="0" presId="urn:microsoft.com/office/officeart/2009/3/layout/HorizontalOrganizationChart"/>
    <dgm:cxn modelId="{7EAEC1C9-8671-40D1-86B0-A66C0F32A574}" type="presParOf" srcId="{2B5F5D5A-6687-4DCB-AE1D-43B628D1CB56}" destId="{6C1A508C-2EF3-444E-B174-BB33908FED9F}" srcOrd="0" destOrd="0" presId="urn:microsoft.com/office/officeart/2009/3/layout/HorizontalOrganizationChart"/>
    <dgm:cxn modelId="{56C45AB9-F67F-4721-90D9-74B5BC25E30B}" type="presParOf" srcId="{2B5F5D5A-6687-4DCB-AE1D-43B628D1CB56}" destId="{C1DE8F0C-46BD-4EEE-84D0-EFA1E48D1350}" srcOrd="1" destOrd="0" presId="urn:microsoft.com/office/officeart/2009/3/layout/HorizontalOrganizationChart"/>
    <dgm:cxn modelId="{42D9541A-40D6-46DD-867B-171C97E9BD69}" type="presParOf" srcId="{C1DE8F0C-46BD-4EEE-84D0-EFA1E48D1350}" destId="{F5B9098F-9ABF-4B9E-BC31-AB077505361F}" srcOrd="0" destOrd="0" presId="urn:microsoft.com/office/officeart/2009/3/layout/HorizontalOrganizationChart"/>
    <dgm:cxn modelId="{AE76EA01-9812-4672-8A74-CD4919FD7474}" type="presParOf" srcId="{F5B9098F-9ABF-4B9E-BC31-AB077505361F}" destId="{500A21A2-744B-48F7-B19C-5AADB1DC3825}" srcOrd="0" destOrd="0" presId="urn:microsoft.com/office/officeart/2009/3/layout/HorizontalOrganizationChart"/>
    <dgm:cxn modelId="{D56BB96A-DE57-415E-BE8B-76C85293CD73}" type="presParOf" srcId="{F5B9098F-9ABF-4B9E-BC31-AB077505361F}" destId="{D41CD5EA-58D9-4A1E-AD06-FC96A623581D}" srcOrd="1" destOrd="0" presId="urn:microsoft.com/office/officeart/2009/3/layout/HorizontalOrganizationChart"/>
    <dgm:cxn modelId="{5A2D1973-D5E6-499D-ADA3-8F236F6AFDBF}" type="presParOf" srcId="{C1DE8F0C-46BD-4EEE-84D0-EFA1E48D1350}" destId="{C2352976-CA63-4EFD-BB4A-F78B335F9977}" srcOrd="1" destOrd="0" presId="urn:microsoft.com/office/officeart/2009/3/layout/HorizontalOrganizationChart"/>
    <dgm:cxn modelId="{3B3AAEE0-A44F-4D96-A631-2F2A981C560A}" type="presParOf" srcId="{C2352976-CA63-4EFD-BB4A-F78B335F9977}" destId="{69F6C167-585F-4D01-B869-5056C2DFC645}" srcOrd="0" destOrd="0" presId="urn:microsoft.com/office/officeart/2009/3/layout/HorizontalOrganizationChart"/>
    <dgm:cxn modelId="{639397D7-42B8-43F8-BF98-F6197DB8BCD0}" type="presParOf" srcId="{C2352976-CA63-4EFD-BB4A-F78B335F9977}" destId="{9D150E1C-D9CA-4C6C-A100-66449447F7DB}" srcOrd="1" destOrd="0" presId="urn:microsoft.com/office/officeart/2009/3/layout/HorizontalOrganizationChart"/>
    <dgm:cxn modelId="{7C97B7D5-F4B5-4EB3-A5EF-9372F184D806}" type="presParOf" srcId="{9D150E1C-D9CA-4C6C-A100-66449447F7DB}" destId="{9ACBC748-6B05-4E5E-AEB4-6441EFA9867E}" srcOrd="0" destOrd="0" presId="urn:microsoft.com/office/officeart/2009/3/layout/HorizontalOrganizationChart"/>
    <dgm:cxn modelId="{FC3256DB-C5BD-4EE6-BCAD-71A3D4DED675}" type="presParOf" srcId="{9ACBC748-6B05-4E5E-AEB4-6441EFA9867E}" destId="{4B7221EE-89CA-4B83-9C08-1FE122E8D5AA}" srcOrd="0" destOrd="0" presId="urn:microsoft.com/office/officeart/2009/3/layout/HorizontalOrganizationChart"/>
    <dgm:cxn modelId="{1633978A-44E1-49FA-8BB7-1A9DCDB9D1CF}" type="presParOf" srcId="{9ACBC748-6B05-4E5E-AEB4-6441EFA9867E}" destId="{6396DCAB-64B1-4652-A2C6-DB0B3F6DE1B5}" srcOrd="1" destOrd="0" presId="urn:microsoft.com/office/officeart/2009/3/layout/HorizontalOrganizationChart"/>
    <dgm:cxn modelId="{2B171CE2-A091-4E4F-9F7A-7F008C6BF14A}" type="presParOf" srcId="{9D150E1C-D9CA-4C6C-A100-66449447F7DB}" destId="{E90D5C9E-C9F1-4E45-B66A-42115B5AF066}" srcOrd="1" destOrd="0" presId="urn:microsoft.com/office/officeart/2009/3/layout/HorizontalOrganizationChart"/>
    <dgm:cxn modelId="{56B15A63-EF35-4E21-82C4-4E9A30B8D65A}" type="presParOf" srcId="{9D150E1C-D9CA-4C6C-A100-66449447F7DB}" destId="{E252205D-300F-47C3-AB0A-0FAB6731F204}" srcOrd="2" destOrd="0" presId="urn:microsoft.com/office/officeart/2009/3/layout/HorizontalOrganizationChart"/>
    <dgm:cxn modelId="{FBA479E6-8DC7-4161-BBCA-F8992C12C008}" type="presParOf" srcId="{C1DE8F0C-46BD-4EEE-84D0-EFA1E48D1350}" destId="{B64CA2C8-2161-4AD9-BF04-505F87328142}" srcOrd="2" destOrd="0" presId="urn:microsoft.com/office/officeart/2009/3/layout/HorizontalOrganizationChart"/>
    <dgm:cxn modelId="{29B838E1-5476-4FCA-8829-F125376F6F23}" type="presParOf" srcId="{B64CA2C8-2161-4AD9-BF04-505F87328142}" destId="{C9C560BD-58AC-4FE2-A033-0FCC15479966}" srcOrd="0" destOrd="0" presId="urn:microsoft.com/office/officeart/2009/3/layout/HorizontalOrganizationChart"/>
    <dgm:cxn modelId="{EEC313E6-947E-4B0A-BF20-5A7FF9B6699A}" type="presParOf" srcId="{B64CA2C8-2161-4AD9-BF04-505F87328142}" destId="{B5DD4318-3B66-4BC7-B1C0-E41DBF05DA39}" srcOrd="1" destOrd="0" presId="urn:microsoft.com/office/officeart/2009/3/layout/HorizontalOrganizationChart"/>
    <dgm:cxn modelId="{1BA58046-2A0F-4B46-9AD2-B8AFFFDF34A9}" type="presParOf" srcId="{B5DD4318-3B66-4BC7-B1C0-E41DBF05DA39}" destId="{7810E980-9C4C-435F-AAA4-EB77457619D7}" srcOrd="0" destOrd="0" presId="urn:microsoft.com/office/officeart/2009/3/layout/HorizontalOrganizationChart"/>
    <dgm:cxn modelId="{EB24941C-EB33-4580-AE65-4C8313209EFA}" type="presParOf" srcId="{7810E980-9C4C-435F-AAA4-EB77457619D7}" destId="{CFD5E9FF-528B-41A2-8774-CA45AE7F8510}" srcOrd="0" destOrd="0" presId="urn:microsoft.com/office/officeart/2009/3/layout/HorizontalOrganizationChart"/>
    <dgm:cxn modelId="{14663704-73C6-4F99-9B48-BF04EBACBE41}" type="presParOf" srcId="{7810E980-9C4C-435F-AAA4-EB77457619D7}" destId="{5E0AB5F3-AA8C-4292-B69D-F9C4BBDC1FDF}" srcOrd="1" destOrd="0" presId="urn:microsoft.com/office/officeart/2009/3/layout/HorizontalOrganizationChart"/>
    <dgm:cxn modelId="{861CDB05-972A-4890-A665-7BC8D466BB02}" type="presParOf" srcId="{B5DD4318-3B66-4BC7-B1C0-E41DBF05DA39}" destId="{D5C0AF0D-E35E-41A0-A911-AA6D90BA9B04}" srcOrd="1" destOrd="0" presId="urn:microsoft.com/office/officeart/2009/3/layout/HorizontalOrganizationChart"/>
    <dgm:cxn modelId="{F576BDAC-11EB-4DFA-907E-D113AC402872}" type="presParOf" srcId="{B5DD4318-3B66-4BC7-B1C0-E41DBF05DA39}" destId="{51397426-F3A3-4BFA-A0E1-DC284797EC3E}" srcOrd="2" destOrd="0" presId="urn:microsoft.com/office/officeart/2009/3/layout/HorizontalOrganizationChart"/>
    <dgm:cxn modelId="{84AC1C74-B473-4C4D-AB32-F3962F283E1F}" type="presParOf" srcId="{2B5F5D5A-6687-4DCB-AE1D-43B628D1CB56}" destId="{FAD3EB33-24AC-4F21-92B5-EB3D5D53CA65}" srcOrd="2" destOrd="0" presId="urn:microsoft.com/office/officeart/2009/3/layout/HorizontalOrganizationChart"/>
    <dgm:cxn modelId="{8212F5E6-5B3C-4FBC-8922-63FDBC0E41C1}" type="presParOf" srcId="{2B5F5D5A-6687-4DCB-AE1D-43B628D1CB56}" destId="{62F2B3B8-A6DF-4533-8F61-1D62D0F7E352}" srcOrd="3" destOrd="0" presId="urn:microsoft.com/office/officeart/2009/3/layout/HorizontalOrganizationChart"/>
    <dgm:cxn modelId="{5DF5FF02-9B8F-4BB9-AE4F-E3648B1CC8A7}" type="presParOf" srcId="{62F2B3B8-A6DF-4533-8F61-1D62D0F7E352}" destId="{E8E3B5FB-F698-425D-8B27-78F265A47086}" srcOrd="0" destOrd="0" presId="urn:microsoft.com/office/officeart/2009/3/layout/HorizontalOrganizationChart"/>
    <dgm:cxn modelId="{780652C6-6E1D-4443-8B00-5EF84516D06D}" type="presParOf" srcId="{E8E3B5FB-F698-425D-8B27-78F265A47086}" destId="{525A53F9-57E9-45B3-B2C0-2F70209C7181}" srcOrd="0" destOrd="0" presId="urn:microsoft.com/office/officeart/2009/3/layout/HorizontalOrganizationChart"/>
    <dgm:cxn modelId="{E5B73A00-2141-4F4C-99CE-50CACB3BE978}" type="presParOf" srcId="{E8E3B5FB-F698-425D-8B27-78F265A47086}" destId="{279BE39B-174A-432E-8899-5EA80DD2183F}" srcOrd="1" destOrd="0" presId="urn:microsoft.com/office/officeart/2009/3/layout/HorizontalOrganizationChart"/>
    <dgm:cxn modelId="{4E1B514E-D3EB-4B2B-A3F3-B0148F774873}" type="presParOf" srcId="{62F2B3B8-A6DF-4533-8F61-1D62D0F7E352}" destId="{237750B9-0D74-49EA-9B77-03E506EB329E}" srcOrd="1" destOrd="0" presId="urn:microsoft.com/office/officeart/2009/3/layout/HorizontalOrganizationChart"/>
    <dgm:cxn modelId="{D571F5E7-212A-444A-B7A6-124D75D2A242}" type="presParOf" srcId="{237750B9-0D74-49EA-9B77-03E506EB329E}" destId="{72726252-9BCB-4DEB-B634-A401319A4101}" srcOrd="0" destOrd="0" presId="urn:microsoft.com/office/officeart/2009/3/layout/HorizontalOrganizationChart"/>
    <dgm:cxn modelId="{CC163053-AC2B-4031-A4DF-ACD35079D8BA}" type="presParOf" srcId="{237750B9-0D74-49EA-9B77-03E506EB329E}" destId="{5D8A8B15-C065-45B6-99F9-200A019CC320}" srcOrd="1" destOrd="0" presId="urn:microsoft.com/office/officeart/2009/3/layout/HorizontalOrganizationChart"/>
    <dgm:cxn modelId="{F4BD268F-3951-4875-8A41-CE68B2130DF8}" type="presParOf" srcId="{5D8A8B15-C065-45B6-99F9-200A019CC320}" destId="{4E90A38F-027F-4E21-89EB-DA13BFB4FA5A}" srcOrd="0" destOrd="0" presId="urn:microsoft.com/office/officeart/2009/3/layout/HorizontalOrganizationChart"/>
    <dgm:cxn modelId="{2DA5E436-4748-4F0A-9F40-DD70819C34EA}" type="presParOf" srcId="{4E90A38F-027F-4E21-89EB-DA13BFB4FA5A}" destId="{D13D4A17-1E70-4B8F-85DF-38AC04E62110}" srcOrd="0" destOrd="0" presId="urn:microsoft.com/office/officeart/2009/3/layout/HorizontalOrganizationChart"/>
    <dgm:cxn modelId="{7BA00097-9817-4E9B-B253-7ADA128E0D03}" type="presParOf" srcId="{4E90A38F-027F-4E21-89EB-DA13BFB4FA5A}" destId="{D51B29E7-4AE7-4EDE-809E-A0E2CE9CA0E0}" srcOrd="1" destOrd="0" presId="urn:microsoft.com/office/officeart/2009/3/layout/HorizontalOrganizationChart"/>
    <dgm:cxn modelId="{72FF9F5F-B0F3-4CCC-A4A3-FBC409681621}" type="presParOf" srcId="{5D8A8B15-C065-45B6-99F9-200A019CC320}" destId="{3D3B2DB1-0540-4662-919E-B88BB46DCAF0}" srcOrd="1" destOrd="0" presId="urn:microsoft.com/office/officeart/2009/3/layout/HorizontalOrganizationChart"/>
    <dgm:cxn modelId="{D709D6D0-E19B-452E-B33E-EA0CF67B7D4F}" type="presParOf" srcId="{5D8A8B15-C065-45B6-99F9-200A019CC320}" destId="{F67FA8CF-D01C-4267-A5CB-326987188C46}" srcOrd="2" destOrd="0" presId="urn:microsoft.com/office/officeart/2009/3/layout/HorizontalOrganizationChart"/>
    <dgm:cxn modelId="{70B920C6-DFFA-4494-A563-4AC692663717}" type="presParOf" srcId="{62F2B3B8-A6DF-4533-8F61-1D62D0F7E352}" destId="{85B4F9FC-7A39-4695-BE07-DCCA9529EF3F}" srcOrd="2" destOrd="0" presId="urn:microsoft.com/office/officeart/2009/3/layout/HorizontalOrganizationChart"/>
    <dgm:cxn modelId="{9E00D1F5-EF1D-4565-BD4E-E7AECEDD026F}" type="presParOf" srcId="{85B4F9FC-7A39-4695-BE07-DCCA9529EF3F}" destId="{105E2610-14B6-41BC-9DDE-2A9362EDC7F3}" srcOrd="0" destOrd="0" presId="urn:microsoft.com/office/officeart/2009/3/layout/HorizontalOrganizationChart"/>
    <dgm:cxn modelId="{1146AA12-9518-4331-97B6-A006B59F8123}" type="presParOf" srcId="{85B4F9FC-7A39-4695-BE07-DCCA9529EF3F}" destId="{43836E23-EA00-4A52-AF3A-6BFC8C91AE21}" srcOrd="1" destOrd="0" presId="urn:microsoft.com/office/officeart/2009/3/layout/HorizontalOrganizationChart"/>
    <dgm:cxn modelId="{37343113-E053-4AA7-80F2-3264B59D31C0}" type="presParOf" srcId="{43836E23-EA00-4A52-AF3A-6BFC8C91AE21}" destId="{2A0F0414-8CFC-4EB3-9471-4ACE0B54D3DA}" srcOrd="0" destOrd="0" presId="urn:microsoft.com/office/officeart/2009/3/layout/HorizontalOrganizationChart"/>
    <dgm:cxn modelId="{48BF2DA1-08BA-45F5-BCFF-729451A1ED45}" type="presParOf" srcId="{2A0F0414-8CFC-4EB3-9471-4ACE0B54D3DA}" destId="{FC867232-730D-4D45-AA7E-CE8EB3FE9D28}" srcOrd="0" destOrd="0" presId="urn:microsoft.com/office/officeart/2009/3/layout/HorizontalOrganizationChart"/>
    <dgm:cxn modelId="{99532501-5C4F-4DCC-9D79-EAEE765E520E}" type="presParOf" srcId="{2A0F0414-8CFC-4EB3-9471-4ACE0B54D3DA}" destId="{EB63F3AE-B5A1-461B-92FA-65070A6E3C66}" srcOrd="1" destOrd="0" presId="urn:microsoft.com/office/officeart/2009/3/layout/HorizontalOrganizationChart"/>
    <dgm:cxn modelId="{EA64E366-5501-47F0-A8AF-D07D818307EC}" type="presParOf" srcId="{43836E23-EA00-4A52-AF3A-6BFC8C91AE21}" destId="{1049D3C0-C7A3-4BA3-944B-255296A4F72F}" srcOrd="1" destOrd="0" presId="urn:microsoft.com/office/officeart/2009/3/layout/HorizontalOrganizationChart"/>
    <dgm:cxn modelId="{9F0A616A-A61E-41D3-B43F-B5B798EF967B}" type="presParOf" srcId="{43836E23-EA00-4A52-AF3A-6BFC8C91AE21}" destId="{027337F3-0626-4BBA-A0AC-065C12B7D942}" srcOrd="2" destOrd="0" presId="urn:microsoft.com/office/officeart/2009/3/layout/HorizontalOrganizationChart"/>
    <dgm:cxn modelId="{3ED2924B-5F24-44C8-85DE-056E108BBC59}" type="presParOf" srcId="{41482EB7-8B5A-49C0-97E4-56DEB4556079}" destId="{2CA6CD43-DA1D-435E-8EC6-C0844D0E10B7}"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5E2610-14B6-41BC-9DDE-2A9362EDC7F3}">
      <dsp:nvSpPr>
        <dsp:cNvPr id="0" name=""/>
        <dsp:cNvSpPr/>
      </dsp:nvSpPr>
      <dsp:spPr>
        <a:xfrm>
          <a:off x="2522552" y="1233322"/>
          <a:ext cx="802220" cy="91440"/>
        </a:xfrm>
        <a:custGeom>
          <a:avLst/>
          <a:gdLst/>
          <a:ahLst/>
          <a:cxnLst/>
          <a:rect l="0" t="0" r="0" b="0"/>
          <a:pathLst>
            <a:path>
              <a:moveTo>
                <a:pt x="0" y="117346"/>
              </a:moveTo>
              <a:lnTo>
                <a:pt x="802220" y="117346"/>
              </a:lnTo>
              <a:lnTo>
                <a:pt x="802220" y="45720"/>
              </a:lnTo>
            </a:path>
          </a:pathLst>
        </a:custGeom>
        <a:noFill/>
        <a:ln w="1079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726252-9BCB-4DEB-B634-A401319A4101}">
      <dsp:nvSpPr>
        <dsp:cNvPr id="0" name=""/>
        <dsp:cNvSpPr/>
      </dsp:nvSpPr>
      <dsp:spPr>
        <a:xfrm>
          <a:off x="2522552" y="1304949"/>
          <a:ext cx="1604440" cy="91440"/>
        </a:xfrm>
        <a:custGeom>
          <a:avLst/>
          <a:gdLst/>
          <a:ahLst/>
          <a:cxnLst/>
          <a:rect l="0" t="0" r="0" b="0"/>
          <a:pathLst>
            <a:path>
              <a:moveTo>
                <a:pt x="0" y="45720"/>
              </a:moveTo>
              <a:lnTo>
                <a:pt x="1604440" y="45720"/>
              </a:lnTo>
            </a:path>
          </a:pathLst>
        </a:custGeom>
        <a:noFill/>
        <a:ln w="1079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D3EB33-24AC-4F21-92B5-EB3D5D53CA65}">
      <dsp:nvSpPr>
        <dsp:cNvPr id="0" name=""/>
        <dsp:cNvSpPr/>
      </dsp:nvSpPr>
      <dsp:spPr>
        <a:xfrm>
          <a:off x="1147316" y="1104273"/>
          <a:ext cx="229205" cy="246396"/>
        </a:xfrm>
        <a:custGeom>
          <a:avLst/>
          <a:gdLst/>
          <a:ahLst/>
          <a:cxnLst/>
          <a:rect l="0" t="0" r="0" b="0"/>
          <a:pathLst>
            <a:path>
              <a:moveTo>
                <a:pt x="0" y="0"/>
              </a:moveTo>
              <a:lnTo>
                <a:pt x="114602" y="0"/>
              </a:lnTo>
              <a:lnTo>
                <a:pt x="114602" y="246396"/>
              </a:lnTo>
              <a:lnTo>
                <a:pt x="229205" y="246396"/>
              </a:lnTo>
            </a:path>
          </a:pathLst>
        </a:custGeom>
        <a:noFill/>
        <a:ln w="1079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C560BD-58AC-4FE2-A033-0FCC15479966}">
      <dsp:nvSpPr>
        <dsp:cNvPr id="0" name=""/>
        <dsp:cNvSpPr/>
      </dsp:nvSpPr>
      <dsp:spPr>
        <a:xfrm>
          <a:off x="2522552" y="740530"/>
          <a:ext cx="802220" cy="91440"/>
        </a:xfrm>
        <a:custGeom>
          <a:avLst/>
          <a:gdLst/>
          <a:ahLst/>
          <a:cxnLst/>
          <a:rect l="0" t="0" r="0" b="0"/>
          <a:pathLst>
            <a:path>
              <a:moveTo>
                <a:pt x="0" y="117346"/>
              </a:moveTo>
              <a:lnTo>
                <a:pt x="802220" y="117346"/>
              </a:lnTo>
              <a:lnTo>
                <a:pt x="802220" y="45720"/>
              </a:lnTo>
            </a:path>
          </a:pathLst>
        </a:custGeom>
        <a:noFill/>
        <a:ln w="1079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F6C167-585F-4D01-B869-5056C2DFC645}">
      <dsp:nvSpPr>
        <dsp:cNvPr id="0" name=""/>
        <dsp:cNvSpPr/>
      </dsp:nvSpPr>
      <dsp:spPr>
        <a:xfrm>
          <a:off x="2522552" y="812156"/>
          <a:ext cx="1604440" cy="91440"/>
        </a:xfrm>
        <a:custGeom>
          <a:avLst/>
          <a:gdLst/>
          <a:ahLst/>
          <a:cxnLst/>
          <a:rect l="0" t="0" r="0" b="0"/>
          <a:pathLst>
            <a:path>
              <a:moveTo>
                <a:pt x="0" y="45720"/>
              </a:moveTo>
              <a:lnTo>
                <a:pt x="1604440" y="45720"/>
              </a:lnTo>
            </a:path>
          </a:pathLst>
        </a:custGeom>
        <a:noFill/>
        <a:ln w="1079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1A508C-2EF3-444E-B174-BB33908FED9F}">
      <dsp:nvSpPr>
        <dsp:cNvPr id="0" name=""/>
        <dsp:cNvSpPr/>
      </dsp:nvSpPr>
      <dsp:spPr>
        <a:xfrm>
          <a:off x="1147316" y="857876"/>
          <a:ext cx="229205" cy="246396"/>
        </a:xfrm>
        <a:custGeom>
          <a:avLst/>
          <a:gdLst/>
          <a:ahLst/>
          <a:cxnLst/>
          <a:rect l="0" t="0" r="0" b="0"/>
          <a:pathLst>
            <a:path>
              <a:moveTo>
                <a:pt x="0" y="246396"/>
              </a:moveTo>
              <a:lnTo>
                <a:pt x="114602" y="246396"/>
              </a:lnTo>
              <a:lnTo>
                <a:pt x="114602" y="0"/>
              </a:lnTo>
              <a:lnTo>
                <a:pt x="229205" y="0"/>
              </a:lnTo>
            </a:path>
          </a:pathLst>
        </a:custGeom>
        <a:noFill/>
        <a:ln w="1079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062666-42FE-4ADB-94A0-49381092D1EE}">
      <dsp:nvSpPr>
        <dsp:cNvPr id="0" name=""/>
        <dsp:cNvSpPr/>
      </dsp:nvSpPr>
      <dsp:spPr>
        <a:xfrm>
          <a:off x="1287" y="929503"/>
          <a:ext cx="1146029" cy="349538"/>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altLang="en-US" sz="1400" kern="1200"/>
            <a:t>单车智能功能</a:t>
          </a:r>
          <a:endParaRPr lang="en-US" sz="1400" kern="1200"/>
        </a:p>
      </dsp:txBody>
      <dsp:txXfrm>
        <a:off x="1287" y="929503"/>
        <a:ext cx="1146029" cy="349538"/>
      </dsp:txXfrm>
    </dsp:sp>
    <dsp:sp modelId="{500A21A2-744B-48F7-B19C-5AADB1DC3825}">
      <dsp:nvSpPr>
        <dsp:cNvPr id="0" name=""/>
        <dsp:cNvSpPr/>
      </dsp:nvSpPr>
      <dsp:spPr>
        <a:xfrm>
          <a:off x="1376522" y="683107"/>
          <a:ext cx="1146029" cy="349538"/>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altLang="en-US" sz="1400" kern="1200"/>
            <a:t>现状分析</a:t>
          </a:r>
          <a:endParaRPr lang="en-US" sz="1400" kern="1200"/>
        </a:p>
      </dsp:txBody>
      <dsp:txXfrm>
        <a:off x="1376522" y="683107"/>
        <a:ext cx="1146029" cy="349538"/>
      </dsp:txXfrm>
    </dsp:sp>
    <dsp:sp modelId="{4B7221EE-89CA-4B83-9C08-1FE122E8D5AA}">
      <dsp:nvSpPr>
        <dsp:cNvPr id="0" name=""/>
        <dsp:cNvSpPr/>
      </dsp:nvSpPr>
      <dsp:spPr>
        <a:xfrm>
          <a:off x="4126993" y="683107"/>
          <a:ext cx="1146029" cy="349538"/>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altLang="en-US" sz="1400" kern="1200"/>
            <a:t>功能改进</a:t>
          </a:r>
          <a:endParaRPr lang="en-US" sz="1400" kern="1200"/>
        </a:p>
      </dsp:txBody>
      <dsp:txXfrm>
        <a:off x="4126993" y="683107"/>
        <a:ext cx="1146029" cy="349538"/>
      </dsp:txXfrm>
    </dsp:sp>
    <dsp:sp modelId="{CFD5E9FF-528B-41A2-8774-CA45AE7F8510}">
      <dsp:nvSpPr>
        <dsp:cNvPr id="0" name=""/>
        <dsp:cNvSpPr/>
      </dsp:nvSpPr>
      <dsp:spPr>
        <a:xfrm>
          <a:off x="2751757" y="436711"/>
          <a:ext cx="1146029" cy="349538"/>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altLang="zh-CN" sz="1400" kern="1200"/>
            <a:t>V2X</a:t>
          </a:r>
          <a:endParaRPr lang="en-US" sz="1400" kern="1200"/>
        </a:p>
      </dsp:txBody>
      <dsp:txXfrm>
        <a:off x="2751757" y="436711"/>
        <a:ext cx="1146029" cy="349538"/>
      </dsp:txXfrm>
    </dsp:sp>
    <dsp:sp modelId="{525A53F9-57E9-45B3-B2C0-2F70209C7181}">
      <dsp:nvSpPr>
        <dsp:cNvPr id="0" name=""/>
        <dsp:cNvSpPr/>
      </dsp:nvSpPr>
      <dsp:spPr>
        <a:xfrm>
          <a:off x="1376522" y="1175899"/>
          <a:ext cx="1146029" cy="349538"/>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altLang="en-US" sz="1400" kern="1200"/>
            <a:t>需求分析</a:t>
          </a:r>
          <a:endParaRPr lang="en-US" sz="1400" kern="1200"/>
        </a:p>
      </dsp:txBody>
      <dsp:txXfrm>
        <a:off x="1376522" y="1175899"/>
        <a:ext cx="1146029" cy="349538"/>
      </dsp:txXfrm>
    </dsp:sp>
    <dsp:sp modelId="{D13D4A17-1E70-4B8F-85DF-38AC04E62110}">
      <dsp:nvSpPr>
        <dsp:cNvPr id="0" name=""/>
        <dsp:cNvSpPr/>
      </dsp:nvSpPr>
      <dsp:spPr>
        <a:xfrm>
          <a:off x="4126993" y="1175899"/>
          <a:ext cx="1146029" cy="349538"/>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altLang="en-US" sz="1400" kern="1200"/>
            <a:t>体验提升</a:t>
          </a:r>
          <a:endParaRPr lang="en-US" sz="1400" kern="1200"/>
        </a:p>
      </dsp:txBody>
      <dsp:txXfrm>
        <a:off x="4126993" y="1175899"/>
        <a:ext cx="1146029" cy="349538"/>
      </dsp:txXfrm>
    </dsp:sp>
    <dsp:sp modelId="{FC867232-730D-4D45-AA7E-CE8EB3FE9D28}">
      <dsp:nvSpPr>
        <dsp:cNvPr id="0" name=""/>
        <dsp:cNvSpPr/>
      </dsp:nvSpPr>
      <dsp:spPr>
        <a:xfrm>
          <a:off x="2751757" y="929503"/>
          <a:ext cx="1146029" cy="349538"/>
        </a:xfrm>
        <a:prstGeom prst="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a:t>V2X</a:t>
          </a:r>
        </a:p>
      </dsp:txBody>
      <dsp:txXfrm>
        <a:off x="2751757" y="929503"/>
        <a:ext cx="1146029" cy="349538"/>
      </dsp:txXfrm>
    </dsp:sp>
  </dsp:spTree>
</dsp:drawing>
</file>

<file path=ppt/diagrams/layout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57161BF-B23B-4394-A96E-F4360C62819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2EFA4A7-9429-4DF7-ABF5-D9E5B2540E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BAD32F0-874C-4AAC-9514-AAD3E6FF80D6}" type="datetimeFigureOut">
              <a:rPr lang="en-US" smtClean="0"/>
              <a:t>5/13/2022</a:t>
            </a:fld>
            <a:endParaRPr lang="en-US"/>
          </a:p>
        </p:txBody>
      </p:sp>
      <p:sp>
        <p:nvSpPr>
          <p:cNvPr id="4" name="Footer Placeholder 3">
            <a:extLst>
              <a:ext uri="{FF2B5EF4-FFF2-40B4-BE49-F238E27FC236}">
                <a16:creationId xmlns:a16="http://schemas.microsoft.com/office/drawing/2014/main" id="{7FFAA4EB-3327-4214-8C66-D022262D92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F6045-FEC1-483F-916F-4A70D359C00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F42476-7A7B-40F5-8A25-2A09BD3C8867}" type="slidenum">
              <a:rPr lang="en-US" smtClean="0"/>
              <a:t>‹#›</a:t>
            </a:fld>
            <a:endParaRPr lang="en-US"/>
          </a:p>
        </p:txBody>
      </p:sp>
    </p:spTree>
    <p:extLst>
      <p:ext uri="{BB962C8B-B14F-4D97-AF65-F5344CB8AC3E}">
        <p14:creationId xmlns:p14="http://schemas.microsoft.com/office/powerpoint/2010/main" val="25039673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6D1935-2548-4788-81DD-641A298E824F}" type="datetimeFigureOut">
              <a:rPr lang="de-DE" smtClean="0"/>
              <a:t>13.05.2022</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75E7E4-6857-4F03-A780-9887AA86825E}" type="slidenum">
              <a:rPr lang="de-DE" smtClean="0"/>
              <a:t>‹#›</a:t>
            </a:fld>
            <a:endParaRPr lang="de-DE"/>
          </a:p>
        </p:txBody>
      </p:sp>
    </p:spTree>
    <p:extLst>
      <p:ext uri="{BB962C8B-B14F-4D97-AF65-F5344CB8AC3E}">
        <p14:creationId xmlns:p14="http://schemas.microsoft.com/office/powerpoint/2010/main" val="1576483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Layouts/_rels/slideLayout2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Layouts/_rels/slideLayout2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9.svg"/><Relationship Id="rId5" Type="http://schemas.openxmlformats.org/officeDocument/2006/relationships/image" Target="../media/image13.png"/><Relationship Id="rId4" Type="http://schemas.openxmlformats.org/officeDocument/2006/relationships/image" Target="../media/image8.svg"/></Relationships>
</file>

<file path=ppt/slideLayouts/_rels/slideLayout2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9.svg"/><Relationship Id="rId5" Type="http://schemas.openxmlformats.org/officeDocument/2006/relationships/image" Target="../media/image13.png"/><Relationship Id="rId4" Type="http://schemas.openxmlformats.org/officeDocument/2006/relationships/image" Target="../media/image8.sv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hoto">
    <p:bg>
      <p:bgPr>
        <a:solidFill>
          <a:schemeClr val="tx2"/>
        </a:solidFill>
        <a:effectLst/>
      </p:bgPr>
    </p:bg>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C8744E5A-C06A-4B60-BDC7-1D821CA9F5B0}"/>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9" name="Text Placeholder 7">
            <a:extLst>
              <a:ext uri="{FF2B5EF4-FFF2-40B4-BE49-F238E27FC236}">
                <a16:creationId xmlns:a16="http://schemas.microsoft.com/office/drawing/2014/main" id="{9640E281-C50E-4848-91E6-FC33A602A642}"/>
              </a:ext>
            </a:extLst>
          </p:cNvPr>
          <p:cNvSpPr>
            <a:spLocks noGrp="1"/>
          </p:cNvSpPr>
          <p:nvPr>
            <p:ph type="body" sz="quarter" idx="10" hasCustomPrompt="1"/>
          </p:nvPr>
        </p:nvSpPr>
        <p:spPr bwMode="gray">
          <a:xfrm>
            <a:off x="495300" y="4195085"/>
            <a:ext cx="645417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12" name="Text Placeholder 7">
            <a:extLst>
              <a:ext uri="{FF2B5EF4-FFF2-40B4-BE49-F238E27FC236}">
                <a16:creationId xmlns:a16="http://schemas.microsoft.com/office/drawing/2014/main" id="{37B08324-3A4C-004B-9CA0-E0D70A0B6917}"/>
              </a:ext>
            </a:extLst>
          </p:cNvPr>
          <p:cNvSpPr>
            <a:spLocks noGrp="1"/>
          </p:cNvSpPr>
          <p:nvPr>
            <p:ph type="body" sz="quarter" idx="12"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13" name="Text Placeholder 5">
            <a:extLst>
              <a:ext uri="{FF2B5EF4-FFF2-40B4-BE49-F238E27FC236}">
                <a16:creationId xmlns:a16="http://schemas.microsoft.com/office/drawing/2014/main" id="{A4169139-C0DB-6241-B1E6-BBBF31EE728E}"/>
              </a:ext>
            </a:extLst>
          </p:cNvPr>
          <p:cNvSpPr>
            <a:spLocks noGrp="1"/>
          </p:cNvSpPr>
          <p:nvPr>
            <p:ph type="body" sz="quarter" idx="13" hasCustomPrompt="1"/>
          </p:nvPr>
        </p:nvSpPr>
        <p:spPr bwMode="gray">
          <a:xfrm>
            <a:off x="94488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14" name="Text Placeholder 48">
            <a:extLst>
              <a:ext uri="{FF2B5EF4-FFF2-40B4-BE49-F238E27FC236}">
                <a16:creationId xmlns:a16="http://schemas.microsoft.com/office/drawing/2014/main" id="{79B5B91D-44E9-C946-8602-7115E58F4F7F}"/>
              </a:ext>
            </a:extLst>
          </p:cNvPr>
          <p:cNvSpPr>
            <a:spLocks noGrp="1"/>
          </p:cNvSpPr>
          <p:nvPr>
            <p:ph type="body" sz="quarter" idx="14" hasCustomPrompt="1"/>
          </p:nvPr>
        </p:nvSpPr>
        <p:spPr bwMode="gray">
          <a:xfrm>
            <a:off x="479626" y="5520817"/>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6" name="Title 2">
            <a:extLst>
              <a:ext uri="{FF2B5EF4-FFF2-40B4-BE49-F238E27FC236}">
                <a16:creationId xmlns:a16="http://schemas.microsoft.com/office/drawing/2014/main" id="{62C0E76A-32B9-4D4D-B734-7A849718BDEC}"/>
              </a:ext>
            </a:extLst>
          </p:cNvPr>
          <p:cNvSpPr>
            <a:spLocks noGrp="1"/>
          </p:cNvSpPr>
          <p:nvPr>
            <p:ph type="title"/>
          </p:nvPr>
        </p:nvSpPr>
        <p:spPr bwMode="gray">
          <a:xfrm>
            <a:off x="431638" y="2631736"/>
            <a:ext cx="6517838" cy="1445909"/>
          </a:xfrm>
        </p:spPr>
        <p:txBody>
          <a:bodyPr wrap="square">
            <a:spAutoFit/>
          </a:bodyPr>
          <a:lstStyle>
            <a:lvl1pPr>
              <a:lnSpc>
                <a:spcPct val="87000"/>
              </a:lnSpc>
              <a:defRPr sz="5400">
                <a:solidFill>
                  <a:schemeClr val="bg1"/>
                </a:solidFill>
              </a:defRPr>
            </a:lvl1pPr>
          </a:lstStyle>
          <a:p>
            <a:r>
              <a:rPr lang="en-US"/>
              <a:t>Click to edit Master title style</a:t>
            </a:r>
            <a:endParaRPr lang="en-US" dirty="0"/>
          </a:p>
        </p:txBody>
      </p:sp>
      <p:sp>
        <p:nvSpPr>
          <p:cNvPr id="20" name="Freeform 5">
            <a:extLst>
              <a:ext uri="{FF2B5EF4-FFF2-40B4-BE49-F238E27FC236}">
                <a16:creationId xmlns:a16="http://schemas.microsoft.com/office/drawing/2014/main" id="{6E23F990-94BF-5E49-B3E1-907A3E5E23F6}"/>
              </a:ext>
            </a:extLst>
          </p:cNvPr>
          <p:cNvSpPr>
            <a:spLocks noChangeAspect="1" noEditPoints="1"/>
          </p:cNvSpPr>
          <p:nvPr userDrawn="1"/>
        </p:nvSpPr>
        <p:spPr bwMode="black">
          <a:xfrm>
            <a:off x="482438"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Tree>
    <p:extLst>
      <p:ext uri="{BB962C8B-B14F-4D97-AF65-F5344CB8AC3E}">
        <p14:creationId xmlns:p14="http://schemas.microsoft.com/office/powerpoint/2010/main" val="2255237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genda Gun Metal">
    <p:bg>
      <p:bgPr>
        <a:solidFill>
          <a:schemeClr val="accent5"/>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9AD5696-B4ED-4B82-A4B1-160E4E14F34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rgbClr val="36445C"/>
                </a:solidFill>
                <a:effectLst>
                  <a:innerShdw blurRad="38100" dist="25400" dir="8100000">
                    <a:prstClr val="black">
                      <a:alpha val="50000"/>
                    </a:prstClr>
                  </a:innerShdw>
                </a:effectLst>
              </a:rPr>
              <a:t>Agenda</a:t>
            </a:r>
          </a:p>
        </p:txBody>
      </p:sp>
      <p:sp useBgFill="1">
        <p:nvSpPr>
          <p:cNvPr id="7" name="TextBox 6">
            <a:extLst>
              <a:ext uri="{FF2B5EF4-FFF2-40B4-BE49-F238E27FC236}">
                <a16:creationId xmlns:a16="http://schemas.microsoft.com/office/drawing/2014/main" id="{AE08C0EB-4986-4E89-A205-81CB8896EF99}"/>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6" name="Content Placeholder 19">
            <a:extLst>
              <a:ext uri="{FF2B5EF4-FFF2-40B4-BE49-F238E27FC236}">
                <a16:creationId xmlns:a16="http://schemas.microsoft.com/office/drawing/2014/main" id="{E8E71E0A-85CF-2F4F-AD72-0AE19BB5CA8C}"/>
              </a:ext>
            </a:extLst>
          </p:cNvPr>
          <p:cNvSpPr>
            <a:spLocks noGrp="1"/>
          </p:cNvSpPr>
          <p:nvPr>
            <p:ph sz="quarter" idx="10"/>
          </p:nvPr>
        </p:nvSpPr>
        <p:spPr>
          <a:xfrm>
            <a:off x="777874" y="957452"/>
            <a:ext cx="9253538" cy="5319779"/>
          </a:xfrm>
          <a:prstGeom prst="rect">
            <a:avLst/>
          </a:prstGeom>
        </p:spPr>
        <p:txBody>
          <a:bodyPr>
            <a:normAutofit/>
          </a:bodyPr>
          <a:lstStyle>
            <a:lvl1pPr marL="914400" indent="-914400">
              <a:lnSpc>
                <a:spcPct val="90000"/>
              </a:lnSpc>
              <a:spcBef>
                <a:spcPts val="0"/>
              </a:spcBef>
              <a:spcAft>
                <a:spcPts val="900"/>
              </a:spcAft>
              <a:buClr>
                <a:schemeClr val="bg1"/>
              </a:buClr>
              <a:buFont typeface="+mj-lt"/>
              <a:buAutoNum type="arabicPeriod"/>
              <a:defRPr sz="5400">
                <a:solidFill>
                  <a:schemeClr val="bg1"/>
                </a:solidFill>
              </a:defRPr>
            </a:lvl1pPr>
            <a:lvl2pPr marL="0" indent="0">
              <a:lnSpc>
                <a:spcPct val="107000"/>
              </a:lnSpc>
              <a:spcBef>
                <a:spcPts val="0"/>
              </a:spcBef>
              <a:spcAft>
                <a:spcPts val="1800"/>
              </a:spcAft>
              <a:buClr>
                <a:schemeClr val="bg1"/>
              </a:buClr>
              <a:buFont typeface="+mj-lt"/>
              <a:buNone/>
              <a:defRPr sz="5400">
                <a:solidFill>
                  <a:schemeClr val="bg1"/>
                </a:solidFill>
              </a:defRPr>
            </a:lvl2pPr>
            <a:lvl3pPr marL="342900" indent="-342900">
              <a:lnSpc>
                <a:spcPct val="107000"/>
              </a:lnSpc>
              <a:spcBef>
                <a:spcPts val="0"/>
              </a:spcBef>
              <a:spcAft>
                <a:spcPts val="1800"/>
              </a:spcAft>
              <a:buClr>
                <a:schemeClr val="bg1"/>
              </a:buClr>
              <a:buFont typeface="+mj-lt"/>
              <a:buAutoNum type="arabicPeriod"/>
              <a:defRPr sz="5400">
                <a:solidFill>
                  <a:schemeClr val="bg1"/>
                </a:solidFill>
              </a:defRPr>
            </a:lvl3pPr>
            <a:lvl4pPr marL="342900" indent="-342900">
              <a:lnSpc>
                <a:spcPct val="107000"/>
              </a:lnSpc>
              <a:spcBef>
                <a:spcPts val="0"/>
              </a:spcBef>
              <a:spcAft>
                <a:spcPts val="1800"/>
              </a:spcAft>
              <a:buClr>
                <a:schemeClr val="bg1"/>
              </a:buClr>
              <a:buFont typeface="+mj-lt"/>
              <a:buAutoNum type="arabicPeriod"/>
              <a:defRPr sz="5400">
                <a:solidFill>
                  <a:schemeClr val="bg1"/>
                </a:solidFill>
              </a:defRPr>
            </a:lvl4pPr>
            <a:lvl5pPr marL="342900" indent="-342900">
              <a:lnSpc>
                <a:spcPct val="107000"/>
              </a:lnSpc>
              <a:spcBef>
                <a:spcPts val="0"/>
              </a:spcBef>
              <a:spcAft>
                <a:spcPts val="1800"/>
              </a:spcAft>
              <a:buClr>
                <a:schemeClr val="bg1"/>
              </a:buClr>
              <a:buFont typeface="+mj-lt"/>
              <a:buAutoNum type="arabicPeriod"/>
              <a:defRPr sz="5400">
                <a:solidFill>
                  <a:schemeClr val="bg1"/>
                </a:solidFill>
              </a:defRPr>
            </a:lvl5pPr>
          </a:lstStyle>
          <a:p>
            <a:pPr lvl="0"/>
            <a:r>
              <a:rPr lang="en-US"/>
              <a:t>Click to edit Master text styles</a:t>
            </a:r>
          </a:p>
        </p:txBody>
      </p:sp>
      <p:sp>
        <p:nvSpPr>
          <p:cNvPr id="8" name="Title 2">
            <a:extLst>
              <a:ext uri="{FF2B5EF4-FFF2-40B4-BE49-F238E27FC236}">
                <a16:creationId xmlns:a16="http://schemas.microsoft.com/office/drawing/2014/main" id="{10186B46-CBAA-B744-8AAD-8DC77626A265}"/>
              </a:ext>
            </a:extLst>
          </p:cNvPr>
          <p:cNvSpPr>
            <a:spLocks noGrp="1"/>
          </p:cNvSpPr>
          <p:nvPr>
            <p:ph type="title"/>
          </p:nvPr>
        </p:nvSpPr>
        <p:spPr>
          <a:xfrm>
            <a:off x="475488" y="410109"/>
            <a:ext cx="6446012" cy="116314"/>
          </a:xfrm>
        </p:spPr>
        <p:txBody>
          <a:bodyPr wrap="square">
            <a:spAutoFit/>
          </a:bodyPr>
          <a:lstStyle>
            <a:lvl1pPr>
              <a:defRPr sz="900">
                <a:solidFill>
                  <a:schemeClr val="accent5"/>
                </a:solidFill>
              </a:defRPr>
            </a:lvl1pPr>
          </a:lstStyle>
          <a:p>
            <a:r>
              <a:rPr lang="en-US"/>
              <a:t>Click to edit Master title style</a:t>
            </a:r>
            <a:endParaRPr lang="en-US" dirty="0"/>
          </a:p>
        </p:txBody>
      </p:sp>
      <p:sp>
        <p:nvSpPr>
          <p:cNvPr id="9" name="Rectangle 8">
            <a:extLst>
              <a:ext uri="{FF2B5EF4-FFF2-40B4-BE49-F238E27FC236}">
                <a16:creationId xmlns:a16="http://schemas.microsoft.com/office/drawing/2014/main" id="{2503CAEE-75CA-D447-86F2-FDAE792F8527}"/>
              </a:ext>
            </a:extLst>
          </p:cNvPr>
          <p:cNvSpPr/>
          <p:nvPr userDrawn="1"/>
        </p:nvSpPr>
        <p:spPr>
          <a:xfrm>
            <a:off x="0" y="0"/>
            <a:ext cx="8600303" cy="71669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10" name="Title 2">
            <a:extLst>
              <a:ext uri="{FF2B5EF4-FFF2-40B4-BE49-F238E27FC236}">
                <a16:creationId xmlns:a16="http://schemas.microsoft.com/office/drawing/2014/main" id="{837816DA-0269-3846-AB18-DF6D26B37726}"/>
              </a:ext>
            </a:extLst>
          </p:cNvPr>
          <p:cNvSpPr txBox="1">
            <a:spLocks/>
          </p:cNvSpPr>
          <p:nvPr userDrawn="1"/>
        </p:nvSpPr>
        <p:spPr>
          <a:xfrm>
            <a:off x="0" y="-77468"/>
            <a:ext cx="6446012" cy="12952"/>
          </a:xfrm>
          <a:prstGeom prst="rect">
            <a:avLst/>
          </a:prstGeom>
        </p:spPr>
        <p:txBody>
          <a:bodyPr vert="horz" wrap="square" lIns="0" tIns="0" rIns="0" bIns="0" rtlCol="0" anchor="b">
            <a:spAutoFit/>
          </a:bodyPr>
          <a:lstStyle>
            <a:lvl1pPr algn="l" defTabSz="914400" rtl="0" eaLnBrk="1" latinLnBrk="0" hangingPunct="1">
              <a:lnSpc>
                <a:spcPct val="84000"/>
              </a:lnSpc>
              <a:spcBef>
                <a:spcPct val="0"/>
              </a:spcBef>
              <a:buNone/>
              <a:defRPr sz="100" kern="1200" baseline="0">
                <a:solidFill>
                  <a:schemeClr val="accent1">
                    <a:alpha val="0"/>
                  </a:schemeClr>
                </a:solidFill>
                <a:latin typeface="+mj-lt"/>
                <a:ea typeface="+mj-ea"/>
                <a:cs typeface="+mj-cs"/>
              </a:defRPr>
            </a:lvl1pPr>
          </a:lstStyle>
          <a:p>
            <a:r>
              <a:rPr lang="en-US"/>
              <a:t>Click to edit Master title style</a:t>
            </a:r>
            <a:endParaRPr lang="en-US" dirty="0"/>
          </a:p>
        </p:txBody>
      </p:sp>
    </p:spTree>
    <p:extLst>
      <p:ext uri="{BB962C8B-B14F-4D97-AF65-F5344CB8AC3E}">
        <p14:creationId xmlns:p14="http://schemas.microsoft.com/office/powerpoint/2010/main" val="200473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SD Title White">
    <p:bg>
      <p:bgPr>
        <a:solidFill>
          <a:srgbClr val="FFFFFF"/>
        </a:solidFill>
        <a:effectLst/>
      </p:bgPr>
    </p:bg>
    <p:spTree>
      <p:nvGrpSpPr>
        <p:cNvPr id="1" name=""/>
        <p:cNvGrpSpPr/>
        <p:nvPr/>
      </p:nvGrpSpPr>
      <p:grpSpPr>
        <a:xfrm>
          <a:off x="0" y="0"/>
          <a:ext cx="0" cy="0"/>
          <a:chOff x="0" y="0"/>
          <a:chExt cx="0" cy="0"/>
        </a:xfrm>
      </p:grpSpPr>
      <p:pic>
        <p:nvPicPr>
          <p:cNvPr id="8" name="Picture 7" descr="Logo&#10;&#10;Description automatically generated">
            <a:extLst>
              <a:ext uri="{FF2B5EF4-FFF2-40B4-BE49-F238E27FC236}">
                <a16:creationId xmlns:a16="http://schemas.microsoft.com/office/drawing/2014/main" id="{17339076-43B1-436B-B993-DA287AEAAA2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46786" y="245374"/>
            <a:ext cx="2715489" cy="886885"/>
          </a:xfrm>
          <a:prstGeom prst="rect">
            <a:avLst/>
          </a:prstGeom>
        </p:spPr>
      </p:pic>
      <p:grpSp>
        <p:nvGrpSpPr>
          <p:cNvPr id="16" name="Group 15">
            <a:extLst>
              <a:ext uri="{FF2B5EF4-FFF2-40B4-BE49-F238E27FC236}">
                <a16:creationId xmlns:a16="http://schemas.microsoft.com/office/drawing/2014/main" id="{B79E5F42-542A-481A-AC09-43F6241BD74A}"/>
              </a:ext>
            </a:extLst>
          </p:cNvPr>
          <p:cNvGrpSpPr/>
          <p:nvPr userDrawn="1"/>
        </p:nvGrpSpPr>
        <p:grpSpPr>
          <a:xfrm>
            <a:off x="6553200" y="-2682527"/>
            <a:ext cx="12192000" cy="12223054"/>
            <a:chOff x="2118610" y="-558521"/>
            <a:chExt cx="7954780" cy="7975042"/>
          </a:xfrm>
        </p:grpSpPr>
        <p:sp>
          <p:nvSpPr>
            <p:cNvPr id="23" name="Freeform 21">
              <a:extLst>
                <a:ext uri="{FF2B5EF4-FFF2-40B4-BE49-F238E27FC236}">
                  <a16:creationId xmlns:a16="http://schemas.microsoft.com/office/drawing/2014/main" id="{5A869BCF-7F87-4BF7-AB41-1FA0DFF2DA48}"/>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FAFBFC"/>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24" name="Freeform 22">
              <a:extLst>
                <a:ext uri="{FF2B5EF4-FFF2-40B4-BE49-F238E27FC236}">
                  <a16:creationId xmlns:a16="http://schemas.microsoft.com/office/drawing/2014/main" id="{05C30C20-6C83-4102-A838-D56643B62C95}"/>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FAFBFC"/>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25" name="Freeform 23">
              <a:extLst>
                <a:ext uri="{FF2B5EF4-FFF2-40B4-BE49-F238E27FC236}">
                  <a16:creationId xmlns:a16="http://schemas.microsoft.com/office/drawing/2014/main" id="{7311AEAC-0F28-4615-A4A3-954D691DA367}"/>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26" name="Freeform 23">
              <a:extLst>
                <a:ext uri="{FF2B5EF4-FFF2-40B4-BE49-F238E27FC236}">
                  <a16:creationId xmlns:a16="http://schemas.microsoft.com/office/drawing/2014/main" id="{1EE6416D-7043-4B54-A1C5-AF321C854B07}"/>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innerShdw blurRad="304800" dist="304800">
                <a:schemeClr val="tx1">
                  <a:alpha val="40000"/>
                </a:scheme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7" name="Text Placeholder 7">
            <a:extLst>
              <a:ext uri="{FF2B5EF4-FFF2-40B4-BE49-F238E27FC236}">
                <a16:creationId xmlns:a16="http://schemas.microsoft.com/office/drawing/2014/main" id="{A45D6F97-8D1B-41F4-9900-4A718BE24638}"/>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tx2"/>
                </a:solidFill>
              </a:defRPr>
            </a:lvl1pPr>
            <a:lvl2pPr marL="0" indent="0">
              <a:lnSpc>
                <a:spcPct val="96000"/>
              </a:lnSpc>
              <a:spcBef>
                <a:spcPts val="0"/>
              </a:spcBef>
              <a:buFont typeface="Microsoft Sans Serif" panose="020B0604020202020204" pitchFamily="34" charset="0"/>
              <a:buNone/>
              <a:defRPr sz="1600">
                <a:solidFill>
                  <a:schemeClr val="tx2"/>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19" name="Title 2">
            <a:extLst>
              <a:ext uri="{FF2B5EF4-FFF2-40B4-BE49-F238E27FC236}">
                <a16:creationId xmlns:a16="http://schemas.microsoft.com/office/drawing/2014/main" id="{91DFBA8F-BF47-4C19-9724-9A76BECADB03}"/>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tx2"/>
                </a:solidFill>
              </a:defRPr>
            </a:lvl1pPr>
          </a:lstStyle>
          <a:p>
            <a:r>
              <a:rPr lang="en-US"/>
              <a:t>Click to edit Master title style</a:t>
            </a:r>
          </a:p>
        </p:txBody>
      </p:sp>
      <p:sp>
        <p:nvSpPr>
          <p:cNvPr id="22" name="Text Placeholder 48">
            <a:extLst>
              <a:ext uri="{FF2B5EF4-FFF2-40B4-BE49-F238E27FC236}">
                <a16:creationId xmlns:a16="http://schemas.microsoft.com/office/drawing/2014/main" id="{86E6721A-8AAF-4279-A3B0-7499E60759EC}"/>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@snapdragon</a:t>
            </a:r>
          </a:p>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endParaRPr lang="en-US" dirty="0"/>
          </a:p>
        </p:txBody>
      </p:sp>
      <p:sp>
        <p:nvSpPr>
          <p:cNvPr id="13" name="Text Placeholder 7">
            <a:extLst>
              <a:ext uri="{FF2B5EF4-FFF2-40B4-BE49-F238E27FC236}">
                <a16:creationId xmlns:a16="http://schemas.microsoft.com/office/drawing/2014/main" id="{469FD22D-4D3C-4462-AE67-807DAC019616}"/>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tx2"/>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4" name="Text Placeholder 5">
            <a:extLst>
              <a:ext uri="{FF2B5EF4-FFF2-40B4-BE49-F238E27FC236}">
                <a16:creationId xmlns:a16="http://schemas.microsoft.com/office/drawing/2014/main" id="{51ECCFDA-B871-4FE6-B398-CFA5BAB8A6A4}"/>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Location</a:t>
            </a:r>
          </a:p>
        </p:txBody>
      </p:sp>
      <p:sp>
        <p:nvSpPr>
          <p:cNvPr id="15" name="Footer Placeholder 2">
            <a:extLst>
              <a:ext uri="{FF2B5EF4-FFF2-40B4-BE49-F238E27FC236}">
                <a16:creationId xmlns:a16="http://schemas.microsoft.com/office/drawing/2014/main" id="{39154FE7-5393-43D1-8407-23E99F94624A}"/>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dirty="0"/>
              <a:t>Snapdragon is a production of Qualcomm Technologies, Inc. and/or its subsidiaries.</a:t>
            </a:r>
          </a:p>
        </p:txBody>
      </p:sp>
    </p:spTree>
    <p:extLst>
      <p:ext uri="{BB962C8B-B14F-4D97-AF65-F5344CB8AC3E}">
        <p14:creationId xmlns:p14="http://schemas.microsoft.com/office/powerpoint/2010/main" val="4252837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SD Title Nickel">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2AC7379E-9221-4504-A35C-8C78D775AE3E}"/>
              </a:ext>
            </a:extLst>
          </p:cNvPr>
          <p:cNvGrpSpPr/>
          <p:nvPr userDrawn="1"/>
        </p:nvGrpSpPr>
        <p:grpSpPr>
          <a:xfrm>
            <a:off x="6553200" y="-2682527"/>
            <a:ext cx="12192000" cy="12223054"/>
            <a:chOff x="2118610" y="-558521"/>
            <a:chExt cx="7954780" cy="7975042"/>
          </a:xfrm>
        </p:grpSpPr>
        <p:sp>
          <p:nvSpPr>
            <p:cNvPr id="9" name="Freeform 21">
              <a:extLst>
                <a:ext uri="{FF2B5EF4-FFF2-40B4-BE49-F238E27FC236}">
                  <a16:creationId xmlns:a16="http://schemas.microsoft.com/office/drawing/2014/main" id="{A998E568-6104-4015-A12B-0BF7CD279DA0}"/>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chemeClr val="accent6">
                <a:lumMod val="40000"/>
                <a:lumOff val="60000"/>
              </a:schemeClr>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0" name="Freeform 22">
              <a:extLst>
                <a:ext uri="{FF2B5EF4-FFF2-40B4-BE49-F238E27FC236}">
                  <a16:creationId xmlns:a16="http://schemas.microsoft.com/office/drawing/2014/main" id="{1CAD56E9-93CD-4334-A222-FACC74EBDD52}"/>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E7EBF1"/>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1" name="Freeform 23">
              <a:extLst>
                <a:ext uri="{FF2B5EF4-FFF2-40B4-BE49-F238E27FC236}">
                  <a16:creationId xmlns:a16="http://schemas.microsoft.com/office/drawing/2014/main" id="{B2A77395-6B9A-454C-BD4B-C8309BEBF717}"/>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5" name="Freeform 23">
              <a:extLst>
                <a:ext uri="{FF2B5EF4-FFF2-40B4-BE49-F238E27FC236}">
                  <a16:creationId xmlns:a16="http://schemas.microsoft.com/office/drawing/2014/main" id="{A46C356B-44EE-49B4-9FA3-C19D6CC8B737}"/>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6">
                <a:lumMod val="20000"/>
                <a:lumOff val="80000"/>
              </a:schemeClr>
            </a:solidFill>
            <a:ln>
              <a:noFill/>
            </a:ln>
            <a:effectLst>
              <a:innerShdw blurRad="304800" dist="304800">
                <a:srgbClr val="0A0C10">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8" name="Text Placeholder 7">
            <a:extLst>
              <a:ext uri="{FF2B5EF4-FFF2-40B4-BE49-F238E27FC236}">
                <a16:creationId xmlns:a16="http://schemas.microsoft.com/office/drawing/2014/main" id="{A23750D6-CDEC-40A2-A275-9277BEC1F2C2}"/>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tx2"/>
                </a:solidFill>
              </a:defRPr>
            </a:lvl1pPr>
            <a:lvl2pPr marL="0" indent="0">
              <a:lnSpc>
                <a:spcPct val="96000"/>
              </a:lnSpc>
              <a:spcBef>
                <a:spcPts val="0"/>
              </a:spcBef>
              <a:buFont typeface="Microsoft Sans Serif" panose="020B0604020202020204" pitchFamily="34" charset="0"/>
              <a:buNone/>
              <a:defRPr sz="1600">
                <a:solidFill>
                  <a:schemeClr val="tx2"/>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19" name="Title 2">
            <a:extLst>
              <a:ext uri="{FF2B5EF4-FFF2-40B4-BE49-F238E27FC236}">
                <a16:creationId xmlns:a16="http://schemas.microsoft.com/office/drawing/2014/main" id="{ECB98A4F-809B-498E-BBAE-116663519F33}"/>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tx2"/>
                </a:solidFill>
              </a:defRPr>
            </a:lvl1pPr>
          </a:lstStyle>
          <a:p>
            <a:r>
              <a:rPr lang="en-US"/>
              <a:t>Click to edit Master title style</a:t>
            </a:r>
          </a:p>
        </p:txBody>
      </p:sp>
      <p:sp>
        <p:nvSpPr>
          <p:cNvPr id="22" name="Text Placeholder 48">
            <a:extLst>
              <a:ext uri="{FF2B5EF4-FFF2-40B4-BE49-F238E27FC236}">
                <a16:creationId xmlns:a16="http://schemas.microsoft.com/office/drawing/2014/main" id="{9F8ED3B4-DADB-442F-9CC2-302130656913}"/>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@snapdragon</a:t>
            </a:r>
          </a:p>
        </p:txBody>
      </p:sp>
      <p:sp>
        <p:nvSpPr>
          <p:cNvPr id="13" name="Text Placeholder 7">
            <a:extLst>
              <a:ext uri="{FF2B5EF4-FFF2-40B4-BE49-F238E27FC236}">
                <a16:creationId xmlns:a16="http://schemas.microsoft.com/office/drawing/2014/main" id="{CEC1F847-C3E4-4648-A4A7-7049F198A46A}"/>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tx2"/>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4" name="Text Placeholder 5">
            <a:extLst>
              <a:ext uri="{FF2B5EF4-FFF2-40B4-BE49-F238E27FC236}">
                <a16:creationId xmlns:a16="http://schemas.microsoft.com/office/drawing/2014/main" id="{F940344E-2ADE-43F7-B201-AAAB63BD06C7}"/>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Location</a:t>
            </a:r>
          </a:p>
        </p:txBody>
      </p:sp>
      <p:pic>
        <p:nvPicPr>
          <p:cNvPr id="17" name="Picture 16" descr="Logo&#10;&#10;Description automatically generated">
            <a:extLst>
              <a:ext uri="{FF2B5EF4-FFF2-40B4-BE49-F238E27FC236}">
                <a16:creationId xmlns:a16="http://schemas.microsoft.com/office/drawing/2014/main" id="{C30F3299-9459-3446-9004-D9EDF376637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46786" y="245374"/>
            <a:ext cx="2715489" cy="886885"/>
          </a:xfrm>
          <a:prstGeom prst="rect">
            <a:avLst/>
          </a:prstGeom>
        </p:spPr>
      </p:pic>
      <p:sp>
        <p:nvSpPr>
          <p:cNvPr id="16" name="Footer Placeholder 2">
            <a:extLst>
              <a:ext uri="{FF2B5EF4-FFF2-40B4-BE49-F238E27FC236}">
                <a16:creationId xmlns:a16="http://schemas.microsoft.com/office/drawing/2014/main" id="{C63E2F76-C79D-4679-8E21-AE8185311956}"/>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dirty="0"/>
              <a:t>Snapdragon is a production of Qualcomm Technologies, Inc. and/or its subsidiaries.</a:t>
            </a:r>
          </a:p>
        </p:txBody>
      </p:sp>
    </p:spTree>
    <p:extLst>
      <p:ext uri="{BB962C8B-B14F-4D97-AF65-F5344CB8AC3E}">
        <p14:creationId xmlns:p14="http://schemas.microsoft.com/office/powerpoint/2010/main" val="2357734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D Title Gunmetal">
    <p:bg>
      <p:bgPr>
        <a:solidFill>
          <a:schemeClr val="accent5"/>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2AC7379E-9221-4504-A35C-8C78D775AE3E}"/>
              </a:ext>
            </a:extLst>
          </p:cNvPr>
          <p:cNvGrpSpPr/>
          <p:nvPr userDrawn="1"/>
        </p:nvGrpSpPr>
        <p:grpSpPr>
          <a:xfrm>
            <a:off x="6553200" y="-2682527"/>
            <a:ext cx="12192000" cy="12223054"/>
            <a:chOff x="2118610" y="-558521"/>
            <a:chExt cx="7954780" cy="7975042"/>
          </a:xfrm>
        </p:grpSpPr>
        <p:sp>
          <p:nvSpPr>
            <p:cNvPr id="9" name="Freeform 21">
              <a:extLst>
                <a:ext uri="{FF2B5EF4-FFF2-40B4-BE49-F238E27FC236}">
                  <a16:creationId xmlns:a16="http://schemas.microsoft.com/office/drawing/2014/main" id="{A998E568-6104-4015-A12B-0BF7CD279DA0}"/>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4A5A75"/>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0" name="Freeform 22">
              <a:extLst>
                <a:ext uri="{FF2B5EF4-FFF2-40B4-BE49-F238E27FC236}">
                  <a16:creationId xmlns:a16="http://schemas.microsoft.com/office/drawing/2014/main" id="{1CAD56E9-93CD-4334-A222-FACC74EBDD52}"/>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44536C"/>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1" name="Freeform 23">
              <a:extLst>
                <a:ext uri="{FF2B5EF4-FFF2-40B4-BE49-F238E27FC236}">
                  <a16:creationId xmlns:a16="http://schemas.microsoft.com/office/drawing/2014/main" id="{B2A77395-6B9A-454C-BD4B-C8309BEBF717}"/>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5" name="Freeform 23">
              <a:extLst>
                <a:ext uri="{FF2B5EF4-FFF2-40B4-BE49-F238E27FC236}">
                  <a16:creationId xmlns:a16="http://schemas.microsoft.com/office/drawing/2014/main" id="{A46C356B-44EE-49B4-9FA3-C19D6CC8B737}"/>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innerShdw blurRad="304800" dist="304800">
                <a:srgbClr val="0A0C10">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8" name="Text Placeholder 7">
            <a:extLst>
              <a:ext uri="{FF2B5EF4-FFF2-40B4-BE49-F238E27FC236}">
                <a16:creationId xmlns:a16="http://schemas.microsoft.com/office/drawing/2014/main" id="{A23750D6-CDEC-40A2-A275-9277BEC1F2C2}"/>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19" name="Title 2">
            <a:extLst>
              <a:ext uri="{FF2B5EF4-FFF2-40B4-BE49-F238E27FC236}">
                <a16:creationId xmlns:a16="http://schemas.microsoft.com/office/drawing/2014/main" id="{ECB98A4F-809B-498E-BBAE-116663519F33}"/>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bg1"/>
                </a:solidFill>
              </a:defRPr>
            </a:lvl1pPr>
          </a:lstStyle>
          <a:p>
            <a:r>
              <a:rPr lang="en-US"/>
              <a:t>Click to edit Master title style</a:t>
            </a:r>
            <a:endParaRPr lang="en-US" dirty="0"/>
          </a:p>
        </p:txBody>
      </p:sp>
      <p:sp>
        <p:nvSpPr>
          <p:cNvPr id="22" name="Text Placeholder 48">
            <a:extLst>
              <a:ext uri="{FF2B5EF4-FFF2-40B4-BE49-F238E27FC236}">
                <a16:creationId xmlns:a16="http://schemas.microsoft.com/office/drawing/2014/main" id="{9F8ED3B4-DADB-442F-9CC2-302130656913}"/>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@snapdragon</a:t>
            </a:r>
          </a:p>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endParaRPr lang="en-US" dirty="0"/>
          </a:p>
        </p:txBody>
      </p:sp>
      <p:sp>
        <p:nvSpPr>
          <p:cNvPr id="13" name="Text Placeholder 7">
            <a:extLst>
              <a:ext uri="{FF2B5EF4-FFF2-40B4-BE49-F238E27FC236}">
                <a16:creationId xmlns:a16="http://schemas.microsoft.com/office/drawing/2014/main" id="{CEC1F847-C3E4-4648-A4A7-7049F198A46A}"/>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4" name="Text Placeholder 5">
            <a:extLst>
              <a:ext uri="{FF2B5EF4-FFF2-40B4-BE49-F238E27FC236}">
                <a16:creationId xmlns:a16="http://schemas.microsoft.com/office/drawing/2014/main" id="{F940344E-2ADE-43F7-B201-AAAB63BD06C7}"/>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Location</a:t>
            </a:r>
          </a:p>
        </p:txBody>
      </p:sp>
      <p:pic>
        <p:nvPicPr>
          <p:cNvPr id="16" name="Picture 15">
            <a:extLst>
              <a:ext uri="{FF2B5EF4-FFF2-40B4-BE49-F238E27FC236}">
                <a16:creationId xmlns:a16="http://schemas.microsoft.com/office/drawing/2014/main" id="{0184EDE3-5EEF-FC4D-A45F-EA9D2EA18F2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250824" y="247153"/>
            <a:ext cx="2712153" cy="885796"/>
          </a:xfrm>
          <a:prstGeom prst="rect">
            <a:avLst/>
          </a:prstGeom>
        </p:spPr>
      </p:pic>
      <p:sp>
        <p:nvSpPr>
          <p:cNvPr id="17" name="Footer Placeholder 2">
            <a:extLst>
              <a:ext uri="{FF2B5EF4-FFF2-40B4-BE49-F238E27FC236}">
                <a16:creationId xmlns:a16="http://schemas.microsoft.com/office/drawing/2014/main" id="{A63057AE-C887-4D0E-8019-7DAD9E9382DF}"/>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pPr>
              <a:defRPr/>
            </a:pPr>
            <a:r>
              <a:rPr lang="en-US" dirty="0"/>
              <a:t>Snapdragon is a production of Qualcomm Technologies, Inc. and/or its subsidiaries.</a:t>
            </a:r>
          </a:p>
        </p:txBody>
      </p:sp>
    </p:spTree>
    <p:extLst>
      <p:ext uri="{BB962C8B-B14F-4D97-AF65-F5344CB8AC3E}">
        <p14:creationId xmlns:p14="http://schemas.microsoft.com/office/powerpoint/2010/main" val="1234513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D Title Midnight">
    <p:bg>
      <p:bgPr>
        <a:solidFill>
          <a:schemeClr val="tx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0A697E7-8EE0-42AD-85FC-7243FF44AFBC}"/>
              </a:ext>
            </a:extLst>
          </p:cNvPr>
          <p:cNvGrpSpPr/>
          <p:nvPr userDrawn="1"/>
        </p:nvGrpSpPr>
        <p:grpSpPr>
          <a:xfrm>
            <a:off x="6553200" y="-2682527"/>
            <a:ext cx="12192000" cy="12223054"/>
            <a:chOff x="2118610" y="-558521"/>
            <a:chExt cx="7954780" cy="7975042"/>
          </a:xfrm>
          <a:effectLst>
            <a:outerShdw blurRad="741743" dist="38100" dir="8100000" algn="tr" rotWithShape="0">
              <a:prstClr val="black">
                <a:alpha val="50550"/>
              </a:prstClr>
            </a:outerShdw>
          </a:effectLst>
        </p:grpSpPr>
        <p:sp>
          <p:nvSpPr>
            <p:cNvPr id="10" name="Freeform 21">
              <a:extLst>
                <a:ext uri="{FF2B5EF4-FFF2-40B4-BE49-F238E27FC236}">
                  <a16:creationId xmlns:a16="http://schemas.microsoft.com/office/drawing/2014/main" id="{6CB1826F-DC2F-42C7-91D1-FEC2A509FFCF}"/>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chemeClr val="tx2"/>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1" name="Freeform 22">
              <a:extLst>
                <a:ext uri="{FF2B5EF4-FFF2-40B4-BE49-F238E27FC236}">
                  <a16:creationId xmlns:a16="http://schemas.microsoft.com/office/drawing/2014/main" id="{DDB1A6C9-78D5-48FB-990B-E7734DBB56C7}"/>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092139"/>
            </a:solidFill>
            <a:ln>
              <a:noFill/>
            </a:ln>
            <a:effectLst>
              <a:outerShdw blurRad="304800" dist="304800" dir="8100000" algn="tr" rotWithShape="0">
                <a:srgbClr val="030A11">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5" name="Freeform 23">
              <a:extLst>
                <a:ext uri="{FF2B5EF4-FFF2-40B4-BE49-F238E27FC236}">
                  <a16:creationId xmlns:a16="http://schemas.microsoft.com/office/drawing/2014/main" id="{02FF7922-0161-4F8A-9A1D-7B958B3A5A2D}"/>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outerShdw blurRad="304800" dist="304800" dir="8100000" algn="tr" rotWithShape="0">
                <a:srgbClr val="030A11">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8" name="Freeform 23">
              <a:extLst>
                <a:ext uri="{FF2B5EF4-FFF2-40B4-BE49-F238E27FC236}">
                  <a16:creationId xmlns:a16="http://schemas.microsoft.com/office/drawing/2014/main" id="{7D521DCB-6825-41A5-B175-75919D297C02}"/>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innerShdw blurRad="304800" dist="304800">
                <a:srgbClr val="030A11">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25" name="Text Placeholder 7">
            <a:extLst>
              <a:ext uri="{FF2B5EF4-FFF2-40B4-BE49-F238E27FC236}">
                <a16:creationId xmlns:a16="http://schemas.microsoft.com/office/drawing/2014/main" id="{C1725E40-FAE7-4C82-A285-01581F3E269E}"/>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30" name="Text Placeholder 48">
            <a:extLst>
              <a:ext uri="{FF2B5EF4-FFF2-40B4-BE49-F238E27FC236}">
                <a16:creationId xmlns:a16="http://schemas.microsoft.com/office/drawing/2014/main" id="{4F8C16DE-5A81-4F2F-A856-146C2753C729}"/>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@snapdragon</a:t>
            </a:r>
          </a:p>
        </p:txBody>
      </p:sp>
      <p:sp>
        <p:nvSpPr>
          <p:cNvPr id="13" name="Text Placeholder 7">
            <a:extLst>
              <a:ext uri="{FF2B5EF4-FFF2-40B4-BE49-F238E27FC236}">
                <a16:creationId xmlns:a16="http://schemas.microsoft.com/office/drawing/2014/main" id="{315E48F6-BB8B-4F1E-BC9C-C0FF3D8184DF}"/>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4" name="Text Placeholder 5">
            <a:extLst>
              <a:ext uri="{FF2B5EF4-FFF2-40B4-BE49-F238E27FC236}">
                <a16:creationId xmlns:a16="http://schemas.microsoft.com/office/drawing/2014/main" id="{FB17CAFC-4994-432C-A407-B586BB7C8670}"/>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a:t>Location</a:t>
            </a:r>
          </a:p>
        </p:txBody>
      </p:sp>
      <p:pic>
        <p:nvPicPr>
          <p:cNvPr id="16" name="Picture 15">
            <a:extLst>
              <a:ext uri="{FF2B5EF4-FFF2-40B4-BE49-F238E27FC236}">
                <a16:creationId xmlns:a16="http://schemas.microsoft.com/office/drawing/2014/main" id="{1C550F0C-6D13-A242-8B9A-9AE67F2C052A}"/>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250824" y="247153"/>
            <a:ext cx="2712153" cy="885796"/>
          </a:xfrm>
          <a:prstGeom prst="rect">
            <a:avLst/>
          </a:prstGeom>
        </p:spPr>
      </p:pic>
      <p:sp>
        <p:nvSpPr>
          <p:cNvPr id="19" name="Title 2">
            <a:extLst>
              <a:ext uri="{FF2B5EF4-FFF2-40B4-BE49-F238E27FC236}">
                <a16:creationId xmlns:a16="http://schemas.microsoft.com/office/drawing/2014/main" id="{68D96AA2-915D-F64C-8147-9F6207FDD93D}"/>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bg1"/>
                </a:solidFill>
              </a:defRPr>
            </a:lvl1pPr>
          </a:lstStyle>
          <a:p>
            <a:r>
              <a:rPr lang="en-US"/>
              <a:t>Click to edit Master title style</a:t>
            </a:r>
            <a:endParaRPr lang="en-US" dirty="0"/>
          </a:p>
        </p:txBody>
      </p:sp>
      <p:sp>
        <p:nvSpPr>
          <p:cNvPr id="17" name="Footer Placeholder 2">
            <a:extLst>
              <a:ext uri="{FF2B5EF4-FFF2-40B4-BE49-F238E27FC236}">
                <a16:creationId xmlns:a16="http://schemas.microsoft.com/office/drawing/2014/main" id="{944A1A71-C28C-4511-9F63-4A3C1F0CCD22}"/>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pPr>
              <a:defRPr/>
            </a:pPr>
            <a:r>
              <a:rPr lang="en-US"/>
              <a:t>Snapdragon is a production of Qualcomm Technologies, Inc. and/or its subsidiaries.</a:t>
            </a:r>
            <a:endParaRPr lang="en-US" dirty="0"/>
          </a:p>
        </p:txBody>
      </p:sp>
    </p:spTree>
    <p:extLst>
      <p:ext uri="{BB962C8B-B14F-4D97-AF65-F5344CB8AC3E}">
        <p14:creationId xmlns:p14="http://schemas.microsoft.com/office/powerpoint/2010/main" val="4076664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SD Agenda Big Red">
    <p:bg>
      <p:bgPr>
        <a:solidFill>
          <a:schemeClr val="bg2"/>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9AD5696-B4ED-4B82-A4B1-160E4E14F34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rgbClr val="D1111F"/>
                </a:solidFill>
                <a:effectLst>
                  <a:innerShdw blurRad="38100" dist="25400" dir="8100000">
                    <a:srgbClr val="180204">
                      <a:alpha val="49804"/>
                    </a:srgbClr>
                  </a:innerShdw>
                </a:effectLst>
              </a:rPr>
              <a:t>Agenda</a:t>
            </a:r>
          </a:p>
        </p:txBody>
      </p:sp>
      <p:sp>
        <p:nvSpPr>
          <p:cNvPr id="9" name="TextBox 8">
            <a:extLst>
              <a:ext uri="{FF2B5EF4-FFF2-40B4-BE49-F238E27FC236}">
                <a16:creationId xmlns:a16="http://schemas.microsoft.com/office/drawing/2014/main" id="{9CA3C126-7D7B-432A-9079-26DD08C435B4}"/>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a:solidFill>
                <a:schemeClr val="bg1"/>
              </a:solidFill>
              <a:latin typeface="+mn-lt"/>
              <a:ea typeface="+mn-ea"/>
              <a:cs typeface="+mn-cs"/>
            </a:endParaRPr>
          </a:p>
        </p:txBody>
      </p:sp>
      <p:sp useBgFill="1">
        <p:nvSpPr>
          <p:cNvPr id="10" name="TextBox 9">
            <a:extLst>
              <a:ext uri="{FF2B5EF4-FFF2-40B4-BE49-F238E27FC236}">
                <a16:creationId xmlns:a16="http://schemas.microsoft.com/office/drawing/2014/main" id="{2838F4AA-6999-459A-91A8-2C0C5A7185E7}"/>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7" name="Text Placeholder 2">
            <a:extLst>
              <a:ext uri="{FF2B5EF4-FFF2-40B4-BE49-F238E27FC236}">
                <a16:creationId xmlns:a16="http://schemas.microsoft.com/office/drawing/2014/main" id="{C3F56594-1474-F14B-A41D-F43DD6BD51D0}"/>
              </a:ext>
            </a:extLst>
          </p:cNvPr>
          <p:cNvSpPr>
            <a:spLocks noGrp="1"/>
          </p:cNvSpPr>
          <p:nvPr>
            <p:ph type="body" sz="quarter" idx="17"/>
          </p:nvPr>
        </p:nvSpPr>
        <p:spPr>
          <a:xfrm>
            <a:off x="777874" y="957453"/>
            <a:ext cx="9253538" cy="5339922"/>
          </a:xfrm>
        </p:spPr>
        <p:txBody>
          <a:bodyPr/>
          <a:lstStyle>
            <a:lvl1pPr marL="914400" indent="-914400">
              <a:lnSpc>
                <a:spcPct val="90000"/>
              </a:lnSpc>
              <a:spcBef>
                <a:spcPts val="0"/>
              </a:spcBef>
              <a:spcAft>
                <a:spcPts val="900"/>
              </a:spcAft>
              <a:buFont typeface="+mj-lt"/>
              <a:buAutoNum type="arabicPeriod"/>
              <a:defRPr sz="5400">
                <a:solidFill>
                  <a:schemeClr val="bg1"/>
                </a:solidFill>
              </a:defRPr>
            </a:lvl1pPr>
            <a:lvl2pPr marL="1139825" indent="-742950">
              <a:buFont typeface="+mj-lt"/>
              <a:buAutoNum type="arabicPeriod"/>
              <a:defRPr sz="4400">
                <a:solidFill>
                  <a:schemeClr val="bg1"/>
                </a:solidFill>
              </a:defRPr>
            </a:lvl2pPr>
            <a:lvl3pPr marL="1484313" indent="-742950">
              <a:buFont typeface="+mj-lt"/>
              <a:buAutoNum type="arabicPeriod"/>
              <a:defRPr sz="3600">
                <a:solidFill>
                  <a:schemeClr val="bg1"/>
                </a:solidFill>
              </a:defRPr>
            </a:lvl3pPr>
            <a:lvl4pPr marL="1430337" indent="-342900">
              <a:buFont typeface="+mj-lt"/>
              <a:buAutoNum type="arabicPeriod"/>
              <a:defRPr sz="1800">
                <a:solidFill>
                  <a:schemeClr val="bg1"/>
                </a:solidFill>
              </a:defRPr>
            </a:lvl4pPr>
            <a:lvl5pPr marL="914400" indent="-914400">
              <a:buFont typeface="+mj-lt"/>
              <a:buAutoNum type="arabicPeriod"/>
              <a:defRPr sz="5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01601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SD Agenda Big White">
    <p:bg>
      <p:bgPr>
        <a:solidFill>
          <a:srgbClr val="FFFFFF"/>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F16D486-1F9F-4D6A-9183-FBCBC2827DD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chemeClr val="accent6">
                    <a:lumMod val="20000"/>
                    <a:lumOff val="80000"/>
                  </a:schemeClr>
                </a:solidFill>
                <a:effectLst>
                  <a:innerShdw blurRad="38100" dist="25400" dir="8100000">
                    <a:prstClr val="black">
                      <a:alpha val="50000"/>
                    </a:prstClr>
                  </a:innerShdw>
                </a:effectLst>
              </a:rPr>
              <a:t>Agenda</a:t>
            </a:r>
          </a:p>
        </p:txBody>
      </p:sp>
      <p:sp useBgFill="1">
        <p:nvSpPr>
          <p:cNvPr id="5" name="TextBox 4">
            <a:extLst>
              <a:ext uri="{FF2B5EF4-FFF2-40B4-BE49-F238E27FC236}">
                <a16:creationId xmlns:a16="http://schemas.microsoft.com/office/drawing/2014/main" id="{35B08B6A-A510-4257-B327-D18BB1B614F0}"/>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 useBgFill="1">
        <p:nvSpPr>
          <p:cNvPr id="9" name="TextBox 8">
            <a:extLst>
              <a:ext uri="{FF2B5EF4-FFF2-40B4-BE49-F238E27FC236}">
                <a16:creationId xmlns:a16="http://schemas.microsoft.com/office/drawing/2014/main" id="{1F6DF7A2-FFBD-49FD-9CC4-AE8AB2B6423C}"/>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10" name="Text Placeholder 2">
            <a:extLst>
              <a:ext uri="{FF2B5EF4-FFF2-40B4-BE49-F238E27FC236}">
                <a16:creationId xmlns:a16="http://schemas.microsoft.com/office/drawing/2014/main" id="{6B3B9127-D8AF-E548-8A0E-E6141B702B75}"/>
              </a:ext>
            </a:extLst>
          </p:cNvPr>
          <p:cNvSpPr>
            <a:spLocks noGrp="1"/>
          </p:cNvSpPr>
          <p:nvPr>
            <p:ph type="body" sz="quarter" idx="17"/>
          </p:nvPr>
        </p:nvSpPr>
        <p:spPr>
          <a:xfrm>
            <a:off x="777874" y="957453"/>
            <a:ext cx="9253538" cy="5339922"/>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31780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SD Agenda Big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F16D486-1F9F-4D6A-9183-FBCBC2827DD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chemeClr val="accent6">
                    <a:lumMod val="60000"/>
                    <a:lumOff val="40000"/>
                  </a:schemeClr>
                </a:solidFill>
                <a:effectLst>
                  <a:innerShdw blurRad="38100" dist="25400" dir="8100000">
                    <a:prstClr val="black">
                      <a:alpha val="50000"/>
                    </a:prstClr>
                  </a:innerShdw>
                </a:effectLst>
              </a:rPr>
              <a:t>Agenda</a:t>
            </a:r>
          </a:p>
        </p:txBody>
      </p:sp>
      <p:sp useBgFill="1">
        <p:nvSpPr>
          <p:cNvPr id="5" name="TextBox 4">
            <a:extLst>
              <a:ext uri="{FF2B5EF4-FFF2-40B4-BE49-F238E27FC236}">
                <a16:creationId xmlns:a16="http://schemas.microsoft.com/office/drawing/2014/main" id="{9A93F4D8-06C0-4C04-9B0C-4232B2B0C951}"/>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 useBgFill="1">
        <p:nvSpPr>
          <p:cNvPr id="9" name="TextBox 8">
            <a:extLst>
              <a:ext uri="{FF2B5EF4-FFF2-40B4-BE49-F238E27FC236}">
                <a16:creationId xmlns:a16="http://schemas.microsoft.com/office/drawing/2014/main" id="{F26BFACC-1EA9-4D74-BA8A-2CAFDDDD229F}"/>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10" name="Text Placeholder 2">
            <a:extLst>
              <a:ext uri="{FF2B5EF4-FFF2-40B4-BE49-F238E27FC236}">
                <a16:creationId xmlns:a16="http://schemas.microsoft.com/office/drawing/2014/main" id="{72CF8E38-04A3-A34E-B57D-0814CF3DE5C6}"/>
              </a:ext>
            </a:extLst>
          </p:cNvPr>
          <p:cNvSpPr>
            <a:spLocks noGrp="1"/>
          </p:cNvSpPr>
          <p:nvPr>
            <p:ph type="body" sz="quarter" idx="17"/>
          </p:nvPr>
        </p:nvSpPr>
        <p:spPr>
          <a:xfrm>
            <a:off x="777874" y="957453"/>
            <a:ext cx="9253538" cy="5339922"/>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08339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SD Agenda Big Gunmetal">
    <p:bg>
      <p:bgPr>
        <a:solidFill>
          <a:schemeClr val="accent5"/>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9C6A978-F95A-43B4-91EE-66A1EFC2CDD7}"/>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rgbClr val="36445C"/>
                </a:solidFill>
                <a:effectLst>
                  <a:innerShdw blurRad="38100" dist="25400" dir="8100000">
                    <a:prstClr val="black">
                      <a:alpha val="50000"/>
                    </a:prstClr>
                  </a:innerShdw>
                </a:effectLst>
              </a:rPr>
              <a:t>Agenda</a:t>
            </a:r>
          </a:p>
        </p:txBody>
      </p:sp>
      <p:sp>
        <p:nvSpPr>
          <p:cNvPr id="5" name="TextBox 4">
            <a:extLst>
              <a:ext uri="{FF2B5EF4-FFF2-40B4-BE49-F238E27FC236}">
                <a16:creationId xmlns:a16="http://schemas.microsoft.com/office/drawing/2014/main" id="{FA458C71-1C2B-4E30-9600-5B145471EA8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 useBgFill="1">
        <p:nvSpPr>
          <p:cNvPr id="8" name="TextBox 7">
            <a:extLst>
              <a:ext uri="{FF2B5EF4-FFF2-40B4-BE49-F238E27FC236}">
                <a16:creationId xmlns:a16="http://schemas.microsoft.com/office/drawing/2014/main" id="{0A427034-00B6-43EA-AA17-E4BFBABD60D8}"/>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10" name="Text Placeholder 2">
            <a:extLst>
              <a:ext uri="{FF2B5EF4-FFF2-40B4-BE49-F238E27FC236}">
                <a16:creationId xmlns:a16="http://schemas.microsoft.com/office/drawing/2014/main" id="{C805FA2C-F21B-EE4F-A31C-ECD531B1E244}"/>
              </a:ext>
            </a:extLst>
          </p:cNvPr>
          <p:cNvSpPr>
            <a:spLocks noGrp="1"/>
          </p:cNvSpPr>
          <p:nvPr>
            <p:ph type="body" sz="quarter" idx="17"/>
          </p:nvPr>
        </p:nvSpPr>
        <p:spPr>
          <a:xfrm>
            <a:off x="777874" y="957453"/>
            <a:ext cx="9253538" cy="5339922"/>
          </a:xfrm>
        </p:spPr>
        <p:txBody>
          <a:bodyPr/>
          <a:lstStyle>
            <a:lvl1pPr marL="914400" indent="-914400">
              <a:lnSpc>
                <a:spcPct val="90000"/>
              </a:lnSpc>
              <a:spcBef>
                <a:spcPts val="0"/>
              </a:spcBef>
              <a:spcAft>
                <a:spcPts val="900"/>
              </a:spcAft>
              <a:buFont typeface="+mj-lt"/>
              <a:buAutoNum type="arabicPeriod"/>
              <a:defRPr sz="5400">
                <a:solidFill>
                  <a:schemeClr val="bg1"/>
                </a:solidFill>
              </a:defRPr>
            </a:lvl1pPr>
            <a:lvl2pPr marL="1139825" indent="-742950">
              <a:buFont typeface="+mj-lt"/>
              <a:buAutoNum type="arabicPeriod"/>
              <a:defRPr sz="4400">
                <a:solidFill>
                  <a:schemeClr val="bg1"/>
                </a:solidFill>
              </a:defRPr>
            </a:lvl2pPr>
            <a:lvl3pPr marL="1484313" indent="-742950">
              <a:buFont typeface="+mj-lt"/>
              <a:buAutoNum type="arabicPeriod"/>
              <a:defRPr sz="3600">
                <a:solidFill>
                  <a:schemeClr val="bg1"/>
                </a:solidFill>
              </a:defRPr>
            </a:lvl3pPr>
            <a:lvl4pPr marL="1430337" indent="-342900">
              <a:buFont typeface="+mj-lt"/>
              <a:buAutoNum type="arabicPeriod"/>
              <a:defRPr sz="1800">
                <a:solidFill>
                  <a:schemeClr val="bg1"/>
                </a:solidFill>
              </a:defRPr>
            </a:lvl4pPr>
            <a:lvl5pPr marL="914400" indent="-914400">
              <a:buFont typeface="+mj-lt"/>
              <a:buAutoNum type="arabicPeriod"/>
              <a:defRPr sz="5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27054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SD Agenda Big Midnight">
    <p:bg>
      <p:bgPr>
        <a:solidFill>
          <a:schemeClr val="tx2"/>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BFF73A1-B92C-46CF-B4FB-44988FB48576}"/>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 useBgFill="1">
        <p:nvSpPr>
          <p:cNvPr id="7" name="TextBox 6">
            <a:extLst>
              <a:ext uri="{FF2B5EF4-FFF2-40B4-BE49-F238E27FC236}">
                <a16:creationId xmlns:a16="http://schemas.microsoft.com/office/drawing/2014/main" id="{80AEE506-C54A-4E6D-AEA2-8D9216AF95C4}"/>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8" name="TextBox 7">
            <a:extLst>
              <a:ext uri="{FF2B5EF4-FFF2-40B4-BE49-F238E27FC236}">
                <a16:creationId xmlns:a16="http://schemas.microsoft.com/office/drawing/2014/main" id="{AB815781-8802-814C-ABFE-690425339A6D}"/>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dirty="0">
                <a:solidFill>
                  <a:schemeClr val="accent6">
                    <a:lumMod val="50000"/>
                  </a:schemeClr>
                </a:solidFill>
                <a:effectLst>
                  <a:innerShdw blurRad="38100" dist="25400" dir="8100000">
                    <a:prstClr val="black">
                      <a:alpha val="50000"/>
                    </a:prstClr>
                  </a:innerShdw>
                </a:effectLst>
              </a:rPr>
              <a:t>Agenda</a:t>
            </a:r>
          </a:p>
        </p:txBody>
      </p:sp>
      <p:sp>
        <p:nvSpPr>
          <p:cNvPr id="10" name="Text Placeholder 2">
            <a:extLst>
              <a:ext uri="{FF2B5EF4-FFF2-40B4-BE49-F238E27FC236}">
                <a16:creationId xmlns:a16="http://schemas.microsoft.com/office/drawing/2014/main" id="{495E9130-3F7C-1B46-B3AF-1C700B3C6EED}"/>
              </a:ext>
            </a:extLst>
          </p:cNvPr>
          <p:cNvSpPr>
            <a:spLocks noGrp="1"/>
          </p:cNvSpPr>
          <p:nvPr>
            <p:ph type="body" sz="quarter" idx="17"/>
          </p:nvPr>
        </p:nvSpPr>
        <p:spPr>
          <a:xfrm>
            <a:off x="777874" y="957453"/>
            <a:ext cx="9253538" cy="5339922"/>
          </a:xfrm>
        </p:spPr>
        <p:txBody>
          <a:bodyPr/>
          <a:lstStyle>
            <a:lvl1pPr marL="914400" indent="-914400">
              <a:lnSpc>
                <a:spcPct val="90000"/>
              </a:lnSpc>
              <a:spcBef>
                <a:spcPts val="0"/>
              </a:spcBef>
              <a:spcAft>
                <a:spcPts val="900"/>
              </a:spcAft>
              <a:buFont typeface="+mj-lt"/>
              <a:buAutoNum type="arabicPeriod"/>
              <a:defRPr sz="5400">
                <a:solidFill>
                  <a:schemeClr val="bg1"/>
                </a:solidFill>
              </a:defRPr>
            </a:lvl1pPr>
            <a:lvl2pPr marL="1139825" indent="-742950">
              <a:buFont typeface="+mj-lt"/>
              <a:buAutoNum type="arabicPeriod"/>
              <a:defRPr sz="4400">
                <a:solidFill>
                  <a:schemeClr val="bg1"/>
                </a:solidFill>
              </a:defRPr>
            </a:lvl2pPr>
            <a:lvl3pPr marL="1484313" indent="-742950">
              <a:buFont typeface="+mj-lt"/>
              <a:buAutoNum type="arabicPeriod"/>
              <a:defRPr sz="3600">
                <a:solidFill>
                  <a:schemeClr val="bg1"/>
                </a:solidFill>
              </a:defRPr>
            </a:lvl3pPr>
            <a:lvl4pPr marL="1430337" indent="-342900">
              <a:buFont typeface="+mj-lt"/>
              <a:buAutoNum type="arabicPeriod"/>
              <a:defRPr sz="1800">
                <a:solidFill>
                  <a:schemeClr val="bg1"/>
                </a:solidFill>
              </a:defRPr>
            </a:lvl4pPr>
            <a:lvl5pPr marL="914400" indent="-914400">
              <a:buFont typeface="+mj-lt"/>
              <a:buAutoNum type="arabicPeriod"/>
              <a:defRPr sz="5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44283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SD Agenda Red">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A6727AA1-A1B1-4941-9657-C92FF7F7A61A}"/>
              </a:ext>
            </a:extLst>
          </p:cNvPr>
          <p:cNvSpPr/>
          <p:nvPr userDrawn="1"/>
        </p:nvSpPr>
        <p:spPr bwMode="gray">
          <a:xfrm>
            <a:off x="-114299" y="-127002"/>
            <a:ext cx="973370" cy="6482082"/>
          </a:xfrm>
          <a:prstGeom prst="roundRect">
            <a:avLst>
              <a:gd name="adj" fmla="val 8455"/>
            </a:avLst>
          </a:prstGeom>
          <a:solidFill>
            <a:schemeClr val="bg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9" name="Title 2">
            <a:extLst>
              <a:ext uri="{FF2B5EF4-FFF2-40B4-BE49-F238E27FC236}">
                <a16:creationId xmlns:a16="http://schemas.microsoft.com/office/drawing/2014/main" id="{BF75E4EE-9BED-424E-9E5C-1EAED3586C3C}"/>
              </a:ext>
            </a:extLst>
          </p:cNvPr>
          <p:cNvSpPr>
            <a:spLocks noGrp="1"/>
          </p:cNvSpPr>
          <p:nvPr>
            <p:ph type="title"/>
          </p:nvPr>
        </p:nvSpPr>
        <p:spPr>
          <a:xfrm rot="5400000">
            <a:off x="-2543238" y="3077977"/>
            <a:ext cx="5823317" cy="361959"/>
          </a:xfrm>
        </p:spPr>
        <p:txBody>
          <a:bodyPr wrap="square" anchor="t">
            <a:spAutoFit/>
          </a:bodyPr>
          <a:lstStyle>
            <a:lvl1pPr>
              <a:defRPr sz="2800">
                <a:solidFill>
                  <a:schemeClr val="bg1"/>
                </a:solidFill>
              </a:defRPr>
            </a:lvl1pPr>
          </a:lstStyle>
          <a:p>
            <a:r>
              <a:rPr lang="en-US"/>
              <a:t>Click to edit Master title style</a:t>
            </a:r>
          </a:p>
        </p:txBody>
      </p:sp>
      <p:sp>
        <p:nvSpPr>
          <p:cNvPr id="6" name="Text Placeholder 2">
            <a:extLst>
              <a:ext uri="{FF2B5EF4-FFF2-40B4-BE49-F238E27FC236}">
                <a16:creationId xmlns:a16="http://schemas.microsoft.com/office/drawing/2014/main" id="{A080BE5C-026A-824A-9F24-7CDA1BA227FB}"/>
              </a:ext>
            </a:extLst>
          </p:cNvPr>
          <p:cNvSpPr>
            <a:spLocks noGrp="1"/>
          </p:cNvSpPr>
          <p:nvPr>
            <p:ph type="body" sz="quarter" idx="17"/>
          </p:nvPr>
        </p:nvSpPr>
        <p:spPr>
          <a:xfrm>
            <a:off x="1833336" y="1015157"/>
            <a:ext cx="9148989" cy="5339923"/>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04139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genda Midnight">
    <p:bg>
      <p:bgPr>
        <a:solidFill>
          <a:schemeClr val="tx2"/>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9AD5696-B4ED-4B82-A4B1-160E4E14F34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dirty="0">
                <a:solidFill>
                  <a:schemeClr val="accent6">
                    <a:lumMod val="50000"/>
                  </a:schemeClr>
                </a:solidFill>
                <a:effectLst>
                  <a:innerShdw blurRad="38100" dist="25400" dir="8100000">
                    <a:prstClr val="black">
                      <a:alpha val="50000"/>
                    </a:prstClr>
                  </a:innerShdw>
                </a:effectLst>
              </a:rPr>
              <a:t>Agenda</a:t>
            </a:r>
          </a:p>
        </p:txBody>
      </p:sp>
      <p:sp useBgFill="1">
        <p:nvSpPr>
          <p:cNvPr id="7" name="TextBox 6">
            <a:extLst>
              <a:ext uri="{FF2B5EF4-FFF2-40B4-BE49-F238E27FC236}">
                <a16:creationId xmlns:a16="http://schemas.microsoft.com/office/drawing/2014/main" id="{F4A2D56B-74CE-4812-B474-4A4E5382D493}"/>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8" name="Content Placeholder 19">
            <a:extLst>
              <a:ext uri="{FF2B5EF4-FFF2-40B4-BE49-F238E27FC236}">
                <a16:creationId xmlns:a16="http://schemas.microsoft.com/office/drawing/2014/main" id="{10968AA9-77DE-9242-845F-5A78D07B68BE}"/>
              </a:ext>
            </a:extLst>
          </p:cNvPr>
          <p:cNvSpPr>
            <a:spLocks noGrp="1"/>
          </p:cNvSpPr>
          <p:nvPr>
            <p:ph sz="quarter" idx="10"/>
          </p:nvPr>
        </p:nvSpPr>
        <p:spPr>
          <a:xfrm>
            <a:off x="777874" y="957452"/>
            <a:ext cx="9253538" cy="5319779"/>
          </a:xfrm>
          <a:prstGeom prst="rect">
            <a:avLst/>
          </a:prstGeom>
        </p:spPr>
        <p:txBody>
          <a:bodyPr>
            <a:normAutofit/>
          </a:bodyPr>
          <a:lstStyle>
            <a:lvl1pPr marL="914400" indent="-914400">
              <a:lnSpc>
                <a:spcPct val="90000"/>
              </a:lnSpc>
              <a:spcBef>
                <a:spcPts val="0"/>
              </a:spcBef>
              <a:spcAft>
                <a:spcPts val="900"/>
              </a:spcAft>
              <a:buClr>
                <a:schemeClr val="bg1"/>
              </a:buClr>
              <a:buFont typeface="+mj-lt"/>
              <a:buAutoNum type="arabicPeriod"/>
              <a:defRPr sz="5400">
                <a:solidFill>
                  <a:schemeClr val="bg1"/>
                </a:solidFill>
              </a:defRPr>
            </a:lvl1pPr>
            <a:lvl2pPr marL="0" indent="0">
              <a:lnSpc>
                <a:spcPct val="107000"/>
              </a:lnSpc>
              <a:spcBef>
                <a:spcPts val="0"/>
              </a:spcBef>
              <a:spcAft>
                <a:spcPts val="1800"/>
              </a:spcAft>
              <a:buClr>
                <a:schemeClr val="bg1"/>
              </a:buClr>
              <a:buFont typeface="+mj-lt"/>
              <a:buNone/>
              <a:defRPr sz="5400">
                <a:solidFill>
                  <a:schemeClr val="bg1"/>
                </a:solidFill>
              </a:defRPr>
            </a:lvl2pPr>
            <a:lvl3pPr marL="342900" indent="-342900">
              <a:lnSpc>
                <a:spcPct val="107000"/>
              </a:lnSpc>
              <a:spcBef>
                <a:spcPts val="0"/>
              </a:spcBef>
              <a:spcAft>
                <a:spcPts val="1800"/>
              </a:spcAft>
              <a:buClr>
                <a:schemeClr val="bg1"/>
              </a:buClr>
              <a:buFont typeface="+mj-lt"/>
              <a:buAutoNum type="arabicPeriod"/>
              <a:defRPr sz="5400">
                <a:solidFill>
                  <a:schemeClr val="bg1"/>
                </a:solidFill>
              </a:defRPr>
            </a:lvl3pPr>
            <a:lvl4pPr marL="342900" indent="-342900">
              <a:lnSpc>
                <a:spcPct val="107000"/>
              </a:lnSpc>
              <a:spcBef>
                <a:spcPts val="0"/>
              </a:spcBef>
              <a:spcAft>
                <a:spcPts val="1800"/>
              </a:spcAft>
              <a:buClr>
                <a:schemeClr val="bg1"/>
              </a:buClr>
              <a:buFont typeface="+mj-lt"/>
              <a:buAutoNum type="arabicPeriod"/>
              <a:defRPr sz="5400">
                <a:solidFill>
                  <a:schemeClr val="bg1"/>
                </a:solidFill>
              </a:defRPr>
            </a:lvl4pPr>
            <a:lvl5pPr marL="342900" indent="-342900">
              <a:lnSpc>
                <a:spcPct val="107000"/>
              </a:lnSpc>
              <a:spcBef>
                <a:spcPts val="0"/>
              </a:spcBef>
              <a:spcAft>
                <a:spcPts val="1800"/>
              </a:spcAft>
              <a:buClr>
                <a:schemeClr val="bg1"/>
              </a:buClr>
              <a:buFont typeface="+mj-lt"/>
              <a:buAutoNum type="arabicPeriod"/>
              <a:defRPr sz="5400">
                <a:solidFill>
                  <a:schemeClr val="bg1"/>
                </a:solidFill>
              </a:defRPr>
            </a:lvl5pPr>
          </a:lstStyle>
          <a:p>
            <a:pPr lvl="0"/>
            <a:r>
              <a:rPr lang="en-US"/>
              <a:t>Click to edit Master text styles</a:t>
            </a:r>
          </a:p>
        </p:txBody>
      </p:sp>
      <p:sp>
        <p:nvSpPr>
          <p:cNvPr id="9" name="Title 2">
            <a:extLst>
              <a:ext uri="{FF2B5EF4-FFF2-40B4-BE49-F238E27FC236}">
                <a16:creationId xmlns:a16="http://schemas.microsoft.com/office/drawing/2014/main" id="{7B07BF55-B8EF-E84D-9E9A-9697E7FFE5DD}"/>
              </a:ext>
            </a:extLst>
          </p:cNvPr>
          <p:cNvSpPr>
            <a:spLocks noGrp="1"/>
          </p:cNvSpPr>
          <p:nvPr>
            <p:ph type="title"/>
          </p:nvPr>
        </p:nvSpPr>
        <p:spPr>
          <a:xfrm>
            <a:off x="475488" y="410109"/>
            <a:ext cx="6446012" cy="116314"/>
          </a:xfrm>
        </p:spPr>
        <p:txBody>
          <a:bodyPr wrap="square">
            <a:spAutoFit/>
          </a:bodyPr>
          <a:lstStyle>
            <a:lvl1pPr>
              <a:defRPr sz="900">
                <a:solidFill>
                  <a:schemeClr val="tx2"/>
                </a:solidFill>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3208B60E-4D9F-1E43-9A93-FAE3EB055AC9}"/>
              </a:ext>
            </a:extLst>
          </p:cNvPr>
          <p:cNvSpPr/>
          <p:nvPr userDrawn="1"/>
        </p:nvSpPr>
        <p:spPr>
          <a:xfrm>
            <a:off x="0" y="51763"/>
            <a:ext cx="8600303" cy="71669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10" name="Title 2">
            <a:extLst>
              <a:ext uri="{FF2B5EF4-FFF2-40B4-BE49-F238E27FC236}">
                <a16:creationId xmlns:a16="http://schemas.microsoft.com/office/drawing/2014/main" id="{9BAC466B-EA63-3A43-9879-873DDA7E1DE4}"/>
              </a:ext>
            </a:extLst>
          </p:cNvPr>
          <p:cNvSpPr txBox="1">
            <a:spLocks/>
          </p:cNvSpPr>
          <p:nvPr userDrawn="1"/>
        </p:nvSpPr>
        <p:spPr>
          <a:xfrm>
            <a:off x="0" y="-77468"/>
            <a:ext cx="6446012" cy="12952"/>
          </a:xfrm>
          <a:prstGeom prst="rect">
            <a:avLst/>
          </a:prstGeom>
        </p:spPr>
        <p:txBody>
          <a:bodyPr vert="horz" wrap="square" lIns="0" tIns="0" rIns="0" bIns="0" rtlCol="0" anchor="b">
            <a:spAutoFit/>
          </a:bodyPr>
          <a:lstStyle>
            <a:lvl1pPr algn="l" defTabSz="914400" rtl="0" eaLnBrk="1" latinLnBrk="0" hangingPunct="1">
              <a:lnSpc>
                <a:spcPct val="84000"/>
              </a:lnSpc>
              <a:spcBef>
                <a:spcPct val="0"/>
              </a:spcBef>
              <a:buNone/>
              <a:defRPr sz="100" kern="1200" baseline="0">
                <a:solidFill>
                  <a:schemeClr val="accent1">
                    <a:alpha val="0"/>
                  </a:schemeClr>
                </a:solidFill>
                <a:latin typeface="+mj-lt"/>
                <a:ea typeface="+mj-ea"/>
                <a:cs typeface="+mj-cs"/>
              </a:defRPr>
            </a:lvl1pPr>
          </a:lstStyle>
          <a:p>
            <a:r>
              <a:rPr lang="en-US"/>
              <a:t>Click to edit Master title style</a:t>
            </a:r>
            <a:endParaRPr lang="en-US" dirty="0"/>
          </a:p>
        </p:txBody>
      </p:sp>
    </p:spTree>
    <p:extLst>
      <p:ext uri="{BB962C8B-B14F-4D97-AF65-F5344CB8AC3E}">
        <p14:creationId xmlns:p14="http://schemas.microsoft.com/office/powerpoint/2010/main" val="2659348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SD Agenda White">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A6727AA1-A1B1-4941-9657-C92FF7F7A61A}"/>
              </a:ext>
            </a:extLst>
          </p:cNvPr>
          <p:cNvSpPr/>
          <p:nvPr userDrawn="1"/>
        </p:nvSpPr>
        <p:spPr bwMode="gray">
          <a:xfrm>
            <a:off x="-114299" y="-127002"/>
            <a:ext cx="973370" cy="6482082"/>
          </a:xfrm>
          <a:prstGeom prst="roundRect">
            <a:avLst>
              <a:gd name="adj" fmla="val 8455"/>
            </a:avLst>
          </a:prstGeom>
          <a:solidFill>
            <a:schemeClr val="bg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9" name="Title 2">
            <a:extLst>
              <a:ext uri="{FF2B5EF4-FFF2-40B4-BE49-F238E27FC236}">
                <a16:creationId xmlns:a16="http://schemas.microsoft.com/office/drawing/2014/main" id="{BF75E4EE-9BED-424E-9E5C-1EAED3586C3C}"/>
              </a:ext>
            </a:extLst>
          </p:cNvPr>
          <p:cNvSpPr>
            <a:spLocks noGrp="1"/>
          </p:cNvSpPr>
          <p:nvPr>
            <p:ph type="title"/>
          </p:nvPr>
        </p:nvSpPr>
        <p:spPr>
          <a:xfrm rot="5400000">
            <a:off x="-2543238" y="3077977"/>
            <a:ext cx="5823317" cy="361959"/>
          </a:xfrm>
        </p:spPr>
        <p:txBody>
          <a:bodyPr wrap="square" anchor="t">
            <a:spAutoFit/>
          </a:bodyPr>
          <a:lstStyle>
            <a:lvl1pPr>
              <a:defRPr sz="2800">
                <a:solidFill>
                  <a:schemeClr val="tx2"/>
                </a:solidFill>
              </a:defRPr>
            </a:lvl1pPr>
          </a:lstStyle>
          <a:p>
            <a:r>
              <a:rPr lang="en-US"/>
              <a:t>Click to edit Master title style</a:t>
            </a:r>
          </a:p>
        </p:txBody>
      </p:sp>
      <p:sp>
        <p:nvSpPr>
          <p:cNvPr id="8" name="Text Placeholder 2">
            <a:extLst>
              <a:ext uri="{FF2B5EF4-FFF2-40B4-BE49-F238E27FC236}">
                <a16:creationId xmlns:a16="http://schemas.microsoft.com/office/drawing/2014/main" id="{82B492E3-40DB-A744-A544-A637244B80F7}"/>
              </a:ext>
            </a:extLst>
          </p:cNvPr>
          <p:cNvSpPr>
            <a:spLocks noGrp="1"/>
          </p:cNvSpPr>
          <p:nvPr>
            <p:ph type="body" sz="quarter" idx="17"/>
          </p:nvPr>
        </p:nvSpPr>
        <p:spPr>
          <a:xfrm>
            <a:off x="1833336" y="1015157"/>
            <a:ext cx="9148989" cy="5339923"/>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5181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SD Agenda Nickel">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A6727AA1-A1B1-4941-9657-C92FF7F7A61A}"/>
              </a:ext>
            </a:extLst>
          </p:cNvPr>
          <p:cNvSpPr/>
          <p:nvPr userDrawn="1"/>
        </p:nvSpPr>
        <p:spPr bwMode="gray">
          <a:xfrm>
            <a:off x="-114299" y="-127002"/>
            <a:ext cx="973370" cy="6482082"/>
          </a:xfrm>
          <a:prstGeom prst="roundRect">
            <a:avLst>
              <a:gd name="adj" fmla="val 8455"/>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9" name="Title 2">
            <a:extLst>
              <a:ext uri="{FF2B5EF4-FFF2-40B4-BE49-F238E27FC236}">
                <a16:creationId xmlns:a16="http://schemas.microsoft.com/office/drawing/2014/main" id="{BF75E4EE-9BED-424E-9E5C-1EAED3586C3C}"/>
              </a:ext>
            </a:extLst>
          </p:cNvPr>
          <p:cNvSpPr>
            <a:spLocks noGrp="1"/>
          </p:cNvSpPr>
          <p:nvPr>
            <p:ph type="title"/>
          </p:nvPr>
        </p:nvSpPr>
        <p:spPr>
          <a:xfrm rot="5400000">
            <a:off x="-2543238" y="3077977"/>
            <a:ext cx="5823317" cy="361959"/>
          </a:xfrm>
        </p:spPr>
        <p:txBody>
          <a:bodyPr wrap="square" anchor="t">
            <a:spAutoFit/>
          </a:bodyPr>
          <a:lstStyle>
            <a:lvl1pPr>
              <a:defRPr sz="2800">
                <a:solidFill>
                  <a:schemeClr val="tx2"/>
                </a:solidFill>
              </a:defRPr>
            </a:lvl1pPr>
          </a:lstStyle>
          <a:p>
            <a:r>
              <a:rPr lang="en-US"/>
              <a:t>Click to edit Master title style</a:t>
            </a:r>
          </a:p>
        </p:txBody>
      </p:sp>
      <p:sp>
        <p:nvSpPr>
          <p:cNvPr id="8" name="Text Placeholder 2">
            <a:extLst>
              <a:ext uri="{FF2B5EF4-FFF2-40B4-BE49-F238E27FC236}">
                <a16:creationId xmlns:a16="http://schemas.microsoft.com/office/drawing/2014/main" id="{BD146A33-9805-4C48-A6F6-875CFC7CEED8}"/>
              </a:ext>
            </a:extLst>
          </p:cNvPr>
          <p:cNvSpPr>
            <a:spLocks noGrp="1"/>
          </p:cNvSpPr>
          <p:nvPr>
            <p:ph type="body" sz="quarter" idx="17"/>
          </p:nvPr>
        </p:nvSpPr>
        <p:spPr>
          <a:xfrm>
            <a:off x="1833336" y="1015157"/>
            <a:ext cx="9148989" cy="5339923"/>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08244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SD Agenda Gunmetal">
    <p:bg>
      <p:bgPr>
        <a:solidFill>
          <a:srgbClr val="FFFFFF"/>
        </a:solidFill>
        <a:effectLst/>
      </p:bgPr>
    </p:bg>
    <p:spTree>
      <p:nvGrpSpPr>
        <p:cNvPr id="1" name=""/>
        <p:cNvGrpSpPr/>
        <p:nvPr/>
      </p:nvGrpSpPr>
      <p:grpSpPr>
        <a:xfrm>
          <a:off x="0" y="0"/>
          <a:ext cx="0" cy="0"/>
          <a:chOff x="0" y="0"/>
          <a:chExt cx="0" cy="0"/>
        </a:xfrm>
      </p:grpSpPr>
      <p:sp>
        <p:nvSpPr>
          <p:cNvPr id="10" name="Rectangle: Single Corner Rounded 55">
            <a:extLst>
              <a:ext uri="{FF2B5EF4-FFF2-40B4-BE49-F238E27FC236}">
                <a16:creationId xmlns:a16="http://schemas.microsoft.com/office/drawing/2014/main" id="{F8479696-5776-4351-9904-F9783F17DE92}"/>
              </a:ext>
            </a:extLst>
          </p:cNvPr>
          <p:cNvSpPr/>
          <p:nvPr userDrawn="1"/>
        </p:nvSpPr>
        <p:spPr bwMode="gray">
          <a:xfrm>
            <a:off x="-114299" y="-127002"/>
            <a:ext cx="973370" cy="6482082"/>
          </a:xfrm>
          <a:prstGeom prst="roundRect">
            <a:avLst>
              <a:gd name="adj" fmla="val 8455"/>
            </a:avLst>
          </a:prstGeom>
          <a:solidFill>
            <a:schemeClr val="accent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15" name="Title 2">
            <a:extLst>
              <a:ext uri="{FF2B5EF4-FFF2-40B4-BE49-F238E27FC236}">
                <a16:creationId xmlns:a16="http://schemas.microsoft.com/office/drawing/2014/main" id="{B25BB882-FF84-4997-A4A9-C537179AE82A}"/>
              </a:ext>
            </a:extLst>
          </p:cNvPr>
          <p:cNvSpPr>
            <a:spLocks noGrp="1"/>
          </p:cNvSpPr>
          <p:nvPr>
            <p:ph type="title"/>
          </p:nvPr>
        </p:nvSpPr>
        <p:spPr>
          <a:xfrm rot="5400000">
            <a:off x="-2543238" y="3077977"/>
            <a:ext cx="5823317" cy="361959"/>
          </a:xfrm>
        </p:spPr>
        <p:txBody>
          <a:bodyPr wrap="square" anchor="t">
            <a:spAutoFit/>
          </a:bodyPr>
          <a:lstStyle>
            <a:lvl1pPr>
              <a:defRPr sz="2800">
                <a:solidFill>
                  <a:schemeClr val="bg1"/>
                </a:solidFill>
              </a:defRPr>
            </a:lvl1pPr>
          </a:lstStyle>
          <a:p>
            <a:r>
              <a:rPr lang="en-US"/>
              <a:t>Click to edit Master title style</a:t>
            </a:r>
          </a:p>
        </p:txBody>
      </p:sp>
      <p:sp>
        <p:nvSpPr>
          <p:cNvPr id="7" name="Text Placeholder 2">
            <a:extLst>
              <a:ext uri="{FF2B5EF4-FFF2-40B4-BE49-F238E27FC236}">
                <a16:creationId xmlns:a16="http://schemas.microsoft.com/office/drawing/2014/main" id="{BD2FAD59-06FA-664F-B2AC-846E9295BADA}"/>
              </a:ext>
            </a:extLst>
          </p:cNvPr>
          <p:cNvSpPr>
            <a:spLocks noGrp="1"/>
          </p:cNvSpPr>
          <p:nvPr>
            <p:ph type="body" sz="quarter" idx="17"/>
          </p:nvPr>
        </p:nvSpPr>
        <p:spPr>
          <a:xfrm>
            <a:off x="1833336" y="1015157"/>
            <a:ext cx="9148989" cy="5339923"/>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02442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SD Agenda Midnight">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7429ABC3-9EBB-47B5-BFD6-442F69DFAB3A}"/>
              </a:ext>
            </a:extLst>
          </p:cNvPr>
          <p:cNvSpPr/>
          <p:nvPr userDrawn="1"/>
        </p:nvSpPr>
        <p:spPr bwMode="gray">
          <a:xfrm>
            <a:off x="-114299" y="-127002"/>
            <a:ext cx="973370" cy="6482082"/>
          </a:xfrm>
          <a:prstGeom prst="roundRect">
            <a:avLst>
              <a:gd name="adj" fmla="val 8455"/>
            </a:avLst>
          </a:prstGeom>
          <a:solidFill>
            <a:schemeClr val="tx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9" name="Title 2">
            <a:extLst>
              <a:ext uri="{FF2B5EF4-FFF2-40B4-BE49-F238E27FC236}">
                <a16:creationId xmlns:a16="http://schemas.microsoft.com/office/drawing/2014/main" id="{828AA9EC-32E1-43B6-A637-836E83AC4266}"/>
              </a:ext>
            </a:extLst>
          </p:cNvPr>
          <p:cNvSpPr>
            <a:spLocks noGrp="1"/>
          </p:cNvSpPr>
          <p:nvPr>
            <p:ph type="title"/>
          </p:nvPr>
        </p:nvSpPr>
        <p:spPr>
          <a:xfrm rot="5400000">
            <a:off x="-2543238" y="3077977"/>
            <a:ext cx="5823317" cy="361959"/>
          </a:xfrm>
        </p:spPr>
        <p:txBody>
          <a:bodyPr wrap="square" anchor="t">
            <a:spAutoFit/>
          </a:bodyPr>
          <a:lstStyle>
            <a:lvl1pPr>
              <a:defRPr sz="2800">
                <a:solidFill>
                  <a:schemeClr val="bg1"/>
                </a:solidFill>
              </a:defRPr>
            </a:lvl1pPr>
          </a:lstStyle>
          <a:p>
            <a:r>
              <a:rPr lang="en-US"/>
              <a:t>Click to edit Master title style</a:t>
            </a:r>
          </a:p>
        </p:txBody>
      </p:sp>
      <p:sp>
        <p:nvSpPr>
          <p:cNvPr id="8" name="Text Placeholder 2">
            <a:extLst>
              <a:ext uri="{FF2B5EF4-FFF2-40B4-BE49-F238E27FC236}">
                <a16:creationId xmlns:a16="http://schemas.microsoft.com/office/drawing/2014/main" id="{43B8DC1D-A596-0743-91CF-4035BACF78CF}"/>
              </a:ext>
            </a:extLst>
          </p:cNvPr>
          <p:cNvSpPr>
            <a:spLocks noGrp="1"/>
          </p:cNvSpPr>
          <p:nvPr>
            <p:ph type="body" sz="quarter" idx="17"/>
          </p:nvPr>
        </p:nvSpPr>
        <p:spPr>
          <a:xfrm>
            <a:off x="1833336" y="1015157"/>
            <a:ext cx="9148989" cy="5339923"/>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64961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SD 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BD75C9-39AE-48FF-827B-E1B635F8E6B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a:t>Source sample text</a:t>
            </a:r>
          </a:p>
        </p:txBody>
      </p:sp>
    </p:spTree>
    <p:extLst>
      <p:ext uri="{BB962C8B-B14F-4D97-AF65-F5344CB8AC3E}">
        <p14:creationId xmlns:p14="http://schemas.microsoft.com/office/powerpoint/2010/main" val="386792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D Titl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3944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SD Title and Subtitl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p>
        </p:txBody>
      </p:sp>
      <p:sp>
        <p:nvSpPr>
          <p:cNvPr id="6" name="Subtitle">
            <a:extLst>
              <a:ext uri="{FF2B5EF4-FFF2-40B4-BE49-F238E27FC236}">
                <a16:creationId xmlns:a16="http://schemas.microsoft.com/office/drawing/2014/main" id="{70A64B2B-7631-4F26-8A92-DDCFC848C520}"/>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8978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SD Title and (Subtitle with Bullets)">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BC4B80B4-5715-4F96-83DC-B3F7CF22C554}"/>
              </a:ext>
            </a:extLst>
          </p:cNvPr>
          <p:cNvSpPr>
            <a:spLocks noGrp="1"/>
          </p:cNvSpPr>
          <p:nvPr>
            <p:ph type="body" sz="quarter" idx="17"/>
          </p:nvPr>
        </p:nvSpPr>
        <p:spPr>
          <a:xfrm>
            <a:off x="494189" y="1088135"/>
            <a:ext cx="11187112" cy="236347"/>
          </a:xfrm>
        </p:spPr>
        <p:txBody>
          <a:bodyPr/>
          <a:lstStyle>
            <a:lvl1pPr>
              <a:defRPr sz="160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p>
        </p:txBody>
      </p:sp>
      <p:sp>
        <p:nvSpPr>
          <p:cNvPr id="7" name="Footer Placeholder 2">
            <a:extLst>
              <a:ext uri="{FF2B5EF4-FFF2-40B4-BE49-F238E27FC236}">
                <a16:creationId xmlns:a16="http://schemas.microsoft.com/office/drawing/2014/main" id="{F6C18923-35DB-3B4A-861B-A5445F6BE6DD}"/>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836376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D Title and Takeaway Righ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a:xfrm>
            <a:off x="495300" y="642645"/>
            <a:ext cx="7391400" cy="361959"/>
          </a:xfrm>
        </p:spPr>
        <p:txBody>
          <a:bodyPr/>
          <a:lstStyle/>
          <a:p>
            <a:r>
              <a:rPr lang="en-US"/>
              <a:t>Click to edit Master title style</a:t>
            </a:r>
          </a:p>
        </p:txBody>
      </p:sp>
      <p:sp>
        <p:nvSpPr>
          <p:cNvPr id="6" name="Subtitle">
            <a:extLst>
              <a:ext uri="{FF2B5EF4-FFF2-40B4-BE49-F238E27FC236}">
                <a16:creationId xmlns:a16="http://schemas.microsoft.com/office/drawing/2014/main" id="{70A64B2B-7631-4F26-8A92-DDCFC848C520}"/>
              </a:ext>
            </a:extLst>
          </p:cNvPr>
          <p:cNvSpPr>
            <a:spLocks noGrp="1"/>
          </p:cNvSpPr>
          <p:nvPr>
            <p:ph type="subTitle" idx="1"/>
          </p:nvPr>
        </p:nvSpPr>
        <p:spPr>
          <a:xfrm>
            <a:off x="494190" y="1088135"/>
            <a:ext cx="7392134" cy="236347"/>
          </a:xfrm>
          <a:prstGeom prst="rect">
            <a:avLst/>
          </a:prstGeom>
        </p:spPr>
        <p:txBody>
          <a:bodyPr wrap="square">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ext Placeholder 2">
            <a:extLst>
              <a:ext uri="{FF2B5EF4-FFF2-40B4-BE49-F238E27FC236}">
                <a16:creationId xmlns:a16="http://schemas.microsoft.com/office/drawing/2014/main" id="{BAF42B5A-06ED-4E95-BBB8-F57FEE1F84E5}"/>
              </a:ext>
            </a:extLst>
          </p:cNvPr>
          <p:cNvSpPr>
            <a:spLocks noGrp="1"/>
          </p:cNvSpPr>
          <p:nvPr>
            <p:ph type="body" sz="quarter" idx="17"/>
          </p:nvPr>
        </p:nvSpPr>
        <p:spPr>
          <a:xfrm>
            <a:off x="8829674" y="2058988"/>
            <a:ext cx="2867026" cy="4111626"/>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40621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SD Title Left Sid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a:xfrm>
            <a:off x="495299" y="2893677"/>
            <a:ext cx="2608263" cy="952155"/>
          </a:xfrm>
        </p:spPr>
        <p:txBody>
          <a:bodyPr/>
          <a:lstStyle/>
          <a:p>
            <a:r>
              <a:rPr lang="en-US"/>
              <a:t>Click to edit Master title style</a:t>
            </a:r>
          </a:p>
        </p:txBody>
      </p:sp>
      <p:sp>
        <p:nvSpPr>
          <p:cNvPr id="5" name="Subtitle">
            <a:extLst>
              <a:ext uri="{FF2B5EF4-FFF2-40B4-BE49-F238E27FC236}">
                <a16:creationId xmlns:a16="http://schemas.microsoft.com/office/drawing/2014/main" id="{8694D2CA-57FD-5A41-B5C7-1F8CECC66195}"/>
              </a:ext>
            </a:extLst>
          </p:cNvPr>
          <p:cNvSpPr>
            <a:spLocks noGrp="1"/>
          </p:cNvSpPr>
          <p:nvPr>
            <p:ph type="subTitle" idx="1" hasCustomPrompt="1"/>
          </p:nvPr>
        </p:nvSpPr>
        <p:spPr>
          <a:xfrm>
            <a:off x="494189" y="3904316"/>
            <a:ext cx="2608522" cy="1589409"/>
          </a:xfrm>
          <a:prstGeom prst="rect">
            <a:avLst/>
          </a:prstGeom>
        </p:spPr>
        <p:txBody>
          <a:bodyPr wrap="square">
            <a:spAutoFit/>
          </a:bodyPr>
          <a:lstStyle>
            <a:lvl1pPr marL="285750" indent="-285750" algn="l" defTabSz="914400" rtl="0" eaLnBrk="1" latinLnBrk="0" hangingPunct="1">
              <a:lnSpc>
                <a:spcPct val="96000"/>
              </a:lnSpc>
              <a:spcBef>
                <a:spcPts val="900"/>
              </a:spcBef>
              <a:buClr>
                <a:schemeClr val="tx2"/>
              </a:buClr>
              <a:buFont typeface="Arial" panose="020B0604020202020204" pitchFamily="34" charset="0"/>
              <a:buChar char="•"/>
              <a:defRPr lang="en-US" sz="1600" kern="1200" baseline="0" dirty="0">
                <a:solidFill>
                  <a:schemeClr val="tx2"/>
                </a:solidFill>
                <a:latin typeface="+mn-lt"/>
                <a:ea typeface="+mn-ea"/>
                <a:cs typeface="+mn-cs"/>
              </a:defRPr>
            </a:lvl1pPr>
            <a:lvl2pPr marL="301625" indent="-301625" algn="l">
              <a:buClr>
                <a:schemeClr val="tx2"/>
              </a:buClr>
              <a:buFont typeface="Arial" panose="020B0604020202020204" pitchFamily="34" charset="0"/>
              <a:buChar char="•"/>
              <a:tabLst>
                <a:tab pos="2003425" algn="l"/>
              </a:tabLst>
              <a:defRPr sz="1400"/>
            </a:lvl2pPr>
            <a:lvl3pPr marL="571500" indent="-269875" algn="l">
              <a:buClr>
                <a:schemeClr val="tx2"/>
              </a:buClr>
              <a:buFont typeface="Arial" panose="020B0604020202020204" pitchFamily="34" charset="0"/>
              <a:buChar char="•"/>
              <a:tabLst/>
              <a:defRPr sz="1800"/>
            </a:lvl3pPr>
            <a:lvl4pPr marL="571500" indent="-269875" algn="l">
              <a:buClr>
                <a:schemeClr val="tx2"/>
              </a:buClr>
              <a:buFont typeface="Arial" panose="020B0604020202020204" pitchFamily="34" charset="0"/>
              <a:buChar char="•"/>
              <a:tabLst/>
              <a:defRPr sz="1400"/>
            </a:lvl4pPr>
            <a:lvl5pPr marL="850900" indent="-279400" algn="l">
              <a:spcBef>
                <a:spcPts val="75"/>
              </a:spcBef>
              <a:spcAft>
                <a:spcPts val="75"/>
              </a:spcAft>
              <a:buFont typeface="Arial" panose="020B0604020202020204" pitchFamily="34" charset="0"/>
              <a:buChar char="•"/>
              <a:tabLst/>
              <a:defRPr sz="1400" b="0"/>
            </a:lvl5pPr>
            <a:lvl6pPr marL="800100" indent="-800100" algn="l">
              <a:buFont typeface="Arial" panose="020B0604020202020204" pitchFamily="34" charset="0"/>
              <a:buChar char="•"/>
              <a:tabLst/>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55691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genda 2 White">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A6727AA1-A1B1-4941-9657-C92FF7F7A61A}"/>
              </a:ext>
            </a:extLst>
          </p:cNvPr>
          <p:cNvSpPr/>
          <p:nvPr userDrawn="1"/>
        </p:nvSpPr>
        <p:spPr bwMode="gray">
          <a:xfrm>
            <a:off x="-114299" y="-127002"/>
            <a:ext cx="973370" cy="6482082"/>
          </a:xfrm>
          <a:prstGeom prst="roundRect">
            <a:avLst>
              <a:gd name="adj" fmla="val 8455"/>
            </a:avLst>
          </a:prstGeom>
          <a:solidFill>
            <a:schemeClr val="bg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B4C11CA4-B58A-1E45-86AF-685220A2EC36}"/>
              </a:ext>
            </a:extLst>
          </p:cNvPr>
          <p:cNvSpPr>
            <a:spLocks noGrp="1"/>
          </p:cNvSpPr>
          <p:nvPr>
            <p:ph sz="quarter" idx="10"/>
          </p:nvPr>
        </p:nvSpPr>
        <p:spPr>
          <a:xfrm>
            <a:off x="1833336" y="1015156"/>
            <a:ext cx="9148989" cy="5339923"/>
          </a:xfrm>
          <a:prstGeom prst="rect">
            <a:avLst/>
          </a:prstGeom>
        </p:spPr>
        <p:txBody>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en-US"/>
              <a:t>Click to edit Master text styles</a:t>
            </a:r>
          </a:p>
        </p:txBody>
      </p:sp>
      <p:sp>
        <p:nvSpPr>
          <p:cNvPr id="6" name="Title 2">
            <a:extLst>
              <a:ext uri="{FF2B5EF4-FFF2-40B4-BE49-F238E27FC236}">
                <a16:creationId xmlns:a16="http://schemas.microsoft.com/office/drawing/2014/main" id="{30577A47-956C-6A4F-8971-CCC759B90BEE}"/>
              </a:ext>
            </a:extLst>
          </p:cNvPr>
          <p:cNvSpPr>
            <a:spLocks noGrp="1"/>
          </p:cNvSpPr>
          <p:nvPr>
            <p:ph type="title"/>
          </p:nvPr>
        </p:nvSpPr>
        <p:spPr>
          <a:xfrm rot="5400000">
            <a:off x="-2472981" y="3007719"/>
            <a:ext cx="5682803" cy="361959"/>
          </a:xfrm>
        </p:spPr>
        <p:txBody>
          <a:bodyPr wrap="square">
            <a:spAutoFit/>
          </a:bodyPr>
          <a:lstStyle>
            <a:lvl1pPr>
              <a:defRPr sz="2800">
                <a:solidFill>
                  <a:schemeClr val="tx2"/>
                </a:solidFill>
              </a:defRPr>
            </a:lvl1pPr>
          </a:lstStyle>
          <a:p>
            <a:r>
              <a:rPr lang="en-US"/>
              <a:t>Click to edit Master title style</a:t>
            </a:r>
            <a:endParaRPr lang="en-US" dirty="0"/>
          </a:p>
        </p:txBody>
      </p:sp>
    </p:spTree>
    <p:extLst>
      <p:ext uri="{BB962C8B-B14F-4D97-AF65-F5344CB8AC3E}">
        <p14:creationId xmlns:p14="http://schemas.microsoft.com/office/powerpoint/2010/main" val="2214727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SD Title and Content">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96390C4F-C50D-4EA4-B36C-FD3A6D8926A2}"/>
              </a:ext>
            </a:extLst>
          </p:cNvPr>
          <p:cNvSpPr>
            <a:spLocks noGrp="1"/>
          </p:cNvSpPr>
          <p:nvPr>
            <p:ph sz="quarter" idx="16"/>
          </p:nvPr>
        </p:nvSpPr>
        <p:spPr>
          <a:xfrm>
            <a:off x="494188" y="1719072"/>
            <a:ext cx="11202511"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2">
            <a:extLst>
              <a:ext uri="{FF2B5EF4-FFF2-40B4-BE49-F238E27FC236}">
                <a16:creationId xmlns:a16="http://schemas.microsoft.com/office/drawing/2014/main" id="{F159A567-2827-4283-996F-D7A0CA0EF091}"/>
              </a:ext>
            </a:extLst>
          </p:cNvPr>
          <p:cNvSpPr>
            <a:spLocks noGrp="1"/>
          </p:cNvSpPr>
          <p:nvPr>
            <p:ph type="ftr" sz="quarter" idx="10"/>
          </p:nvPr>
        </p:nvSpPr>
        <p:spPr>
          <a:xfrm>
            <a:off x="495299" y="6532895"/>
            <a:ext cx="10489691" cy="118174"/>
          </a:xfrm>
        </p:spPr>
        <p:txBody>
          <a:bodyPr/>
          <a:lstStyle>
            <a:lvl1pPr>
              <a:defRPr>
                <a:solidFill>
                  <a:schemeClr val="accent6">
                    <a:lumMod val="75000"/>
                  </a:schemeClr>
                </a:solidFill>
              </a:defRPr>
            </a:lvl1pPr>
          </a:lstStyle>
          <a:p>
            <a:pPr>
              <a:defRPr/>
            </a:pPr>
            <a:r>
              <a:rPr lang="en-US"/>
              <a:t>Source sample text</a:t>
            </a:r>
          </a:p>
        </p:txBody>
      </p:sp>
      <p:sp>
        <p:nvSpPr>
          <p:cNvPr id="2" name="Title 1">
            <a:extLst>
              <a:ext uri="{FF2B5EF4-FFF2-40B4-BE49-F238E27FC236}">
                <a16:creationId xmlns:a16="http://schemas.microsoft.com/office/drawing/2014/main" id="{F2F0B1F7-90FE-4E45-AE1D-CC54EF3218EA}"/>
              </a:ext>
            </a:extLst>
          </p:cNvPr>
          <p:cNvSpPr>
            <a:spLocks noGrp="1"/>
          </p:cNvSpPr>
          <p:nvPr>
            <p:ph type="title"/>
          </p:nvPr>
        </p:nvSpPr>
        <p:spPr>
          <a:xfrm>
            <a:off x="495300" y="575576"/>
            <a:ext cx="11187112" cy="429028"/>
          </a:xfrm>
        </p:spPr>
        <p:txBody>
          <a:bodyPr/>
          <a:lstStyle/>
          <a:p>
            <a:r>
              <a:rPr lang="en-US"/>
              <a:t>Click to edit Master title style</a:t>
            </a:r>
          </a:p>
        </p:txBody>
      </p:sp>
      <p:sp>
        <p:nvSpPr>
          <p:cNvPr id="11" name="Subtitle">
            <a:extLst>
              <a:ext uri="{FF2B5EF4-FFF2-40B4-BE49-F238E27FC236}">
                <a16:creationId xmlns:a16="http://schemas.microsoft.com/office/drawing/2014/main" id="{987CC11A-8DA4-4916-8DFB-F437A992D5D0}"/>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590786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SD Two Column Content">
    <p:spTree>
      <p:nvGrpSpPr>
        <p:cNvPr id="1" name=""/>
        <p:cNvGrpSpPr/>
        <p:nvPr/>
      </p:nvGrpSpPr>
      <p:grpSpPr>
        <a:xfrm>
          <a:off x="0" y="0"/>
          <a:ext cx="0" cy="0"/>
          <a:chOff x="0" y="0"/>
          <a:chExt cx="0" cy="0"/>
        </a:xfrm>
      </p:grpSpPr>
      <p:sp>
        <p:nvSpPr>
          <p:cNvPr id="9" name="Footer Placeholder 2">
            <a:extLst>
              <a:ext uri="{FF2B5EF4-FFF2-40B4-BE49-F238E27FC236}">
                <a16:creationId xmlns:a16="http://schemas.microsoft.com/office/drawing/2014/main" id="{7F4401FC-F573-4309-842E-AC6E5E74AE8E}"/>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A7D02C8A-139B-42AA-8D3F-9C22C81198B9}"/>
              </a:ext>
            </a:extLst>
          </p:cNvPr>
          <p:cNvSpPr>
            <a:spLocks noGrp="1"/>
          </p:cNvSpPr>
          <p:nvPr>
            <p:ph type="title"/>
          </p:nvPr>
        </p:nvSpPr>
        <p:spPr/>
        <p:txBody>
          <a:bodyPr/>
          <a:lstStyle/>
          <a:p>
            <a:r>
              <a:rPr lang="en-US"/>
              <a:t>Click to edit Master title style</a:t>
            </a:r>
          </a:p>
        </p:txBody>
      </p:sp>
      <p:sp>
        <p:nvSpPr>
          <p:cNvPr id="12" name="Content Placeholder 4">
            <a:extLst>
              <a:ext uri="{FF2B5EF4-FFF2-40B4-BE49-F238E27FC236}">
                <a16:creationId xmlns:a16="http://schemas.microsoft.com/office/drawing/2014/main" id="{AF19BEBD-2928-4786-BEF4-FBBB3E677273}"/>
              </a:ext>
            </a:extLst>
          </p:cNvPr>
          <p:cNvSpPr>
            <a:spLocks noGrp="1"/>
          </p:cNvSpPr>
          <p:nvPr>
            <p:ph sz="quarter" idx="16"/>
          </p:nvPr>
        </p:nvSpPr>
        <p:spPr>
          <a:xfrm>
            <a:off x="495299" y="1719072"/>
            <a:ext cx="5466587"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4">
            <a:extLst>
              <a:ext uri="{FF2B5EF4-FFF2-40B4-BE49-F238E27FC236}">
                <a16:creationId xmlns:a16="http://schemas.microsoft.com/office/drawing/2014/main" id="{D7EE507B-4794-44AC-A49E-5EA7EBB11625}"/>
              </a:ext>
            </a:extLst>
          </p:cNvPr>
          <p:cNvSpPr>
            <a:spLocks noGrp="1"/>
          </p:cNvSpPr>
          <p:nvPr>
            <p:ph sz="quarter" idx="17"/>
          </p:nvPr>
        </p:nvSpPr>
        <p:spPr>
          <a:xfrm>
            <a:off x="6215825" y="1719072"/>
            <a:ext cx="5466587"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ubtitle">
            <a:extLst>
              <a:ext uri="{FF2B5EF4-FFF2-40B4-BE49-F238E27FC236}">
                <a16:creationId xmlns:a16="http://schemas.microsoft.com/office/drawing/2014/main" id="{59254D1F-E01C-4A77-9600-A795D1694810}"/>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957868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SD Three Column Content">
    <p:spTree>
      <p:nvGrpSpPr>
        <p:cNvPr id="1" name=""/>
        <p:cNvGrpSpPr/>
        <p:nvPr/>
      </p:nvGrpSpPr>
      <p:grpSpPr>
        <a:xfrm>
          <a:off x="0" y="0"/>
          <a:ext cx="0" cy="0"/>
          <a:chOff x="0" y="0"/>
          <a:chExt cx="0" cy="0"/>
        </a:xfrm>
      </p:grpSpPr>
      <p:sp>
        <p:nvSpPr>
          <p:cNvPr id="12" name="Footer Placeholder 2">
            <a:extLst>
              <a:ext uri="{FF2B5EF4-FFF2-40B4-BE49-F238E27FC236}">
                <a16:creationId xmlns:a16="http://schemas.microsoft.com/office/drawing/2014/main" id="{3DBA47E8-0BB6-435E-8840-540F634338C8}"/>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dirty="0"/>
              <a:t>Source sample text</a:t>
            </a:r>
          </a:p>
        </p:txBody>
      </p:sp>
      <p:sp>
        <p:nvSpPr>
          <p:cNvPr id="3" name="Title 2">
            <a:extLst>
              <a:ext uri="{FF2B5EF4-FFF2-40B4-BE49-F238E27FC236}">
                <a16:creationId xmlns:a16="http://schemas.microsoft.com/office/drawing/2014/main" id="{0FD8C327-DEE2-459B-8C84-74C50D49DB4E}"/>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50F9D0A8-20C5-41C2-8A23-1A7CCDCDBA4A}"/>
              </a:ext>
            </a:extLst>
          </p:cNvPr>
          <p:cNvSpPr>
            <a:spLocks noGrp="1"/>
          </p:cNvSpPr>
          <p:nvPr>
            <p:ph sz="quarter" idx="18"/>
          </p:nvPr>
        </p:nvSpPr>
        <p:spPr>
          <a:xfrm>
            <a:off x="495300"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4">
            <a:extLst>
              <a:ext uri="{FF2B5EF4-FFF2-40B4-BE49-F238E27FC236}">
                <a16:creationId xmlns:a16="http://schemas.microsoft.com/office/drawing/2014/main" id="{39BE2B26-0354-43FC-B500-68FC84B40876}"/>
              </a:ext>
            </a:extLst>
          </p:cNvPr>
          <p:cNvSpPr>
            <a:spLocks noGrp="1"/>
          </p:cNvSpPr>
          <p:nvPr>
            <p:ph sz="quarter" idx="19"/>
          </p:nvPr>
        </p:nvSpPr>
        <p:spPr>
          <a:xfrm>
            <a:off x="4312920"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4">
            <a:extLst>
              <a:ext uri="{FF2B5EF4-FFF2-40B4-BE49-F238E27FC236}">
                <a16:creationId xmlns:a16="http://schemas.microsoft.com/office/drawing/2014/main" id="{D85C0699-4F77-4570-8280-EBE59E071A40}"/>
              </a:ext>
            </a:extLst>
          </p:cNvPr>
          <p:cNvSpPr>
            <a:spLocks noGrp="1"/>
          </p:cNvSpPr>
          <p:nvPr>
            <p:ph sz="quarter" idx="20"/>
          </p:nvPr>
        </p:nvSpPr>
        <p:spPr>
          <a:xfrm>
            <a:off x="8116252"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Subtitle">
            <a:extLst>
              <a:ext uri="{FF2B5EF4-FFF2-40B4-BE49-F238E27FC236}">
                <a16:creationId xmlns:a16="http://schemas.microsoft.com/office/drawing/2014/main" id="{0A02D598-0894-4B6B-89A6-48B8073C9D11}"/>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79258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SD Title and Subtitle Red">
    <p:bg>
      <p:bgPr>
        <a:solidFill>
          <a:schemeClr val="bg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2F3A8CC-E70D-4655-9738-607E9AB570D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solidFill>
                <a:latin typeface="+mn-lt"/>
                <a:ea typeface="+mn-ea"/>
                <a:cs typeface="+mn-cs"/>
              </a:defRPr>
            </a:lvl1pPr>
          </a:lstStyle>
          <a:p>
            <a:r>
              <a:rPr lang="en-US"/>
              <a:t>Source sample text</a:t>
            </a:r>
          </a:p>
        </p:txBody>
      </p:sp>
      <p:sp>
        <p:nvSpPr>
          <p:cNvPr id="5" name="Title 3">
            <a:extLst>
              <a:ext uri="{FF2B5EF4-FFF2-40B4-BE49-F238E27FC236}">
                <a16:creationId xmlns:a16="http://schemas.microsoft.com/office/drawing/2014/main" id="{8BAE2EEE-D744-4DCE-AA4D-329EBB37E8D0}"/>
              </a:ext>
            </a:extLst>
          </p:cNvPr>
          <p:cNvSpPr>
            <a:spLocks noGrp="1"/>
          </p:cNvSpPr>
          <p:nvPr>
            <p:ph type="title"/>
          </p:nvPr>
        </p:nvSpPr>
        <p:spPr>
          <a:xfrm>
            <a:off x="495300" y="642645"/>
            <a:ext cx="11187112" cy="361959"/>
          </a:xfrm>
        </p:spPr>
        <p:txBody>
          <a:bodyPr/>
          <a:lstStyle>
            <a:lvl1pPr>
              <a:defRPr>
                <a:solidFill>
                  <a:schemeClr val="bg1"/>
                </a:solidFill>
              </a:defRPr>
            </a:lvl1pPr>
          </a:lstStyle>
          <a:p>
            <a:r>
              <a:rPr lang="en-US"/>
              <a:t>Click to edit Master title style</a:t>
            </a:r>
          </a:p>
        </p:txBody>
      </p:sp>
      <p:sp>
        <p:nvSpPr>
          <p:cNvPr id="6" name="Subtitle">
            <a:extLst>
              <a:ext uri="{FF2B5EF4-FFF2-40B4-BE49-F238E27FC236}">
                <a16:creationId xmlns:a16="http://schemas.microsoft.com/office/drawing/2014/main" id="{851BFC7F-08CD-484C-AEAC-FDDD29DB9146}"/>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bg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Box 7">
            <a:extLst>
              <a:ext uri="{FF2B5EF4-FFF2-40B4-BE49-F238E27FC236}">
                <a16:creationId xmlns:a16="http://schemas.microsoft.com/office/drawing/2014/main" id="{53270F94-B0D0-418A-A0DA-8F392DF00CE2}"/>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a:solidFill>
                <a:schemeClr val="bg1"/>
              </a:solidFill>
              <a:latin typeface="+mn-lt"/>
              <a:ea typeface="+mn-ea"/>
              <a:cs typeface="+mn-cs"/>
            </a:endParaRPr>
          </a:p>
        </p:txBody>
      </p:sp>
    </p:spTree>
    <p:extLst>
      <p:ext uri="{BB962C8B-B14F-4D97-AF65-F5344CB8AC3E}">
        <p14:creationId xmlns:p14="http://schemas.microsoft.com/office/powerpoint/2010/main" val="3998121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SD Title and Subtitle White">
    <p:bg>
      <p:bgPr>
        <a:solidFill>
          <a:srgbClr val="FAFBFC"/>
        </a:solidFill>
        <a:effectLst/>
      </p:bgPr>
    </p:bg>
    <p:spTree>
      <p:nvGrpSpPr>
        <p:cNvPr id="1" name=""/>
        <p:cNvGrpSpPr/>
        <p:nvPr/>
      </p:nvGrpSpPr>
      <p:grpSpPr>
        <a:xfrm>
          <a:off x="0" y="0"/>
          <a:ext cx="0" cy="0"/>
          <a:chOff x="0" y="0"/>
          <a:chExt cx="0" cy="0"/>
        </a:xfrm>
      </p:grpSpPr>
      <p:sp>
        <p:nvSpPr>
          <p:cNvPr id="2" name="Footer Placeholder 2">
            <a:extLst>
              <a:ext uri="{FF2B5EF4-FFF2-40B4-BE49-F238E27FC236}">
                <a16:creationId xmlns:a16="http://schemas.microsoft.com/office/drawing/2014/main" id="{453A31F0-4DB5-457C-A903-35FF518AB4EA}"/>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p>
        </p:txBody>
      </p:sp>
      <p:sp>
        <p:nvSpPr>
          <p:cNvPr id="3" name="Title 3">
            <a:extLst>
              <a:ext uri="{FF2B5EF4-FFF2-40B4-BE49-F238E27FC236}">
                <a16:creationId xmlns:a16="http://schemas.microsoft.com/office/drawing/2014/main" id="{309C22E6-2FE0-490B-BAC5-88E5C6751D9E}"/>
              </a:ext>
            </a:extLst>
          </p:cNvPr>
          <p:cNvSpPr>
            <a:spLocks noGrp="1"/>
          </p:cNvSpPr>
          <p:nvPr>
            <p:ph type="title"/>
          </p:nvPr>
        </p:nvSpPr>
        <p:spPr>
          <a:xfrm>
            <a:off x="495300" y="642645"/>
            <a:ext cx="11187112" cy="361959"/>
          </a:xfrm>
        </p:spPr>
        <p:txBody>
          <a:bodyPr/>
          <a:lstStyle>
            <a:lvl1pPr>
              <a:defRPr>
                <a:solidFill>
                  <a:schemeClr val="tx2"/>
                </a:solidFill>
              </a:defRPr>
            </a:lvl1pPr>
          </a:lstStyle>
          <a:p>
            <a:r>
              <a:rPr lang="en-US"/>
              <a:t>Click to edit Master title style</a:t>
            </a:r>
          </a:p>
        </p:txBody>
      </p:sp>
      <p:sp>
        <p:nvSpPr>
          <p:cNvPr id="4" name="Subtitle">
            <a:extLst>
              <a:ext uri="{FF2B5EF4-FFF2-40B4-BE49-F238E27FC236}">
                <a16:creationId xmlns:a16="http://schemas.microsoft.com/office/drawing/2014/main" id="{8FF0793D-08C6-4F61-A423-730FEF5A6DBB}"/>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078841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SD Title and Subtitle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Footer Placeholder 2">
            <a:extLst>
              <a:ext uri="{FF2B5EF4-FFF2-40B4-BE49-F238E27FC236}">
                <a16:creationId xmlns:a16="http://schemas.microsoft.com/office/drawing/2014/main" id="{453A31F0-4DB5-457C-A903-35FF518AB4EA}"/>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p>
        </p:txBody>
      </p:sp>
      <p:sp>
        <p:nvSpPr>
          <p:cNvPr id="3" name="Title 3">
            <a:extLst>
              <a:ext uri="{FF2B5EF4-FFF2-40B4-BE49-F238E27FC236}">
                <a16:creationId xmlns:a16="http://schemas.microsoft.com/office/drawing/2014/main" id="{309C22E6-2FE0-490B-BAC5-88E5C6751D9E}"/>
              </a:ext>
            </a:extLst>
          </p:cNvPr>
          <p:cNvSpPr>
            <a:spLocks noGrp="1"/>
          </p:cNvSpPr>
          <p:nvPr>
            <p:ph type="title"/>
          </p:nvPr>
        </p:nvSpPr>
        <p:spPr>
          <a:xfrm>
            <a:off x="495300" y="642645"/>
            <a:ext cx="11187112" cy="361959"/>
          </a:xfrm>
        </p:spPr>
        <p:txBody>
          <a:bodyPr/>
          <a:lstStyle>
            <a:lvl1pPr>
              <a:defRPr>
                <a:solidFill>
                  <a:schemeClr val="tx2"/>
                </a:solidFill>
              </a:defRPr>
            </a:lvl1pPr>
          </a:lstStyle>
          <a:p>
            <a:r>
              <a:rPr lang="en-US"/>
              <a:t>Click to edit Master title style</a:t>
            </a:r>
          </a:p>
        </p:txBody>
      </p:sp>
      <p:sp>
        <p:nvSpPr>
          <p:cNvPr id="4" name="Subtitle">
            <a:extLst>
              <a:ext uri="{FF2B5EF4-FFF2-40B4-BE49-F238E27FC236}">
                <a16:creationId xmlns:a16="http://schemas.microsoft.com/office/drawing/2014/main" id="{8FF0793D-08C6-4F61-A423-730FEF5A6DBB}"/>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TextBox 5">
            <a:extLst>
              <a:ext uri="{FF2B5EF4-FFF2-40B4-BE49-F238E27FC236}">
                <a16:creationId xmlns:a16="http://schemas.microsoft.com/office/drawing/2014/main" id="{9A812354-B7E5-410A-96F8-04A27EA96F6A}"/>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1703911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SD Title and Subtitle Gunmetal">
    <p:bg>
      <p:bgPr>
        <a:solidFill>
          <a:schemeClr val="accent5"/>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AD80C37-2083-4D37-BD1B-FD58CA4160C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r>
              <a:rPr lang="en-US"/>
              <a:t>Source sample text</a:t>
            </a:r>
          </a:p>
        </p:txBody>
      </p:sp>
      <p:sp>
        <p:nvSpPr>
          <p:cNvPr id="5" name="Title 3">
            <a:extLst>
              <a:ext uri="{FF2B5EF4-FFF2-40B4-BE49-F238E27FC236}">
                <a16:creationId xmlns:a16="http://schemas.microsoft.com/office/drawing/2014/main" id="{C8663155-F71F-4E37-929E-734AA04A2137}"/>
              </a:ext>
            </a:extLst>
          </p:cNvPr>
          <p:cNvSpPr>
            <a:spLocks noGrp="1"/>
          </p:cNvSpPr>
          <p:nvPr>
            <p:ph type="title"/>
          </p:nvPr>
        </p:nvSpPr>
        <p:spPr>
          <a:xfrm>
            <a:off x="495300" y="642645"/>
            <a:ext cx="11187112" cy="361959"/>
          </a:xfrm>
        </p:spPr>
        <p:txBody>
          <a:bodyPr/>
          <a:lstStyle>
            <a:lvl1pPr>
              <a:defRPr>
                <a:solidFill>
                  <a:schemeClr val="bg1"/>
                </a:solidFill>
              </a:defRPr>
            </a:lvl1pPr>
          </a:lstStyle>
          <a:p>
            <a:r>
              <a:rPr lang="en-US"/>
              <a:t>Click to edit Master title style</a:t>
            </a:r>
          </a:p>
        </p:txBody>
      </p:sp>
      <p:sp>
        <p:nvSpPr>
          <p:cNvPr id="6" name="Subtitle">
            <a:extLst>
              <a:ext uri="{FF2B5EF4-FFF2-40B4-BE49-F238E27FC236}">
                <a16:creationId xmlns:a16="http://schemas.microsoft.com/office/drawing/2014/main" id="{1AA9D118-B949-48F9-8441-498DC3CA5E9F}"/>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bg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Box 7">
            <a:extLst>
              <a:ext uri="{FF2B5EF4-FFF2-40B4-BE49-F238E27FC236}">
                <a16:creationId xmlns:a16="http://schemas.microsoft.com/office/drawing/2014/main" id="{F335D76E-32AD-4DEE-90A0-93ECEF4B0FF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3027150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SD Title and Subtitle Midnight">
    <p:bg>
      <p:bgPr>
        <a:solidFill>
          <a:schemeClr val="tx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26824E5-24D4-439C-96E3-DE800C32FF7C}"/>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r>
              <a:rPr lang="en-US"/>
              <a:t>Source sample text</a:t>
            </a:r>
          </a:p>
        </p:txBody>
      </p:sp>
      <p:sp>
        <p:nvSpPr>
          <p:cNvPr id="5" name="Title 3">
            <a:extLst>
              <a:ext uri="{FF2B5EF4-FFF2-40B4-BE49-F238E27FC236}">
                <a16:creationId xmlns:a16="http://schemas.microsoft.com/office/drawing/2014/main" id="{0321B3C6-CCC0-410B-99D2-AF5F9DBD6269}"/>
              </a:ext>
            </a:extLst>
          </p:cNvPr>
          <p:cNvSpPr>
            <a:spLocks noGrp="1"/>
          </p:cNvSpPr>
          <p:nvPr>
            <p:ph type="title"/>
          </p:nvPr>
        </p:nvSpPr>
        <p:spPr>
          <a:xfrm>
            <a:off x="495300" y="642645"/>
            <a:ext cx="11187112" cy="361959"/>
          </a:xfrm>
        </p:spPr>
        <p:txBody>
          <a:bodyPr/>
          <a:lstStyle>
            <a:lvl1pPr>
              <a:defRPr>
                <a:solidFill>
                  <a:schemeClr val="bg1"/>
                </a:solidFill>
              </a:defRPr>
            </a:lvl1pPr>
          </a:lstStyle>
          <a:p>
            <a:r>
              <a:rPr lang="en-US"/>
              <a:t>Click to edit Master title style</a:t>
            </a:r>
          </a:p>
        </p:txBody>
      </p:sp>
      <p:sp>
        <p:nvSpPr>
          <p:cNvPr id="6" name="Subtitle">
            <a:extLst>
              <a:ext uri="{FF2B5EF4-FFF2-40B4-BE49-F238E27FC236}">
                <a16:creationId xmlns:a16="http://schemas.microsoft.com/office/drawing/2014/main" id="{7338B18C-2B89-4572-910C-EA1F43F15ABD}"/>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bg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TextBox 8">
            <a:extLst>
              <a:ext uri="{FF2B5EF4-FFF2-40B4-BE49-F238E27FC236}">
                <a16:creationId xmlns:a16="http://schemas.microsoft.com/office/drawing/2014/main" id="{B5780F14-570B-4BDF-BDF0-3FE3F89E0B59}"/>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2569769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SD Blank Fireball Red">
    <p:bg>
      <p:bgPr>
        <a:solidFill>
          <a:srgbClr val="CD111E"/>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4090C8C-59C5-42DB-9E6B-C8720D5DA406}"/>
              </a:ext>
            </a:extLst>
          </p:cNvPr>
          <p:cNvGrpSpPr/>
          <p:nvPr userDrawn="1"/>
        </p:nvGrpSpPr>
        <p:grpSpPr>
          <a:xfrm>
            <a:off x="1491431" y="-3652751"/>
            <a:ext cx="16383615" cy="16425346"/>
            <a:chOff x="-9345612" y="-3560784"/>
            <a:chExt cx="6856412" cy="6873876"/>
          </a:xfrm>
        </p:grpSpPr>
        <p:sp>
          <p:nvSpPr>
            <p:cNvPr id="5" name="Freeform 21">
              <a:extLst>
                <a:ext uri="{FF2B5EF4-FFF2-40B4-BE49-F238E27FC236}">
                  <a16:creationId xmlns:a16="http://schemas.microsoft.com/office/drawing/2014/main" id="{FB0191BC-557C-40E7-84D4-DD4F3F8AE5E7}"/>
                </a:ext>
              </a:extLst>
            </p:cNvPr>
            <p:cNvSpPr>
              <a:spLocks/>
            </p:cNvSpPr>
            <p:nvPr/>
          </p:nvSpPr>
          <p:spPr bwMode="auto">
            <a:xfrm>
              <a:off x="-9345612" y="-3560784"/>
              <a:ext cx="6856412" cy="6858000"/>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CD111E"/>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BFA37406-4A88-4EB6-983F-A50E2640DC60}"/>
                </a:ext>
              </a:extLst>
            </p:cNvPr>
            <p:cNvSpPr>
              <a:spLocks/>
            </p:cNvSpPr>
            <p:nvPr/>
          </p:nvSpPr>
          <p:spPr bwMode="auto">
            <a:xfrm>
              <a:off x="-9345612" y="-3560784"/>
              <a:ext cx="5151437" cy="6873875"/>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D81220"/>
            </a:solidFill>
            <a:ln>
              <a:noFill/>
            </a:ln>
            <a:effectLst>
              <a:outerShdw blurRad="304800" dist="304800" dir="8100000" algn="tr" rotWithShape="0">
                <a:srgbClr val="1F0306">
                  <a:alpha val="34902"/>
                </a:srgb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DEC153D6-5EE9-4268-A6CA-7DE8BDE9BB33}"/>
                </a:ext>
              </a:extLst>
            </p:cNvPr>
            <p:cNvSpPr>
              <a:spLocks/>
            </p:cNvSpPr>
            <p:nvPr/>
          </p:nvSpPr>
          <p:spPr bwMode="auto">
            <a:xfrm>
              <a:off x="-6992937" y="-3559196"/>
              <a:ext cx="4503737" cy="687228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outerShdw blurRad="304800" dist="304800" dir="8100000" algn="tr" rotWithShape="0">
                <a:srgbClr val="160204">
                  <a:alpha val="35000"/>
                </a:srgbClr>
              </a:outerShdw>
            </a:effectLst>
          </p:spPr>
          <p:txBody>
            <a:bodyPr vert="horz" wrap="square" lIns="91440" tIns="45720" rIns="91440" bIns="45720" numCol="1" anchor="t" anchorCtr="0" compatLnSpc="1">
              <a:prstTxWarp prst="textNoShape">
                <a:avLst/>
              </a:prstTxWarp>
            </a:bodyPr>
            <a:lstStyle/>
            <a:p>
              <a:endParaRPr lang="en-US"/>
            </a:p>
          </p:txBody>
        </p:sp>
      </p:grpSp>
      <p:sp>
        <p:nvSpPr>
          <p:cNvPr id="8" name="Text Placeholder 2">
            <a:extLst>
              <a:ext uri="{FF2B5EF4-FFF2-40B4-BE49-F238E27FC236}">
                <a16:creationId xmlns:a16="http://schemas.microsoft.com/office/drawing/2014/main" id="{94ED5EAF-78DC-43F8-94C6-0A3E845563B5}"/>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0" name="Text Placeholder 2">
            <a:extLst>
              <a:ext uri="{FF2B5EF4-FFF2-40B4-BE49-F238E27FC236}">
                <a16:creationId xmlns:a16="http://schemas.microsoft.com/office/drawing/2014/main" id="{11295DFB-B2FD-4E93-8B8D-88AFB024834F}"/>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1" name="Text Placeholder 47">
            <a:extLst>
              <a:ext uri="{FF2B5EF4-FFF2-40B4-BE49-F238E27FC236}">
                <a16:creationId xmlns:a16="http://schemas.microsoft.com/office/drawing/2014/main" id="{DE6260C1-3717-4DD8-A599-3CD1F9D4D473}"/>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447002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SD Blank Fireball Whit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4090C8C-59C5-42DB-9E6B-C8720D5DA406}"/>
              </a:ext>
            </a:extLst>
          </p:cNvPr>
          <p:cNvGrpSpPr/>
          <p:nvPr userDrawn="1"/>
        </p:nvGrpSpPr>
        <p:grpSpPr>
          <a:xfrm>
            <a:off x="1491431" y="-3652751"/>
            <a:ext cx="16383615" cy="16425346"/>
            <a:chOff x="-9345612" y="-3560784"/>
            <a:chExt cx="6856412" cy="6873876"/>
          </a:xfrm>
        </p:grpSpPr>
        <p:sp>
          <p:nvSpPr>
            <p:cNvPr id="5" name="Freeform 21">
              <a:extLst>
                <a:ext uri="{FF2B5EF4-FFF2-40B4-BE49-F238E27FC236}">
                  <a16:creationId xmlns:a16="http://schemas.microsoft.com/office/drawing/2014/main" id="{FB0191BC-557C-40E7-84D4-DD4F3F8AE5E7}"/>
                </a:ext>
              </a:extLst>
            </p:cNvPr>
            <p:cNvSpPr>
              <a:spLocks/>
            </p:cNvSpPr>
            <p:nvPr/>
          </p:nvSpPr>
          <p:spPr bwMode="auto">
            <a:xfrm>
              <a:off x="-9345612" y="-3560784"/>
              <a:ext cx="6856412" cy="6858000"/>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DEE3EC"/>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BFA37406-4A88-4EB6-983F-A50E2640DC60}"/>
                </a:ext>
              </a:extLst>
            </p:cNvPr>
            <p:cNvSpPr>
              <a:spLocks/>
            </p:cNvSpPr>
            <p:nvPr/>
          </p:nvSpPr>
          <p:spPr bwMode="auto">
            <a:xfrm>
              <a:off x="-9345612" y="-3560784"/>
              <a:ext cx="5151437" cy="6873875"/>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F1F2F5"/>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DEC153D6-5EE9-4268-A6CA-7DE8BDE9BB33}"/>
                </a:ext>
              </a:extLst>
            </p:cNvPr>
            <p:cNvSpPr>
              <a:spLocks/>
            </p:cNvSpPr>
            <p:nvPr/>
          </p:nvSpPr>
          <p:spPr bwMode="auto">
            <a:xfrm>
              <a:off x="-6992937" y="-3559196"/>
              <a:ext cx="4503737" cy="687228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6">
                <a:lumMod val="20000"/>
                <a:lumOff val="80000"/>
              </a:schemeClr>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endParaRPr lang="en-US"/>
            </a:p>
          </p:txBody>
        </p:sp>
      </p:grpSp>
      <p:sp>
        <p:nvSpPr>
          <p:cNvPr id="8" name="Text Placeholder 2">
            <a:extLst>
              <a:ext uri="{FF2B5EF4-FFF2-40B4-BE49-F238E27FC236}">
                <a16:creationId xmlns:a16="http://schemas.microsoft.com/office/drawing/2014/main" id="{24C35F18-0A18-4D40-939E-C1AFCB85CE44}"/>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0" name="Text Placeholder 2">
            <a:extLst>
              <a:ext uri="{FF2B5EF4-FFF2-40B4-BE49-F238E27FC236}">
                <a16:creationId xmlns:a16="http://schemas.microsoft.com/office/drawing/2014/main" id="{930AEB75-338D-4DDA-BEA6-F222A875D5F9}"/>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1" name="Text Placeholder 47">
            <a:extLst>
              <a:ext uri="{FF2B5EF4-FFF2-40B4-BE49-F238E27FC236}">
                <a16:creationId xmlns:a16="http://schemas.microsoft.com/office/drawing/2014/main" id="{FFC09FC5-7418-4CE8-B363-4F80918AB266}"/>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tx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741124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da 2 Nickel">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A6727AA1-A1B1-4941-9657-C92FF7F7A61A}"/>
              </a:ext>
            </a:extLst>
          </p:cNvPr>
          <p:cNvSpPr/>
          <p:nvPr userDrawn="1"/>
        </p:nvSpPr>
        <p:spPr bwMode="gray">
          <a:xfrm>
            <a:off x="-114299" y="-127002"/>
            <a:ext cx="973370" cy="6482082"/>
          </a:xfrm>
          <a:prstGeom prst="roundRect">
            <a:avLst>
              <a:gd name="adj" fmla="val 8455"/>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27186819-050A-EE44-975A-A57DA0316FA1}"/>
              </a:ext>
            </a:extLst>
          </p:cNvPr>
          <p:cNvSpPr>
            <a:spLocks noGrp="1"/>
          </p:cNvSpPr>
          <p:nvPr>
            <p:ph sz="quarter" idx="10"/>
          </p:nvPr>
        </p:nvSpPr>
        <p:spPr>
          <a:xfrm>
            <a:off x="1833336" y="1015156"/>
            <a:ext cx="9148989" cy="5339923"/>
          </a:xfrm>
          <a:prstGeom prst="rect">
            <a:avLst/>
          </a:prstGeom>
        </p:spPr>
        <p:txBody>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en-US"/>
              <a:t>Click to edit Master text styles</a:t>
            </a:r>
          </a:p>
        </p:txBody>
      </p:sp>
      <p:sp>
        <p:nvSpPr>
          <p:cNvPr id="6" name="Title 2">
            <a:extLst>
              <a:ext uri="{FF2B5EF4-FFF2-40B4-BE49-F238E27FC236}">
                <a16:creationId xmlns:a16="http://schemas.microsoft.com/office/drawing/2014/main" id="{B55197C6-4440-C140-838A-1363DBC789FF}"/>
              </a:ext>
            </a:extLst>
          </p:cNvPr>
          <p:cNvSpPr>
            <a:spLocks noGrp="1"/>
          </p:cNvSpPr>
          <p:nvPr>
            <p:ph type="title"/>
          </p:nvPr>
        </p:nvSpPr>
        <p:spPr>
          <a:xfrm rot="5400000">
            <a:off x="-2472981" y="3007719"/>
            <a:ext cx="5682803" cy="361959"/>
          </a:xfrm>
        </p:spPr>
        <p:txBody>
          <a:bodyPr wrap="square">
            <a:spAutoFit/>
          </a:bodyPr>
          <a:lstStyle>
            <a:lvl1pPr>
              <a:defRPr sz="2800">
                <a:solidFill>
                  <a:schemeClr val="tx2"/>
                </a:solidFill>
              </a:defRPr>
            </a:lvl1pPr>
          </a:lstStyle>
          <a:p>
            <a:r>
              <a:rPr lang="en-US"/>
              <a:t>Click to edit Master title style</a:t>
            </a:r>
            <a:endParaRPr lang="en-US" dirty="0"/>
          </a:p>
        </p:txBody>
      </p:sp>
    </p:spTree>
    <p:extLst>
      <p:ext uri="{BB962C8B-B14F-4D97-AF65-F5344CB8AC3E}">
        <p14:creationId xmlns:p14="http://schemas.microsoft.com/office/powerpoint/2010/main" val="743189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SD Blank Fireball Nickel">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4090C8C-59C5-42DB-9E6B-C8720D5DA406}"/>
              </a:ext>
            </a:extLst>
          </p:cNvPr>
          <p:cNvGrpSpPr/>
          <p:nvPr userDrawn="1"/>
        </p:nvGrpSpPr>
        <p:grpSpPr>
          <a:xfrm>
            <a:off x="1491431" y="-3652751"/>
            <a:ext cx="16383615" cy="16425346"/>
            <a:chOff x="-9345612" y="-3560784"/>
            <a:chExt cx="6856412" cy="6873876"/>
          </a:xfrm>
        </p:grpSpPr>
        <p:sp>
          <p:nvSpPr>
            <p:cNvPr id="5" name="Freeform 21">
              <a:extLst>
                <a:ext uri="{FF2B5EF4-FFF2-40B4-BE49-F238E27FC236}">
                  <a16:creationId xmlns:a16="http://schemas.microsoft.com/office/drawing/2014/main" id="{FB0191BC-557C-40E7-84D4-DD4F3F8AE5E7}"/>
                </a:ext>
              </a:extLst>
            </p:cNvPr>
            <p:cNvSpPr>
              <a:spLocks/>
            </p:cNvSpPr>
            <p:nvPr/>
          </p:nvSpPr>
          <p:spPr bwMode="auto">
            <a:xfrm>
              <a:off x="-9345612" y="-3560784"/>
              <a:ext cx="6856412" cy="6858000"/>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DEE3EC"/>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BFA37406-4A88-4EB6-983F-A50E2640DC60}"/>
                </a:ext>
              </a:extLst>
            </p:cNvPr>
            <p:cNvSpPr>
              <a:spLocks/>
            </p:cNvSpPr>
            <p:nvPr/>
          </p:nvSpPr>
          <p:spPr bwMode="auto">
            <a:xfrm>
              <a:off x="-9345612" y="-3560784"/>
              <a:ext cx="5151437" cy="6873875"/>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E4E8F0"/>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DEC153D6-5EE9-4268-A6CA-7DE8BDE9BB33}"/>
                </a:ext>
              </a:extLst>
            </p:cNvPr>
            <p:cNvSpPr>
              <a:spLocks/>
            </p:cNvSpPr>
            <p:nvPr/>
          </p:nvSpPr>
          <p:spPr bwMode="auto">
            <a:xfrm>
              <a:off x="-6992937" y="-3559196"/>
              <a:ext cx="4503737" cy="687228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6">
                <a:lumMod val="40000"/>
                <a:lumOff val="60000"/>
              </a:schemeClr>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endParaRPr lang="en-US"/>
            </a:p>
          </p:txBody>
        </p:sp>
      </p:grpSp>
      <p:sp>
        <p:nvSpPr>
          <p:cNvPr id="8" name="Text Placeholder 2">
            <a:extLst>
              <a:ext uri="{FF2B5EF4-FFF2-40B4-BE49-F238E27FC236}">
                <a16:creationId xmlns:a16="http://schemas.microsoft.com/office/drawing/2014/main" id="{B61F5CC4-20B6-4766-B066-5E1E7E75F489}"/>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0" name="Text Placeholder 2">
            <a:extLst>
              <a:ext uri="{FF2B5EF4-FFF2-40B4-BE49-F238E27FC236}">
                <a16:creationId xmlns:a16="http://schemas.microsoft.com/office/drawing/2014/main" id="{6AB885CC-AA6F-483E-B363-8B9B2F3A5650}"/>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1" name="Text Placeholder 47">
            <a:extLst>
              <a:ext uri="{FF2B5EF4-FFF2-40B4-BE49-F238E27FC236}">
                <a16:creationId xmlns:a16="http://schemas.microsoft.com/office/drawing/2014/main" id="{13C60D6E-416F-48E2-90A7-A8EF297D126A}"/>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tx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916809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SD Blank Fireball Gunmetal">
    <p:bg>
      <p:bgPr>
        <a:solidFill>
          <a:srgbClr val="3D4A6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4090C8C-59C5-42DB-9E6B-C8720D5DA406}"/>
              </a:ext>
            </a:extLst>
          </p:cNvPr>
          <p:cNvGrpSpPr/>
          <p:nvPr userDrawn="1"/>
        </p:nvGrpSpPr>
        <p:grpSpPr>
          <a:xfrm>
            <a:off x="1491431" y="-3652751"/>
            <a:ext cx="16383615" cy="16425346"/>
            <a:chOff x="-9345612" y="-3560784"/>
            <a:chExt cx="6856412" cy="6873876"/>
          </a:xfrm>
        </p:grpSpPr>
        <p:sp>
          <p:nvSpPr>
            <p:cNvPr id="5" name="Freeform 21">
              <a:extLst>
                <a:ext uri="{FF2B5EF4-FFF2-40B4-BE49-F238E27FC236}">
                  <a16:creationId xmlns:a16="http://schemas.microsoft.com/office/drawing/2014/main" id="{FB0191BC-557C-40E7-84D4-DD4F3F8AE5E7}"/>
                </a:ext>
              </a:extLst>
            </p:cNvPr>
            <p:cNvSpPr>
              <a:spLocks/>
            </p:cNvSpPr>
            <p:nvPr/>
          </p:nvSpPr>
          <p:spPr bwMode="auto">
            <a:xfrm>
              <a:off x="-9345612" y="-3560784"/>
              <a:ext cx="6856412" cy="6858000"/>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3D4A6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BFA37406-4A88-4EB6-983F-A50E2640DC60}"/>
                </a:ext>
              </a:extLst>
            </p:cNvPr>
            <p:cNvSpPr>
              <a:spLocks/>
            </p:cNvSpPr>
            <p:nvPr/>
          </p:nvSpPr>
          <p:spPr bwMode="auto">
            <a:xfrm>
              <a:off x="-9345612" y="-3560784"/>
              <a:ext cx="5151437" cy="6873875"/>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44536C"/>
            </a:solidFill>
            <a:ln>
              <a:noFill/>
            </a:ln>
            <a:effectLst>
              <a:outerShdw blurRad="304800" dist="304800" dir="8100000" algn="tr" rotWithShape="0">
                <a:srgbClr val="0C0E12">
                  <a:alpha val="34902"/>
                </a:srgb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DEC153D6-5EE9-4268-A6CA-7DE8BDE9BB33}"/>
                </a:ext>
              </a:extLst>
            </p:cNvPr>
            <p:cNvSpPr>
              <a:spLocks/>
            </p:cNvSpPr>
            <p:nvPr/>
          </p:nvSpPr>
          <p:spPr bwMode="auto">
            <a:xfrm>
              <a:off x="-6992937" y="-3559196"/>
              <a:ext cx="4503737" cy="687228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outerShdw blurRad="304800" dist="304800" dir="8100000" algn="tr" rotWithShape="0">
                <a:srgbClr val="0C0E12">
                  <a:alpha val="35000"/>
                </a:srgbClr>
              </a:outerShdw>
            </a:effectLst>
          </p:spPr>
          <p:txBody>
            <a:bodyPr vert="horz" wrap="square" lIns="91440" tIns="45720" rIns="91440" bIns="45720" numCol="1" anchor="t" anchorCtr="0" compatLnSpc="1">
              <a:prstTxWarp prst="textNoShape">
                <a:avLst/>
              </a:prstTxWarp>
            </a:bodyPr>
            <a:lstStyle/>
            <a:p>
              <a:endParaRPr lang="en-US"/>
            </a:p>
          </p:txBody>
        </p:sp>
      </p:grpSp>
      <p:sp>
        <p:nvSpPr>
          <p:cNvPr id="8" name="Text Placeholder 2">
            <a:extLst>
              <a:ext uri="{FF2B5EF4-FFF2-40B4-BE49-F238E27FC236}">
                <a16:creationId xmlns:a16="http://schemas.microsoft.com/office/drawing/2014/main" id="{0964E06C-5CDC-4DD2-949B-419EC57E3AAB}"/>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0" name="Text Placeholder 2">
            <a:extLst>
              <a:ext uri="{FF2B5EF4-FFF2-40B4-BE49-F238E27FC236}">
                <a16:creationId xmlns:a16="http://schemas.microsoft.com/office/drawing/2014/main" id="{B3A67FF0-7CA7-4A6C-8072-0CD1E2E5F7FE}"/>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1" name="Text Placeholder 47">
            <a:extLst>
              <a:ext uri="{FF2B5EF4-FFF2-40B4-BE49-F238E27FC236}">
                <a16:creationId xmlns:a16="http://schemas.microsoft.com/office/drawing/2014/main" id="{CF37654A-5970-4ADD-8CC1-EB8D858E0A40}"/>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151737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D Blank Fireball Midnight">
    <p:bg>
      <p:bgPr>
        <a:solidFill>
          <a:srgbClr val="081D32"/>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4090C8C-59C5-42DB-9E6B-C8720D5DA406}"/>
              </a:ext>
            </a:extLst>
          </p:cNvPr>
          <p:cNvGrpSpPr/>
          <p:nvPr userDrawn="1"/>
        </p:nvGrpSpPr>
        <p:grpSpPr>
          <a:xfrm>
            <a:off x="1491431" y="-3652751"/>
            <a:ext cx="16383615" cy="16425346"/>
            <a:chOff x="-9345612" y="-3560784"/>
            <a:chExt cx="6856412" cy="6873876"/>
          </a:xfrm>
        </p:grpSpPr>
        <p:sp>
          <p:nvSpPr>
            <p:cNvPr id="5" name="Freeform 21">
              <a:extLst>
                <a:ext uri="{FF2B5EF4-FFF2-40B4-BE49-F238E27FC236}">
                  <a16:creationId xmlns:a16="http://schemas.microsoft.com/office/drawing/2014/main" id="{FB0191BC-557C-40E7-84D4-DD4F3F8AE5E7}"/>
                </a:ext>
              </a:extLst>
            </p:cNvPr>
            <p:cNvSpPr>
              <a:spLocks/>
            </p:cNvSpPr>
            <p:nvPr/>
          </p:nvSpPr>
          <p:spPr bwMode="auto">
            <a:xfrm>
              <a:off x="-9345612" y="-3560784"/>
              <a:ext cx="6856412" cy="6858000"/>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071B2F"/>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BFA37406-4A88-4EB6-983F-A50E2640DC60}"/>
                </a:ext>
              </a:extLst>
            </p:cNvPr>
            <p:cNvSpPr>
              <a:spLocks/>
            </p:cNvSpPr>
            <p:nvPr/>
          </p:nvSpPr>
          <p:spPr bwMode="auto">
            <a:xfrm>
              <a:off x="-9345612" y="-3560784"/>
              <a:ext cx="5151437" cy="6873875"/>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0A233C"/>
            </a:solidFill>
            <a:ln>
              <a:noFill/>
            </a:ln>
            <a:effectLst>
              <a:outerShdw blurRad="304800" dist="304800" dir="8100000" algn="tr" rotWithShape="0">
                <a:srgbClr val="050D13">
                  <a:alpha val="35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DEC153D6-5EE9-4268-A6CA-7DE8BDE9BB33}"/>
                </a:ext>
              </a:extLst>
            </p:cNvPr>
            <p:cNvSpPr>
              <a:spLocks/>
            </p:cNvSpPr>
            <p:nvPr/>
          </p:nvSpPr>
          <p:spPr bwMode="auto">
            <a:xfrm>
              <a:off x="-6992937" y="-3559196"/>
              <a:ext cx="4503737" cy="687228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outerShdw blurRad="304800" dist="304800" dir="8100000" algn="tr" rotWithShape="0">
                <a:srgbClr val="050D13">
                  <a:alpha val="34902"/>
                </a:srgbClr>
              </a:outerShdw>
            </a:effectLst>
          </p:spPr>
          <p:txBody>
            <a:bodyPr vert="horz" wrap="square" lIns="91440" tIns="45720" rIns="91440" bIns="45720" numCol="1" anchor="t" anchorCtr="0" compatLnSpc="1">
              <a:prstTxWarp prst="textNoShape">
                <a:avLst/>
              </a:prstTxWarp>
            </a:bodyPr>
            <a:lstStyle/>
            <a:p>
              <a:endParaRPr lang="en-US"/>
            </a:p>
          </p:txBody>
        </p:sp>
      </p:grpSp>
      <p:sp>
        <p:nvSpPr>
          <p:cNvPr id="8" name="Text Placeholder 2">
            <a:extLst>
              <a:ext uri="{FF2B5EF4-FFF2-40B4-BE49-F238E27FC236}">
                <a16:creationId xmlns:a16="http://schemas.microsoft.com/office/drawing/2014/main" id="{C8C2CAAF-CDDA-4C4A-89EC-D1913727AD10}"/>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0" name="Text Placeholder 2">
            <a:extLst>
              <a:ext uri="{FF2B5EF4-FFF2-40B4-BE49-F238E27FC236}">
                <a16:creationId xmlns:a16="http://schemas.microsoft.com/office/drawing/2014/main" id="{58155240-E3E2-45FD-8577-13D162CAA7E2}"/>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1" name="Text Placeholder 47">
            <a:extLst>
              <a:ext uri="{FF2B5EF4-FFF2-40B4-BE49-F238E27FC236}">
                <a16:creationId xmlns:a16="http://schemas.microsoft.com/office/drawing/2014/main" id="{D778E94A-0233-4DE8-9616-6999AB69327F}"/>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1556575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SD Blank Fireball 2 Red">
    <p:bg>
      <p:bgPr>
        <a:solidFill>
          <a:schemeClr val="bg2"/>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A00C3292-75D1-4DA8-82E9-9A4CB6D8CFC8}"/>
              </a:ext>
            </a:extLst>
          </p:cNvPr>
          <p:cNvGrpSpPr/>
          <p:nvPr userDrawn="1"/>
        </p:nvGrpSpPr>
        <p:grpSpPr>
          <a:xfrm>
            <a:off x="2118610" y="-558521"/>
            <a:ext cx="7954780" cy="7975042"/>
            <a:chOff x="2118610" y="-558521"/>
            <a:chExt cx="7954780" cy="7975042"/>
          </a:xfrm>
        </p:grpSpPr>
        <p:sp>
          <p:nvSpPr>
            <p:cNvPr id="5" name="Freeform 21">
              <a:extLst>
                <a:ext uri="{FF2B5EF4-FFF2-40B4-BE49-F238E27FC236}">
                  <a16:creationId xmlns:a16="http://schemas.microsoft.com/office/drawing/2014/main" id="{C909BC99-2790-4BD1-9E25-7C807A3692CD}"/>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CD111E"/>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4CA3B432-5549-4D32-A518-E58B9A955625}"/>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D81220"/>
            </a:solidFill>
            <a:ln>
              <a:noFill/>
            </a:ln>
            <a:effectLst>
              <a:outerShdw blurRad="304800" dist="304800" dir="8100000" algn="tr" rotWithShape="0">
                <a:srgbClr val="1F0306">
                  <a:alpha val="34902"/>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7" name="Freeform 23">
              <a:extLst>
                <a:ext uri="{FF2B5EF4-FFF2-40B4-BE49-F238E27FC236}">
                  <a16:creationId xmlns:a16="http://schemas.microsoft.com/office/drawing/2014/main" id="{F3A4D887-8F37-423F-BD6E-FD99771BB430}"/>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outerShdw blurRad="304800" dist="304800" dir="8100000" algn="tr" rotWithShape="0">
                <a:srgbClr val="160204">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8" name="Freeform 23">
              <a:extLst>
                <a:ext uri="{FF2B5EF4-FFF2-40B4-BE49-F238E27FC236}">
                  <a16:creationId xmlns:a16="http://schemas.microsoft.com/office/drawing/2014/main" id="{D8062B03-6029-45BE-9236-AEA57932BB6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innerShdw blurRad="304800" dist="304800">
                <a:srgbClr val="180204">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9" name="Text Placeholder 2">
            <a:extLst>
              <a:ext uri="{FF2B5EF4-FFF2-40B4-BE49-F238E27FC236}">
                <a16:creationId xmlns:a16="http://schemas.microsoft.com/office/drawing/2014/main" id="{EDDDDD52-8A68-4B86-A9C6-F0B2044B4DE6}"/>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3" name="TextBox 12">
            <a:extLst>
              <a:ext uri="{FF2B5EF4-FFF2-40B4-BE49-F238E27FC236}">
                <a16:creationId xmlns:a16="http://schemas.microsoft.com/office/drawing/2014/main" id="{411DA87E-0188-4AB9-9DF5-EA0789BFAC56}"/>
              </a:ext>
            </a:extLst>
          </p:cNvPr>
          <p:cNvSpPr txBox="1"/>
          <p:nvPr userDrawn="1"/>
        </p:nvSpPr>
        <p:spPr>
          <a:xfrm>
            <a:off x="11329988" y="6514122"/>
            <a:ext cx="376236" cy="147476"/>
          </a:xfrm>
          <a:prstGeom prst="rect">
            <a:avLst/>
          </a:prstGeom>
          <a:solidFill>
            <a:schemeClr val="bg2"/>
          </a:solidFill>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dirty="0">
              <a:solidFill>
                <a:schemeClr val="accent6">
                  <a:lumMod val="75000"/>
                </a:schemeClr>
              </a:solidFill>
              <a:latin typeface="+mn-lt"/>
              <a:ea typeface="+mn-ea"/>
              <a:cs typeface="+mn-cs"/>
            </a:endParaRPr>
          </a:p>
        </p:txBody>
      </p:sp>
      <p:sp>
        <p:nvSpPr>
          <p:cNvPr id="12" name="Text Placeholder 2">
            <a:extLst>
              <a:ext uri="{FF2B5EF4-FFF2-40B4-BE49-F238E27FC236}">
                <a16:creationId xmlns:a16="http://schemas.microsoft.com/office/drawing/2014/main" id="{CB50CEEF-7AD9-4DFC-AA74-F5A1B7D9DD89}"/>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4" name="Text Placeholder 47">
            <a:extLst>
              <a:ext uri="{FF2B5EF4-FFF2-40B4-BE49-F238E27FC236}">
                <a16:creationId xmlns:a16="http://schemas.microsoft.com/office/drawing/2014/main" id="{E64FEA2B-B846-400C-B106-D9C47D95DF3D}"/>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1877160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SD Blank Fireball 2 White">
    <p:bg>
      <p:bgPr>
        <a:solidFill>
          <a:srgbClr val="FFFFFF"/>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B19B0ED-B474-4D33-836E-D2CDA79C5449}"/>
              </a:ext>
            </a:extLst>
          </p:cNvPr>
          <p:cNvGrpSpPr/>
          <p:nvPr userDrawn="1"/>
        </p:nvGrpSpPr>
        <p:grpSpPr>
          <a:xfrm>
            <a:off x="2118610" y="-558521"/>
            <a:ext cx="7954780" cy="7975042"/>
            <a:chOff x="2118610" y="-558521"/>
            <a:chExt cx="7954780" cy="7975042"/>
          </a:xfrm>
        </p:grpSpPr>
        <p:sp>
          <p:nvSpPr>
            <p:cNvPr id="5" name="Freeform 21">
              <a:extLst>
                <a:ext uri="{FF2B5EF4-FFF2-40B4-BE49-F238E27FC236}">
                  <a16:creationId xmlns:a16="http://schemas.microsoft.com/office/drawing/2014/main" id="{C909BC99-2790-4BD1-9E25-7C807A3692CD}"/>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EEF1F5"/>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4CA3B432-5549-4D32-A518-E58B9A955625}"/>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chemeClr val="bg1"/>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7" name="Freeform 23">
              <a:extLst>
                <a:ext uri="{FF2B5EF4-FFF2-40B4-BE49-F238E27FC236}">
                  <a16:creationId xmlns:a16="http://schemas.microsoft.com/office/drawing/2014/main" id="{F3A4D887-8F37-423F-BD6E-FD99771BB430}"/>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8" name="Freeform 23">
              <a:extLst>
                <a:ext uri="{FF2B5EF4-FFF2-40B4-BE49-F238E27FC236}">
                  <a16:creationId xmlns:a16="http://schemas.microsoft.com/office/drawing/2014/main" id="{D8062B03-6029-45BE-9236-AEA57932BB6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AFBFC"/>
            </a:solidFill>
            <a:ln>
              <a:noFill/>
            </a:ln>
            <a:effectLst>
              <a:innerShdw blurRad="304800" dist="228600">
                <a:schemeClr val="accent5">
                  <a:lumMod val="50000"/>
                  <a:alpha val="35000"/>
                </a:scheme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9" name="Text Placeholder 2">
            <a:extLst>
              <a:ext uri="{FF2B5EF4-FFF2-40B4-BE49-F238E27FC236}">
                <a16:creationId xmlns:a16="http://schemas.microsoft.com/office/drawing/2014/main" id="{64807E53-98A7-46DD-A808-B562A7449FC4}"/>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2" name="TextBox 11">
            <a:extLst>
              <a:ext uri="{FF2B5EF4-FFF2-40B4-BE49-F238E27FC236}">
                <a16:creationId xmlns:a16="http://schemas.microsoft.com/office/drawing/2014/main" id="{13C1BF63-0C4E-4508-B24B-CD6BE7EA716F}"/>
              </a:ext>
            </a:extLst>
          </p:cNvPr>
          <p:cNvSpPr txBox="1"/>
          <p:nvPr userDrawn="1"/>
        </p:nvSpPr>
        <p:spPr>
          <a:xfrm>
            <a:off x="11329988" y="6514122"/>
            <a:ext cx="376236" cy="147476"/>
          </a:xfrm>
          <a:prstGeom prst="rect">
            <a:avLst/>
          </a:prstGeom>
          <a:solidFill>
            <a:srgbClr val="FFFFFF"/>
          </a:solidFill>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dirty="0">
              <a:solidFill>
                <a:schemeClr val="accent6">
                  <a:lumMod val="75000"/>
                </a:schemeClr>
              </a:solidFill>
              <a:latin typeface="+mn-lt"/>
              <a:ea typeface="+mn-ea"/>
              <a:cs typeface="+mn-cs"/>
            </a:endParaRPr>
          </a:p>
        </p:txBody>
      </p:sp>
      <p:sp>
        <p:nvSpPr>
          <p:cNvPr id="10" name="Text Placeholder 2">
            <a:extLst>
              <a:ext uri="{FF2B5EF4-FFF2-40B4-BE49-F238E27FC236}">
                <a16:creationId xmlns:a16="http://schemas.microsoft.com/office/drawing/2014/main" id="{366384DE-D59E-4FE8-8C95-CE70179515D8}"/>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3" name="Text Placeholder 47">
            <a:extLst>
              <a:ext uri="{FF2B5EF4-FFF2-40B4-BE49-F238E27FC236}">
                <a16:creationId xmlns:a16="http://schemas.microsoft.com/office/drawing/2014/main" id="{F752E9BC-54F0-463A-AA8D-1F96A0B6453B}"/>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410702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SD Blank Fireball 2 Nickel">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B19B0ED-B474-4D33-836E-D2CDA79C5449}"/>
              </a:ext>
            </a:extLst>
          </p:cNvPr>
          <p:cNvGrpSpPr/>
          <p:nvPr userDrawn="1"/>
        </p:nvGrpSpPr>
        <p:grpSpPr>
          <a:xfrm>
            <a:off x="2118610" y="-558521"/>
            <a:ext cx="7954780" cy="7975042"/>
            <a:chOff x="2118610" y="-558521"/>
            <a:chExt cx="7954780" cy="7975042"/>
          </a:xfrm>
        </p:grpSpPr>
        <p:sp>
          <p:nvSpPr>
            <p:cNvPr id="5" name="Freeform 21">
              <a:extLst>
                <a:ext uri="{FF2B5EF4-FFF2-40B4-BE49-F238E27FC236}">
                  <a16:creationId xmlns:a16="http://schemas.microsoft.com/office/drawing/2014/main" id="{C909BC99-2790-4BD1-9E25-7C807A3692CD}"/>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EEF1F5"/>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4CA3B432-5549-4D32-A518-E58B9A955625}"/>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E4E8F0"/>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7" name="Freeform 23">
              <a:extLst>
                <a:ext uri="{FF2B5EF4-FFF2-40B4-BE49-F238E27FC236}">
                  <a16:creationId xmlns:a16="http://schemas.microsoft.com/office/drawing/2014/main" id="{F3A4D887-8F37-423F-BD6E-FD99771BB430}"/>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8" name="Freeform 23">
              <a:extLst>
                <a:ext uri="{FF2B5EF4-FFF2-40B4-BE49-F238E27FC236}">
                  <a16:creationId xmlns:a16="http://schemas.microsoft.com/office/drawing/2014/main" id="{D8062B03-6029-45BE-9236-AEA57932BB6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6">
                <a:lumMod val="40000"/>
                <a:lumOff val="60000"/>
              </a:schemeClr>
            </a:solidFill>
            <a:ln>
              <a:noFill/>
            </a:ln>
            <a:effectLst>
              <a:innerShdw blurRad="304800" dist="228600">
                <a:schemeClr val="accent5">
                  <a:lumMod val="50000"/>
                  <a:alpha val="35000"/>
                </a:scheme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0" name="Text Placeholder 2">
            <a:extLst>
              <a:ext uri="{FF2B5EF4-FFF2-40B4-BE49-F238E27FC236}">
                <a16:creationId xmlns:a16="http://schemas.microsoft.com/office/drawing/2014/main" id="{1B2798E6-6971-4C62-B298-8434FE939355}"/>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2" name="TextBox 11">
            <a:extLst>
              <a:ext uri="{FF2B5EF4-FFF2-40B4-BE49-F238E27FC236}">
                <a16:creationId xmlns:a16="http://schemas.microsoft.com/office/drawing/2014/main" id="{1F5AB136-822B-454D-8586-EDC009F1831E}"/>
              </a:ext>
            </a:extLst>
          </p:cNvPr>
          <p:cNvSpPr txBox="1"/>
          <p:nvPr userDrawn="1"/>
        </p:nvSpPr>
        <p:spPr>
          <a:xfrm>
            <a:off x="11329988" y="6514122"/>
            <a:ext cx="376236" cy="147476"/>
          </a:xfrm>
          <a:prstGeom prst="rect">
            <a:avLst/>
          </a:prstGeom>
          <a:solidFill>
            <a:schemeClr val="accent6">
              <a:lumMod val="40000"/>
              <a:lumOff val="60000"/>
            </a:schemeClr>
          </a:solidFill>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dirty="0">
              <a:solidFill>
                <a:schemeClr val="accent6">
                  <a:lumMod val="75000"/>
                </a:schemeClr>
              </a:solidFill>
              <a:latin typeface="+mn-lt"/>
              <a:ea typeface="+mn-ea"/>
              <a:cs typeface="+mn-cs"/>
            </a:endParaRPr>
          </a:p>
        </p:txBody>
      </p:sp>
      <p:sp>
        <p:nvSpPr>
          <p:cNvPr id="13" name="Text Placeholder 2">
            <a:extLst>
              <a:ext uri="{FF2B5EF4-FFF2-40B4-BE49-F238E27FC236}">
                <a16:creationId xmlns:a16="http://schemas.microsoft.com/office/drawing/2014/main" id="{5C30A9BE-7366-41B5-A388-BB54D1CFC572}"/>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4" name="Text Placeholder 47">
            <a:extLst>
              <a:ext uri="{FF2B5EF4-FFF2-40B4-BE49-F238E27FC236}">
                <a16:creationId xmlns:a16="http://schemas.microsoft.com/office/drawing/2014/main" id="{566BE9C0-3E8C-47FF-8FCC-B1A2E61FD8BE}"/>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tx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023034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SD Blank Fireball 2 Gunmetal">
    <p:bg>
      <p:bgPr>
        <a:solidFill>
          <a:schemeClr val="accent5"/>
        </a:solidFill>
        <a:effectLst/>
      </p:bgPr>
    </p:bg>
    <p:spTree>
      <p:nvGrpSpPr>
        <p:cNvPr id="1" name=""/>
        <p:cNvGrpSpPr/>
        <p:nvPr/>
      </p:nvGrpSpPr>
      <p:grpSpPr>
        <a:xfrm>
          <a:off x="0" y="0"/>
          <a:ext cx="0" cy="0"/>
          <a:chOff x="0" y="0"/>
          <a:chExt cx="0" cy="0"/>
        </a:xfrm>
      </p:grpSpPr>
      <p:sp>
        <p:nvSpPr>
          <p:cNvPr id="5" name="Freeform 21">
            <a:extLst>
              <a:ext uri="{FF2B5EF4-FFF2-40B4-BE49-F238E27FC236}">
                <a16:creationId xmlns:a16="http://schemas.microsoft.com/office/drawing/2014/main" id="{C909BC99-2790-4BD1-9E25-7C807A3692CD}"/>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3F4D65"/>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4CA3B432-5549-4D32-A518-E58B9A955625}"/>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4E5F7A"/>
          </a:solidFill>
          <a:ln>
            <a:noFill/>
          </a:ln>
          <a:effectLst>
            <a:outerShdw blurRad="304800" dist="304800" dir="8100000" algn="tr" rotWithShape="0">
              <a:srgbClr val="0A0C10">
                <a:alpha val="34902"/>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7" name="Freeform 23">
            <a:extLst>
              <a:ext uri="{FF2B5EF4-FFF2-40B4-BE49-F238E27FC236}">
                <a16:creationId xmlns:a16="http://schemas.microsoft.com/office/drawing/2014/main" id="{F3A4D887-8F37-423F-BD6E-FD99771BB430}"/>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outerShdw blurRad="304800" dist="304800" dir="8100000" algn="tr" rotWithShape="0">
              <a:srgbClr val="090B0F">
                <a:alpha val="34902"/>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8" name="Freeform 23">
            <a:extLst>
              <a:ext uri="{FF2B5EF4-FFF2-40B4-BE49-F238E27FC236}">
                <a16:creationId xmlns:a16="http://schemas.microsoft.com/office/drawing/2014/main" id="{D8062B03-6029-45BE-9236-AEA57932BB6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innerShdw blurRad="304800" dist="304800">
              <a:srgbClr val="080A0C">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sp>
        <p:nvSpPr>
          <p:cNvPr id="10" name="Text Placeholder 2">
            <a:extLst>
              <a:ext uri="{FF2B5EF4-FFF2-40B4-BE49-F238E27FC236}">
                <a16:creationId xmlns:a16="http://schemas.microsoft.com/office/drawing/2014/main" id="{11733D67-8F17-48E5-8721-648A321CB617}"/>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2" name="TextBox 11">
            <a:extLst>
              <a:ext uri="{FF2B5EF4-FFF2-40B4-BE49-F238E27FC236}">
                <a16:creationId xmlns:a16="http://schemas.microsoft.com/office/drawing/2014/main" id="{5FF88E01-C4BC-4250-9742-BECEDD9AE94D}"/>
              </a:ext>
            </a:extLst>
          </p:cNvPr>
          <p:cNvSpPr txBox="1"/>
          <p:nvPr userDrawn="1"/>
        </p:nvSpPr>
        <p:spPr>
          <a:xfrm>
            <a:off x="11329988" y="6514122"/>
            <a:ext cx="376236" cy="147476"/>
          </a:xfrm>
          <a:prstGeom prst="rect">
            <a:avLst/>
          </a:prstGeom>
          <a:solidFill>
            <a:schemeClr val="accent5"/>
          </a:solidFill>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dirty="0">
              <a:solidFill>
                <a:schemeClr val="accent6">
                  <a:lumMod val="75000"/>
                </a:schemeClr>
              </a:solidFill>
              <a:latin typeface="+mn-lt"/>
              <a:ea typeface="+mn-ea"/>
              <a:cs typeface="+mn-cs"/>
            </a:endParaRPr>
          </a:p>
        </p:txBody>
      </p:sp>
      <p:sp>
        <p:nvSpPr>
          <p:cNvPr id="9" name="Text Placeholder 2">
            <a:extLst>
              <a:ext uri="{FF2B5EF4-FFF2-40B4-BE49-F238E27FC236}">
                <a16:creationId xmlns:a16="http://schemas.microsoft.com/office/drawing/2014/main" id="{D93B1285-ED79-4C4B-9D40-11D0FA6B7CD5}"/>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3" name="Text Placeholder 47">
            <a:extLst>
              <a:ext uri="{FF2B5EF4-FFF2-40B4-BE49-F238E27FC236}">
                <a16:creationId xmlns:a16="http://schemas.microsoft.com/office/drawing/2014/main" id="{E6DA9FA4-10DA-4F59-9E07-7FFCC0252406}"/>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837540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SD Blank Fireball 2 Midnight">
    <p:bg>
      <p:bgPr>
        <a:solidFill>
          <a:schemeClr val="tx2"/>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A5DDF63-EA9F-4B09-AD38-3CF158117D3F}"/>
              </a:ext>
            </a:extLst>
          </p:cNvPr>
          <p:cNvGrpSpPr/>
          <p:nvPr userDrawn="1"/>
        </p:nvGrpSpPr>
        <p:grpSpPr>
          <a:xfrm>
            <a:off x="2118610" y="-558521"/>
            <a:ext cx="7954780" cy="7975042"/>
            <a:chOff x="2801769" y="126378"/>
            <a:chExt cx="6588462" cy="6605244"/>
          </a:xfrm>
        </p:grpSpPr>
        <p:sp>
          <p:nvSpPr>
            <p:cNvPr id="5" name="Freeform 21">
              <a:extLst>
                <a:ext uri="{FF2B5EF4-FFF2-40B4-BE49-F238E27FC236}">
                  <a16:creationId xmlns:a16="http://schemas.microsoft.com/office/drawing/2014/main" id="{C909BC99-2790-4BD1-9E25-7C807A3692CD}"/>
                </a:ext>
              </a:extLst>
            </p:cNvPr>
            <p:cNvSpPr>
              <a:spLocks/>
            </p:cNvSpPr>
            <p:nvPr/>
          </p:nvSpPr>
          <p:spPr bwMode="auto">
            <a:xfrm>
              <a:off x="2801769" y="126378"/>
              <a:ext cx="6588462" cy="6589988"/>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chemeClr val="tx2"/>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4CA3B432-5549-4D32-A518-E58B9A955625}"/>
                </a:ext>
              </a:extLst>
            </p:cNvPr>
            <p:cNvSpPr>
              <a:spLocks/>
            </p:cNvSpPr>
            <p:nvPr/>
          </p:nvSpPr>
          <p:spPr bwMode="auto">
            <a:xfrm>
              <a:off x="2801769" y="126378"/>
              <a:ext cx="4950118" cy="6605243"/>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0D2C4B"/>
            </a:solidFill>
            <a:ln>
              <a:noFill/>
            </a:ln>
            <a:effectLst>
              <a:outerShdw blurRad="304800" dist="304800" dir="10800000" algn="r" rotWithShape="0">
                <a:srgbClr val="02080E">
                  <a:alpha val="34902"/>
                </a:srgb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F3A4D887-8F37-423F-BD6E-FD99771BB430}"/>
                </a:ext>
              </a:extLst>
            </p:cNvPr>
            <p:cNvSpPr>
              <a:spLocks/>
            </p:cNvSpPr>
            <p:nvPr/>
          </p:nvSpPr>
          <p:spPr bwMode="auto">
            <a:xfrm>
              <a:off x="5062501" y="127904"/>
              <a:ext cx="4327730" cy="660371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outerShdw blurRad="304800" dist="304800" dir="8100000" algn="tr" rotWithShape="0">
                <a:srgbClr val="050D13">
                  <a:alpha val="34902"/>
                </a:srgbClr>
              </a:outerShdw>
            </a:effectLst>
          </p:spPr>
          <p:txBody>
            <a:bodyPr vert="horz" wrap="square" lIns="91440" tIns="45720" rIns="91440" bIns="45720" numCol="1" anchor="t" anchorCtr="0" compatLnSpc="1">
              <a:prstTxWarp prst="textNoShape">
                <a:avLst/>
              </a:prstTxWarp>
            </a:bodyPr>
            <a:lstStyle/>
            <a:p>
              <a:endParaRPr lang="en-US"/>
            </a:p>
          </p:txBody>
        </p:sp>
        <p:sp>
          <p:nvSpPr>
            <p:cNvPr id="8" name="Freeform 23">
              <a:extLst>
                <a:ext uri="{FF2B5EF4-FFF2-40B4-BE49-F238E27FC236}">
                  <a16:creationId xmlns:a16="http://schemas.microsoft.com/office/drawing/2014/main" id="{D8062B03-6029-45BE-9236-AEA57932BB6E}"/>
                </a:ext>
              </a:extLst>
            </p:cNvPr>
            <p:cNvSpPr>
              <a:spLocks/>
            </p:cNvSpPr>
            <p:nvPr/>
          </p:nvSpPr>
          <p:spPr bwMode="auto">
            <a:xfrm>
              <a:off x="5062501" y="127904"/>
              <a:ext cx="4327730" cy="660371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0D2C4B"/>
            </a:solidFill>
            <a:ln>
              <a:noFill/>
            </a:ln>
            <a:effectLst>
              <a:innerShdw blurRad="304800" dist="304800" dir="18900000">
                <a:srgbClr val="050D13">
                  <a:alpha val="50000"/>
                </a:srgbClr>
              </a:innerShdw>
            </a:effectLst>
          </p:spPr>
          <p:txBody>
            <a:bodyPr vert="horz" wrap="square" lIns="91440" tIns="45720" rIns="91440" bIns="45720" numCol="1" anchor="t" anchorCtr="0" compatLnSpc="1">
              <a:prstTxWarp prst="textNoShape">
                <a:avLst/>
              </a:prstTxWarp>
            </a:bodyPr>
            <a:lstStyle/>
            <a:p>
              <a:endParaRPr lang="en-US"/>
            </a:p>
          </p:txBody>
        </p:sp>
      </p:grpSp>
      <p:sp>
        <p:nvSpPr>
          <p:cNvPr id="10" name="Text Placeholder 2">
            <a:extLst>
              <a:ext uri="{FF2B5EF4-FFF2-40B4-BE49-F238E27FC236}">
                <a16:creationId xmlns:a16="http://schemas.microsoft.com/office/drawing/2014/main" id="{82BF70D1-2372-4B77-B2A2-31833C33D018}"/>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2" name="TextBox 11">
            <a:extLst>
              <a:ext uri="{FF2B5EF4-FFF2-40B4-BE49-F238E27FC236}">
                <a16:creationId xmlns:a16="http://schemas.microsoft.com/office/drawing/2014/main" id="{24C93EA5-05A2-416B-B8DB-14E7DAEA8484}"/>
              </a:ext>
            </a:extLst>
          </p:cNvPr>
          <p:cNvSpPr txBox="1"/>
          <p:nvPr userDrawn="1"/>
        </p:nvSpPr>
        <p:spPr>
          <a:xfrm>
            <a:off x="11329988" y="6514122"/>
            <a:ext cx="376236" cy="147476"/>
          </a:xfrm>
          <a:prstGeom prst="rect">
            <a:avLst/>
          </a:prstGeom>
          <a:solidFill>
            <a:schemeClr val="tx2"/>
          </a:solidFill>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dirty="0">
              <a:solidFill>
                <a:schemeClr val="accent6">
                  <a:lumMod val="75000"/>
                </a:schemeClr>
              </a:solidFill>
              <a:latin typeface="+mn-lt"/>
              <a:ea typeface="+mn-ea"/>
              <a:cs typeface="+mn-cs"/>
            </a:endParaRPr>
          </a:p>
        </p:txBody>
      </p:sp>
      <p:sp>
        <p:nvSpPr>
          <p:cNvPr id="13" name="Text Placeholder 2">
            <a:extLst>
              <a:ext uri="{FF2B5EF4-FFF2-40B4-BE49-F238E27FC236}">
                <a16:creationId xmlns:a16="http://schemas.microsoft.com/office/drawing/2014/main" id="{4BAA1277-977A-4823-8E31-D09CB1C2112C}"/>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4" name="Text Placeholder 47">
            <a:extLst>
              <a:ext uri="{FF2B5EF4-FFF2-40B4-BE49-F238E27FC236}">
                <a16:creationId xmlns:a16="http://schemas.microsoft.com/office/drawing/2014/main" id="{30941D38-C2D9-4E6D-B522-D0A34F7C10FF}"/>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2751664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SD Shelf Red">
    <p:spTree>
      <p:nvGrpSpPr>
        <p:cNvPr id="1" name=""/>
        <p:cNvGrpSpPr/>
        <p:nvPr/>
      </p:nvGrpSpPr>
      <p:grpSpPr>
        <a:xfrm>
          <a:off x="0" y="0"/>
          <a:ext cx="0" cy="0"/>
          <a:chOff x="0" y="0"/>
          <a:chExt cx="0" cy="0"/>
        </a:xfrm>
      </p:grpSpPr>
      <p:sp>
        <p:nvSpPr>
          <p:cNvPr id="16" name="Rectangle: Rounded Corners 55">
            <a:extLst>
              <a:ext uri="{FF2B5EF4-FFF2-40B4-BE49-F238E27FC236}">
                <a16:creationId xmlns:a16="http://schemas.microsoft.com/office/drawing/2014/main" id="{C92B453A-5E12-4F44-BB8F-D65CF49A9122}"/>
              </a:ext>
            </a:extLst>
          </p:cNvPr>
          <p:cNvSpPr/>
          <p:nvPr userDrawn="1"/>
        </p:nvSpPr>
        <p:spPr bwMode="gray">
          <a:xfrm>
            <a:off x="481013" y="5312740"/>
            <a:ext cx="11856130" cy="1697660"/>
          </a:xfrm>
          <a:prstGeom prst="roundRect">
            <a:avLst>
              <a:gd name="adj" fmla="val 4848"/>
            </a:avLst>
          </a:prstGeom>
          <a:solidFill>
            <a:schemeClr val="bg2"/>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CE07AFB8-3706-418A-9C57-68819BDA292D}"/>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E9F6828D-39BF-4AE8-BBB6-8AEEC2923DA5}"/>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3F36228C-E8D4-4505-84AF-8F6E66215BE6}"/>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2885" y="5607050"/>
            <a:ext cx="10928573"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42BA5A4B-EF02-4E2D-8046-A008C6824853}"/>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a:solidFill>
                <a:schemeClr val="bg1"/>
              </a:solidFill>
              <a:latin typeface="+mn-lt"/>
              <a:ea typeface="+mn-ea"/>
              <a:cs typeface="+mn-cs"/>
            </a:endParaRPr>
          </a:p>
        </p:txBody>
      </p:sp>
    </p:spTree>
    <p:extLst>
      <p:ext uri="{BB962C8B-B14F-4D97-AF65-F5344CB8AC3E}">
        <p14:creationId xmlns:p14="http://schemas.microsoft.com/office/powerpoint/2010/main" val="332999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SD Shelf White">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F4E31C43-957F-9C4E-983A-F81442F5925F}"/>
              </a:ext>
            </a:extLst>
          </p:cNvPr>
          <p:cNvSpPr/>
          <p:nvPr userDrawn="1"/>
        </p:nvSpPr>
        <p:spPr bwMode="gray">
          <a:xfrm>
            <a:off x="481013" y="5312740"/>
            <a:ext cx="11856130" cy="1697660"/>
          </a:xfrm>
          <a:prstGeom prst="roundRect">
            <a:avLst>
              <a:gd name="adj" fmla="val 4848"/>
            </a:avLst>
          </a:prstGeom>
          <a:solidFill>
            <a:schemeClr val="bg1"/>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400F72C1-5B61-488A-BE0B-3D3264703941}"/>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7E596D39-9FB6-4C53-A7F5-7483E69CDED2}"/>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6A648C02-9470-473A-B31D-274A93FF1D9C}"/>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1" y="5607050"/>
            <a:ext cx="10926717" cy="929054"/>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03CF40E9-DEAF-493C-B475-895B049DB0F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2962332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2 Blue">
    <p:bg>
      <p:bgPr>
        <a:solidFill>
          <a:srgbClr val="FFFFFF"/>
        </a:solidFill>
        <a:effectLst/>
      </p:bgPr>
    </p:bg>
    <p:spTree>
      <p:nvGrpSpPr>
        <p:cNvPr id="1" name=""/>
        <p:cNvGrpSpPr/>
        <p:nvPr/>
      </p:nvGrpSpPr>
      <p:grpSpPr>
        <a:xfrm>
          <a:off x="0" y="0"/>
          <a:ext cx="0" cy="0"/>
          <a:chOff x="0" y="0"/>
          <a:chExt cx="0" cy="0"/>
        </a:xfrm>
      </p:grpSpPr>
      <p:sp>
        <p:nvSpPr>
          <p:cNvPr id="24" name="Rectangle: Single Corner Rounded 55">
            <a:extLst>
              <a:ext uri="{FF2B5EF4-FFF2-40B4-BE49-F238E27FC236}">
                <a16:creationId xmlns:a16="http://schemas.microsoft.com/office/drawing/2014/main" id="{25675409-AF12-424E-B380-278C5FE944D5}"/>
              </a:ext>
            </a:extLst>
          </p:cNvPr>
          <p:cNvSpPr/>
          <p:nvPr userDrawn="1"/>
        </p:nvSpPr>
        <p:spPr bwMode="gray">
          <a:xfrm>
            <a:off x="-114299" y="-127002"/>
            <a:ext cx="973370" cy="6482082"/>
          </a:xfrm>
          <a:prstGeom prst="roundRect">
            <a:avLst>
              <a:gd name="adj" fmla="val 8455"/>
            </a:avLst>
          </a:prstGeom>
          <a:solidFill>
            <a:schemeClr val="accent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26054762-9254-0D4E-BCD4-AE565B915464}"/>
              </a:ext>
            </a:extLst>
          </p:cNvPr>
          <p:cNvSpPr>
            <a:spLocks noGrp="1"/>
          </p:cNvSpPr>
          <p:nvPr>
            <p:ph sz="quarter" idx="10"/>
          </p:nvPr>
        </p:nvSpPr>
        <p:spPr>
          <a:xfrm>
            <a:off x="1833336" y="1015156"/>
            <a:ext cx="9148989" cy="5339923"/>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en-US"/>
              <a:t>Click to edit Master text styles</a:t>
            </a:r>
          </a:p>
        </p:txBody>
      </p:sp>
      <p:sp>
        <p:nvSpPr>
          <p:cNvPr id="6" name="Title 2">
            <a:extLst>
              <a:ext uri="{FF2B5EF4-FFF2-40B4-BE49-F238E27FC236}">
                <a16:creationId xmlns:a16="http://schemas.microsoft.com/office/drawing/2014/main" id="{5E506679-F503-F54E-8232-EF7575E80F83}"/>
              </a:ext>
            </a:extLst>
          </p:cNvPr>
          <p:cNvSpPr>
            <a:spLocks noGrp="1"/>
          </p:cNvSpPr>
          <p:nvPr>
            <p:ph type="title"/>
          </p:nvPr>
        </p:nvSpPr>
        <p:spPr>
          <a:xfrm rot="5400000">
            <a:off x="-2472981" y="3007719"/>
            <a:ext cx="5682803" cy="361959"/>
          </a:xfrm>
        </p:spPr>
        <p:txBody>
          <a:bodyPr wrap="square">
            <a:spAutoFit/>
          </a:bodyPr>
          <a:lstStyle>
            <a:lvl1pPr>
              <a:defRPr sz="2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527050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SD Shelf Nickel">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F4E31C43-957F-9C4E-983A-F81442F5925F}"/>
              </a:ext>
            </a:extLst>
          </p:cNvPr>
          <p:cNvSpPr/>
          <p:nvPr userDrawn="1"/>
        </p:nvSpPr>
        <p:spPr bwMode="gray">
          <a:xfrm>
            <a:off x="481013" y="5312740"/>
            <a:ext cx="11856130" cy="1697660"/>
          </a:xfrm>
          <a:prstGeom prst="roundRect">
            <a:avLst>
              <a:gd name="adj" fmla="val 4848"/>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400F72C1-5B61-488A-BE0B-3D3264703941}"/>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7E596D39-9FB6-4C53-A7F5-7483E69CDED2}"/>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6A648C02-9470-473A-B31D-274A93FF1D9C}"/>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1" y="5607050"/>
            <a:ext cx="10926717" cy="929054"/>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1C775F73-24E3-4EFE-81CC-0A42D0DB0585}"/>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69300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SD Shelf Gun Metal">
    <p:spTree>
      <p:nvGrpSpPr>
        <p:cNvPr id="1" name=""/>
        <p:cNvGrpSpPr/>
        <p:nvPr/>
      </p:nvGrpSpPr>
      <p:grpSpPr>
        <a:xfrm>
          <a:off x="0" y="0"/>
          <a:ext cx="0" cy="0"/>
          <a:chOff x="0" y="0"/>
          <a:chExt cx="0" cy="0"/>
        </a:xfrm>
      </p:grpSpPr>
      <p:sp>
        <p:nvSpPr>
          <p:cNvPr id="16" name="Rectangle: Rounded Corners 55">
            <a:extLst>
              <a:ext uri="{FF2B5EF4-FFF2-40B4-BE49-F238E27FC236}">
                <a16:creationId xmlns:a16="http://schemas.microsoft.com/office/drawing/2014/main" id="{69505E91-7C68-D541-9803-812E1EBF74DF}"/>
              </a:ext>
            </a:extLst>
          </p:cNvPr>
          <p:cNvSpPr/>
          <p:nvPr userDrawn="1"/>
        </p:nvSpPr>
        <p:spPr bwMode="gray">
          <a:xfrm>
            <a:off x="481013" y="5312740"/>
            <a:ext cx="11856130" cy="1697660"/>
          </a:xfrm>
          <a:prstGeom prst="roundRect">
            <a:avLst>
              <a:gd name="adj" fmla="val 4848"/>
            </a:avLst>
          </a:prstGeom>
          <a:solidFill>
            <a:schemeClr val="accent5"/>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BD0318B4-6B51-4F6A-94BE-C72B04D42563}"/>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87440954-896A-4F1B-AEBA-4E4DBC73ED90}"/>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123382FB-35E4-4970-94A3-EDD49E681D64}"/>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2885" y="5607050"/>
            <a:ext cx="10928573"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5C13B54D-96FE-401E-9628-2EE14ED88006}"/>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2733060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SD Shelf Midnight">
    <p:spTree>
      <p:nvGrpSpPr>
        <p:cNvPr id="1" name=""/>
        <p:cNvGrpSpPr/>
        <p:nvPr/>
      </p:nvGrpSpPr>
      <p:grpSpPr>
        <a:xfrm>
          <a:off x="0" y="0"/>
          <a:ext cx="0" cy="0"/>
          <a:chOff x="0" y="0"/>
          <a:chExt cx="0" cy="0"/>
        </a:xfrm>
      </p:grpSpPr>
      <p:sp>
        <p:nvSpPr>
          <p:cNvPr id="16" name="Rectangle: Rounded Corners 55">
            <a:extLst>
              <a:ext uri="{FF2B5EF4-FFF2-40B4-BE49-F238E27FC236}">
                <a16:creationId xmlns:a16="http://schemas.microsoft.com/office/drawing/2014/main" id="{C92B453A-5E12-4F44-BB8F-D65CF49A9122}"/>
              </a:ext>
            </a:extLst>
          </p:cNvPr>
          <p:cNvSpPr/>
          <p:nvPr userDrawn="1"/>
        </p:nvSpPr>
        <p:spPr bwMode="gray">
          <a:xfrm>
            <a:off x="481013" y="5312740"/>
            <a:ext cx="11856130" cy="1697660"/>
          </a:xfrm>
          <a:prstGeom prst="roundRect">
            <a:avLst>
              <a:gd name="adj" fmla="val 4848"/>
            </a:avLst>
          </a:prstGeom>
          <a:solidFill>
            <a:schemeClr val="tx2"/>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CE07AFB8-3706-418A-9C57-68819BDA292D}"/>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E9F6828D-39BF-4AE8-BBB6-8AEEC2923DA5}"/>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3F36228C-E8D4-4505-84AF-8F6E66215BE6}"/>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2885" y="5607050"/>
            <a:ext cx="10928573"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EAB4FB2F-9AB9-432F-93E7-DA8BC9D85FA0}"/>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2647781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SD Fifty Fifty Red">
    <p:spTree>
      <p:nvGrpSpPr>
        <p:cNvPr id="1" name=""/>
        <p:cNvGrpSpPr/>
        <p:nvPr/>
      </p:nvGrpSpPr>
      <p:grpSpPr>
        <a:xfrm>
          <a:off x="0" y="0"/>
          <a:ext cx="0" cy="0"/>
          <a:chOff x="0" y="0"/>
          <a:chExt cx="0" cy="0"/>
        </a:xfrm>
      </p:grpSpPr>
      <p:sp>
        <p:nvSpPr>
          <p:cNvPr id="13" name="Rectangle: Rounded Corners 19">
            <a:extLst>
              <a:ext uri="{FF2B5EF4-FFF2-40B4-BE49-F238E27FC236}">
                <a16:creationId xmlns:a16="http://schemas.microsoft.com/office/drawing/2014/main" id="{8427B8C3-00CD-DB49-A0BF-67BE30AD9206}"/>
              </a:ext>
            </a:extLst>
          </p:cNvPr>
          <p:cNvSpPr/>
          <p:nvPr userDrawn="1"/>
        </p:nvSpPr>
        <p:spPr bwMode="gray">
          <a:xfrm>
            <a:off x="6093390" y="-159655"/>
            <a:ext cx="6272784" cy="6519672"/>
          </a:xfrm>
          <a:prstGeom prst="roundRect">
            <a:avLst>
              <a:gd name="adj" fmla="val 135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76F65DF-84F6-42C7-8562-99CBDBFA5CC9}"/>
              </a:ext>
            </a:extLst>
          </p:cNvPr>
          <p:cNvSpPr>
            <a:spLocks noGrp="1"/>
          </p:cNvSpPr>
          <p:nvPr>
            <p:ph type="title"/>
          </p:nvPr>
        </p:nvSpPr>
        <p:spPr>
          <a:xfrm>
            <a:off x="495300" y="125645"/>
            <a:ext cx="5103876" cy="878959"/>
          </a:xfrm>
        </p:spPr>
        <p:txBody>
          <a:bodyPr>
            <a:spAutoFit/>
          </a:bodyPr>
          <a:lstStyle>
            <a:lvl1pPr>
              <a:defRPr>
                <a:solidFill>
                  <a:schemeClr val="tx2"/>
                </a:solidFill>
              </a:defRPr>
            </a:lvl1pPr>
          </a:lstStyle>
          <a:p>
            <a:r>
              <a:rPr lang="en-US"/>
              <a:t>Click to edit Master title style</a:t>
            </a:r>
            <a:endParaRPr lang="en-US" dirty="0"/>
          </a:p>
        </p:txBody>
      </p:sp>
      <p:sp>
        <p:nvSpPr>
          <p:cNvPr id="23" name="Subtitle">
            <a:extLst>
              <a:ext uri="{FF2B5EF4-FFF2-40B4-BE49-F238E27FC236}">
                <a16:creationId xmlns:a16="http://schemas.microsoft.com/office/drawing/2014/main" id="{34F73A9A-E297-486A-B570-0527FB1B4807}"/>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ext Placeholder 5">
            <a:extLst>
              <a:ext uri="{FF2B5EF4-FFF2-40B4-BE49-F238E27FC236}">
                <a16:creationId xmlns:a16="http://schemas.microsoft.com/office/drawing/2014/main" id="{100245D1-05D8-FA4A-82B9-661F4B47B008}"/>
              </a:ext>
            </a:extLst>
          </p:cNvPr>
          <p:cNvSpPr>
            <a:spLocks noGrp="1"/>
          </p:cNvSpPr>
          <p:nvPr>
            <p:ph type="body" sz="quarter" idx="15"/>
          </p:nvPr>
        </p:nvSpPr>
        <p:spPr bwMode="gray">
          <a:xfrm>
            <a:off x="6583680" y="1719072"/>
            <a:ext cx="5111496"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4">
            <a:extLst>
              <a:ext uri="{FF2B5EF4-FFF2-40B4-BE49-F238E27FC236}">
                <a16:creationId xmlns:a16="http://schemas.microsoft.com/office/drawing/2014/main" id="{E0B79BE6-91A0-FD43-99F8-8A2888FCA52B}"/>
              </a:ext>
            </a:extLst>
          </p:cNvPr>
          <p:cNvSpPr>
            <a:spLocks noGrp="1"/>
          </p:cNvSpPr>
          <p:nvPr>
            <p:ph sz="quarter" idx="17"/>
          </p:nvPr>
        </p:nvSpPr>
        <p:spPr>
          <a:xfrm>
            <a:off x="495300" y="1719072"/>
            <a:ext cx="5111495"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2">
            <a:extLst>
              <a:ext uri="{FF2B5EF4-FFF2-40B4-BE49-F238E27FC236}">
                <a16:creationId xmlns:a16="http://schemas.microsoft.com/office/drawing/2014/main" id="{8364B4A3-BCEA-4877-B1B2-08C92651F33D}"/>
              </a:ext>
            </a:extLst>
          </p:cNvPr>
          <p:cNvSpPr txBox="1">
            <a:spLocks/>
          </p:cNvSpPr>
          <p:nvPr userDrawn="1"/>
        </p:nvSpPr>
        <p:spPr>
          <a:xfrm>
            <a:off x="6083299" y="6532895"/>
            <a:ext cx="5111496" cy="118174"/>
          </a:xfrm>
          <a:prstGeom prst="rect">
            <a:avLst/>
          </a:prstGeom>
        </p:spPr>
        <p:txBody>
          <a:bodyPr vert="horz" wrap="square" lIns="0" tIns="0" rIns="0" bIns="0" rtlCol="0" anchor="b">
            <a:spAutoFit/>
          </a:bodyPr>
          <a:lstStyle>
            <a:defPPr>
              <a:defRPr lang="en-US"/>
            </a:defPPr>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a:solidFill>
                  <a:schemeClr val="accent6">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t>Source sample text</a:t>
            </a:r>
          </a:p>
        </p:txBody>
      </p:sp>
    </p:spTree>
    <p:extLst>
      <p:ext uri="{BB962C8B-B14F-4D97-AF65-F5344CB8AC3E}">
        <p14:creationId xmlns:p14="http://schemas.microsoft.com/office/powerpoint/2010/main" val="2628603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SD Fifty Fifty White">
    <p:spTree>
      <p:nvGrpSpPr>
        <p:cNvPr id="1" name=""/>
        <p:cNvGrpSpPr/>
        <p:nvPr/>
      </p:nvGrpSpPr>
      <p:grpSpPr>
        <a:xfrm>
          <a:off x="0" y="0"/>
          <a:ext cx="0" cy="0"/>
          <a:chOff x="0" y="0"/>
          <a:chExt cx="0" cy="0"/>
        </a:xfrm>
      </p:grpSpPr>
      <p:sp>
        <p:nvSpPr>
          <p:cNvPr id="13" name="Rectangle: Rounded Corners 19">
            <a:extLst>
              <a:ext uri="{FF2B5EF4-FFF2-40B4-BE49-F238E27FC236}">
                <a16:creationId xmlns:a16="http://schemas.microsoft.com/office/drawing/2014/main" id="{8427B8C3-00CD-DB49-A0BF-67BE30AD9206}"/>
              </a:ext>
            </a:extLst>
          </p:cNvPr>
          <p:cNvSpPr/>
          <p:nvPr userDrawn="1"/>
        </p:nvSpPr>
        <p:spPr bwMode="gray">
          <a:xfrm>
            <a:off x="6093390" y="-159655"/>
            <a:ext cx="6272784" cy="6519672"/>
          </a:xfrm>
          <a:prstGeom prst="roundRect">
            <a:avLst>
              <a:gd name="adj" fmla="val 1350"/>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tx2"/>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tx2"/>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76F65DF-84F6-42C7-8562-99CBDBFA5CC9}"/>
              </a:ext>
            </a:extLst>
          </p:cNvPr>
          <p:cNvSpPr>
            <a:spLocks noGrp="1"/>
          </p:cNvSpPr>
          <p:nvPr>
            <p:ph type="title"/>
          </p:nvPr>
        </p:nvSpPr>
        <p:spPr>
          <a:xfrm>
            <a:off x="495300" y="125645"/>
            <a:ext cx="5103876" cy="878959"/>
          </a:xfrm>
        </p:spPr>
        <p:txBody>
          <a:bodyPr>
            <a:spAutoFit/>
          </a:bodyPr>
          <a:lstStyle>
            <a:lvl1pPr>
              <a:defRPr>
                <a:solidFill>
                  <a:schemeClr val="tx2"/>
                </a:solidFill>
              </a:defRPr>
            </a:lvl1pPr>
          </a:lstStyle>
          <a:p>
            <a:r>
              <a:rPr lang="en-US"/>
              <a:t>Click to edit Master title style</a:t>
            </a:r>
          </a:p>
        </p:txBody>
      </p:sp>
      <p:sp>
        <p:nvSpPr>
          <p:cNvPr id="23" name="Subtitle">
            <a:extLst>
              <a:ext uri="{FF2B5EF4-FFF2-40B4-BE49-F238E27FC236}">
                <a16:creationId xmlns:a16="http://schemas.microsoft.com/office/drawing/2014/main" id="{34F73A9A-E297-486A-B570-0527FB1B4807}"/>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ext Placeholder 5">
            <a:extLst>
              <a:ext uri="{FF2B5EF4-FFF2-40B4-BE49-F238E27FC236}">
                <a16:creationId xmlns:a16="http://schemas.microsoft.com/office/drawing/2014/main" id="{100245D1-05D8-FA4A-82B9-661F4B47B008}"/>
              </a:ext>
            </a:extLst>
          </p:cNvPr>
          <p:cNvSpPr>
            <a:spLocks noGrp="1"/>
          </p:cNvSpPr>
          <p:nvPr>
            <p:ph type="body" sz="quarter" idx="15"/>
          </p:nvPr>
        </p:nvSpPr>
        <p:spPr bwMode="gray">
          <a:xfrm>
            <a:off x="6583680" y="1719072"/>
            <a:ext cx="5111496" cy="4451541"/>
          </a:xfrm>
          <a:prstGeom prst="rect">
            <a:avLst/>
          </a:prstGeom>
        </p:spPr>
        <p:txBody>
          <a:bodyPr/>
          <a:lstStyle>
            <a:lvl1pPr>
              <a:buClrTx/>
              <a:defRPr>
                <a:solidFill>
                  <a:schemeClr val="tx2"/>
                </a:solidFill>
              </a:defRPr>
            </a:lvl1pPr>
            <a:lvl2pPr>
              <a:buClrTx/>
              <a:defRPr>
                <a:solidFill>
                  <a:schemeClr val="tx2"/>
                </a:solidFill>
              </a:defRPr>
            </a:lvl2pPr>
            <a:lvl3pPr>
              <a:buClrTx/>
              <a:defRPr>
                <a:solidFill>
                  <a:schemeClr val="tx2"/>
                </a:solidFill>
              </a:defRPr>
            </a:lvl3pPr>
            <a:lvl4pPr>
              <a:buClrTx/>
              <a:defRPr>
                <a:solidFill>
                  <a:schemeClr val="tx2"/>
                </a:solidFill>
              </a:defRPr>
            </a:lvl4pPr>
            <a:lvl5pPr>
              <a:buClrTx/>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4">
            <a:extLst>
              <a:ext uri="{FF2B5EF4-FFF2-40B4-BE49-F238E27FC236}">
                <a16:creationId xmlns:a16="http://schemas.microsoft.com/office/drawing/2014/main" id="{E0B79BE6-91A0-FD43-99F8-8A2888FCA52B}"/>
              </a:ext>
            </a:extLst>
          </p:cNvPr>
          <p:cNvSpPr>
            <a:spLocks noGrp="1"/>
          </p:cNvSpPr>
          <p:nvPr>
            <p:ph sz="quarter" idx="17"/>
          </p:nvPr>
        </p:nvSpPr>
        <p:spPr>
          <a:xfrm>
            <a:off x="495300" y="1719072"/>
            <a:ext cx="5111495"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2">
            <a:extLst>
              <a:ext uri="{FF2B5EF4-FFF2-40B4-BE49-F238E27FC236}">
                <a16:creationId xmlns:a16="http://schemas.microsoft.com/office/drawing/2014/main" id="{6C4ACE2C-3B93-4489-9C67-AD55E061D598}"/>
              </a:ext>
            </a:extLst>
          </p:cNvPr>
          <p:cNvSpPr txBox="1">
            <a:spLocks/>
          </p:cNvSpPr>
          <p:nvPr userDrawn="1"/>
        </p:nvSpPr>
        <p:spPr>
          <a:xfrm>
            <a:off x="6083299" y="6532895"/>
            <a:ext cx="5111496" cy="118174"/>
          </a:xfrm>
          <a:prstGeom prst="rect">
            <a:avLst/>
          </a:prstGeom>
        </p:spPr>
        <p:txBody>
          <a:bodyPr vert="horz" wrap="square" lIns="0" tIns="0" rIns="0" bIns="0" rtlCol="0" anchor="b">
            <a:spAutoFit/>
          </a:bodyPr>
          <a:lstStyle>
            <a:defPPr>
              <a:defRPr lang="en-US"/>
            </a:defPPr>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a:solidFill>
                  <a:schemeClr val="accent6">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Source sample text</a:t>
            </a:r>
          </a:p>
        </p:txBody>
      </p:sp>
    </p:spTree>
    <p:extLst>
      <p:ext uri="{BB962C8B-B14F-4D97-AF65-F5344CB8AC3E}">
        <p14:creationId xmlns:p14="http://schemas.microsoft.com/office/powerpoint/2010/main" val="2673652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SD Fifty Fifty Nickel">
    <p:spTree>
      <p:nvGrpSpPr>
        <p:cNvPr id="1" name=""/>
        <p:cNvGrpSpPr/>
        <p:nvPr/>
      </p:nvGrpSpPr>
      <p:grpSpPr>
        <a:xfrm>
          <a:off x="0" y="0"/>
          <a:ext cx="0" cy="0"/>
          <a:chOff x="0" y="0"/>
          <a:chExt cx="0" cy="0"/>
        </a:xfrm>
      </p:grpSpPr>
      <p:sp>
        <p:nvSpPr>
          <p:cNvPr id="13" name="Rectangle: Rounded Corners 19">
            <a:extLst>
              <a:ext uri="{FF2B5EF4-FFF2-40B4-BE49-F238E27FC236}">
                <a16:creationId xmlns:a16="http://schemas.microsoft.com/office/drawing/2014/main" id="{8427B8C3-00CD-DB49-A0BF-67BE30AD9206}"/>
              </a:ext>
            </a:extLst>
          </p:cNvPr>
          <p:cNvSpPr/>
          <p:nvPr userDrawn="1"/>
        </p:nvSpPr>
        <p:spPr bwMode="gray">
          <a:xfrm>
            <a:off x="6093390" y="-159655"/>
            <a:ext cx="6272784" cy="6519672"/>
          </a:xfrm>
          <a:prstGeom prst="roundRect">
            <a:avLst>
              <a:gd name="adj" fmla="val 1350"/>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tx2"/>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tx2"/>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76F65DF-84F6-42C7-8562-99CBDBFA5CC9}"/>
              </a:ext>
            </a:extLst>
          </p:cNvPr>
          <p:cNvSpPr>
            <a:spLocks noGrp="1"/>
          </p:cNvSpPr>
          <p:nvPr>
            <p:ph type="title"/>
          </p:nvPr>
        </p:nvSpPr>
        <p:spPr>
          <a:xfrm>
            <a:off x="495300" y="125645"/>
            <a:ext cx="5103876" cy="878959"/>
          </a:xfrm>
        </p:spPr>
        <p:txBody>
          <a:bodyPr>
            <a:spAutoFit/>
          </a:bodyPr>
          <a:lstStyle>
            <a:lvl1pPr>
              <a:defRPr>
                <a:solidFill>
                  <a:schemeClr val="tx2"/>
                </a:solidFill>
              </a:defRPr>
            </a:lvl1pPr>
          </a:lstStyle>
          <a:p>
            <a:r>
              <a:rPr lang="en-US"/>
              <a:t>Click to edit Master title style</a:t>
            </a:r>
          </a:p>
        </p:txBody>
      </p:sp>
      <p:sp>
        <p:nvSpPr>
          <p:cNvPr id="23" name="Subtitle">
            <a:extLst>
              <a:ext uri="{FF2B5EF4-FFF2-40B4-BE49-F238E27FC236}">
                <a16:creationId xmlns:a16="http://schemas.microsoft.com/office/drawing/2014/main" id="{34F73A9A-E297-486A-B570-0527FB1B4807}"/>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ext Placeholder 5">
            <a:extLst>
              <a:ext uri="{FF2B5EF4-FFF2-40B4-BE49-F238E27FC236}">
                <a16:creationId xmlns:a16="http://schemas.microsoft.com/office/drawing/2014/main" id="{100245D1-05D8-FA4A-82B9-661F4B47B008}"/>
              </a:ext>
            </a:extLst>
          </p:cNvPr>
          <p:cNvSpPr>
            <a:spLocks noGrp="1"/>
          </p:cNvSpPr>
          <p:nvPr>
            <p:ph type="body" sz="quarter" idx="15"/>
          </p:nvPr>
        </p:nvSpPr>
        <p:spPr bwMode="gray">
          <a:xfrm>
            <a:off x="6583680" y="1719072"/>
            <a:ext cx="5111496" cy="4451541"/>
          </a:xfrm>
          <a:prstGeom prst="rect">
            <a:avLst/>
          </a:prstGeom>
        </p:spPr>
        <p:txBody>
          <a:bodyPr/>
          <a:lstStyle>
            <a:lvl1pPr>
              <a:buClrTx/>
              <a:defRPr>
                <a:solidFill>
                  <a:schemeClr val="tx2"/>
                </a:solidFill>
              </a:defRPr>
            </a:lvl1pPr>
            <a:lvl2pPr>
              <a:buClrTx/>
              <a:defRPr>
                <a:solidFill>
                  <a:schemeClr val="tx2"/>
                </a:solidFill>
              </a:defRPr>
            </a:lvl2pPr>
            <a:lvl3pPr>
              <a:buClrTx/>
              <a:defRPr>
                <a:solidFill>
                  <a:schemeClr val="tx2"/>
                </a:solidFill>
              </a:defRPr>
            </a:lvl3pPr>
            <a:lvl4pPr>
              <a:buClrTx/>
              <a:defRPr>
                <a:solidFill>
                  <a:schemeClr val="tx2"/>
                </a:solidFill>
              </a:defRPr>
            </a:lvl4pPr>
            <a:lvl5pPr>
              <a:buClrTx/>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4">
            <a:extLst>
              <a:ext uri="{FF2B5EF4-FFF2-40B4-BE49-F238E27FC236}">
                <a16:creationId xmlns:a16="http://schemas.microsoft.com/office/drawing/2014/main" id="{E0B79BE6-91A0-FD43-99F8-8A2888FCA52B}"/>
              </a:ext>
            </a:extLst>
          </p:cNvPr>
          <p:cNvSpPr>
            <a:spLocks noGrp="1"/>
          </p:cNvSpPr>
          <p:nvPr>
            <p:ph sz="quarter" idx="17"/>
          </p:nvPr>
        </p:nvSpPr>
        <p:spPr>
          <a:xfrm>
            <a:off x="495300" y="1719072"/>
            <a:ext cx="5111495"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2">
            <a:extLst>
              <a:ext uri="{FF2B5EF4-FFF2-40B4-BE49-F238E27FC236}">
                <a16:creationId xmlns:a16="http://schemas.microsoft.com/office/drawing/2014/main" id="{5687522E-7EDC-4528-B3A4-CFFB0EC01C2F}"/>
              </a:ext>
            </a:extLst>
          </p:cNvPr>
          <p:cNvSpPr txBox="1">
            <a:spLocks/>
          </p:cNvSpPr>
          <p:nvPr userDrawn="1"/>
        </p:nvSpPr>
        <p:spPr>
          <a:xfrm>
            <a:off x="6083299" y="6532895"/>
            <a:ext cx="5111496" cy="118174"/>
          </a:xfrm>
          <a:prstGeom prst="rect">
            <a:avLst/>
          </a:prstGeom>
        </p:spPr>
        <p:txBody>
          <a:bodyPr vert="horz" wrap="square" lIns="0" tIns="0" rIns="0" bIns="0" rtlCol="0" anchor="b">
            <a:spAutoFit/>
          </a:bodyPr>
          <a:lstStyle>
            <a:defPPr>
              <a:defRPr lang="en-US"/>
            </a:defPPr>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a:solidFill>
                  <a:schemeClr val="accent6">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Source sample text</a:t>
            </a:r>
          </a:p>
        </p:txBody>
      </p:sp>
    </p:spTree>
    <p:extLst>
      <p:ext uri="{BB962C8B-B14F-4D97-AF65-F5344CB8AC3E}">
        <p14:creationId xmlns:p14="http://schemas.microsoft.com/office/powerpoint/2010/main" val="3592000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SD Fifty Fifty Gun Metal">
    <p:spTree>
      <p:nvGrpSpPr>
        <p:cNvPr id="1" name=""/>
        <p:cNvGrpSpPr/>
        <p:nvPr/>
      </p:nvGrpSpPr>
      <p:grpSpPr>
        <a:xfrm>
          <a:off x="0" y="0"/>
          <a:ext cx="0" cy="0"/>
          <a:chOff x="0" y="0"/>
          <a:chExt cx="0" cy="0"/>
        </a:xfrm>
      </p:grpSpPr>
      <p:sp>
        <p:nvSpPr>
          <p:cNvPr id="21" name="Rectangle: Rounded Corners 19">
            <a:extLst>
              <a:ext uri="{FF2B5EF4-FFF2-40B4-BE49-F238E27FC236}">
                <a16:creationId xmlns:a16="http://schemas.microsoft.com/office/drawing/2014/main" id="{F87F1BE8-1C87-7140-8D96-5BAA105664DE}"/>
              </a:ext>
            </a:extLst>
          </p:cNvPr>
          <p:cNvSpPr/>
          <p:nvPr userDrawn="1"/>
        </p:nvSpPr>
        <p:spPr bwMode="gray">
          <a:xfrm>
            <a:off x="6093390" y="-159655"/>
            <a:ext cx="6272784" cy="6519672"/>
          </a:xfrm>
          <a:prstGeom prst="roundRect">
            <a:avLst>
              <a:gd name="adj" fmla="val 1350"/>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2" name="Footer Placeholder 2">
            <a:extLst>
              <a:ext uri="{FF2B5EF4-FFF2-40B4-BE49-F238E27FC236}">
                <a16:creationId xmlns:a16="http://schemas.microsoft.com/office/drawing/2014/main" id="{237E9D5D-BCD7-4823-97DA-E83D827E739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493F0D21-2521-45F0-85BA-BF9803A35F17}"/>
              </a:ext>
            </a:extLst>
          </p:cNvPr>
          <p:cNvSpPr>
            <a:spLocks noGrp="1"/>
          </p:cNvSpPr>
          <p:nvPr>
            <p:ph type="title"/>
          </p:nvPr>
        </p:nvSpPr>
        <p:spPr>
          <a:xfrm>
            <a:off x="495300" y="125645"/>
            <a:ext cx="5111495" cy="878959"/>
          </a:xfrm>
        </p:spPr>
        <p:txBody>
          <a:bodyPr>
            <a:spAutoFit/>
          </a:bodyPr>
          <a:lstStyle>
            <a:lvl1pPr>
              <a:defRPr>
                <a:solidFill>
                  <a:schemeClr val="tx2"/>
                </a:solidFill>
              </a:defRPr>
            </a:lvl1pPr>
          </a:lstStyle>
          <a:p>
            <a:r>
              <a:rPr lang="en-US"/>
              <a:t>Click to edit Master title style</a:t>
            </a:r>
          </a:p>
        </p:txBody>
      </p:sp>
      <p:sp>
        <p:nvSpPr>
          <p:cNvPr id="23" name="Subtitle">
            <a:extLst>
              <a:ext uri="{FF2B5EF4-FFF2-40B4-BE49-F238E27FC236}">
                <a16:creationId xmlns:a16="http://schemas.microsoft.com/office/drawing/2014/main" id="{B662BC0F-F076-4B55-B6A0-1AD9BE1E8237}"/>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5">
            <a:extLst>
              <a:ext uri="{FF2B5EF4-FFF2-40B4-BE49-F238E27FC236}">
                <a16:creationId xmlns:a16="http://schemas.microsoft.com/office/drawing/2014/main" id="{EB6F6D38-8378-8946-AE37-D76813BE4ED1}"/>
              </a:ext>
            </a:extLst>
          </p:cNvPr>
          <p:cNvSpPr>
            <a:spLocks noGrp="1"/>
          </p:cNvSpPr>
          <p:nvPr>
            <p:ph type="body" sz="quarter" idx="15"/>
          </p:nvPr>
        </p:nvSpPr>
        <p:spPr bwMode="gray">
          <a:xfrm>
            <a:off x="6583680" y="1719072"/>
            <a:ext cx="5111496"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4">
            <a:extLst>
              <a:ext uri="{FF2B5EF4-FFF2-40B4-BE49-F238E27FC236}">
                <a16:creationId xmlns:a16="http://schemas.microsoft.com/office/drawing/2014/main" id="{D808691C-4519-914E-8F02-AF2542CE6739}"/>
              </a:ext>
            </a:extLst>
          </p:cNvPr>
          <p:cNvSpPr>
            <a:spLocks noGrp="1"/>
          </p:cNvSpPr>
          <p:nvPr>
            <p:ph sz="quarter" idx="17"/>
          </p:nvPr>
        </p:nvSpPr>
        <p:spPr>
          <a:xfrm>
            <a:off x="495300" y="1719072"/>
            <a:ext cx="5111495"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2">
            <a:extLst>
              <a:ext uri="{FF2B5EF4-FFF2-40B4-BE49-F238E27FC236}">
                <a16:creationId xmlns:a16="http://schemas.microsoft.com/office/drawing/2014/main" id="{0D9B2AB2-97E2-44EB-A3F3-D65DB1A2FB0C}"/>
              </a:ext>
            </a:extLst>
          </p:cNvPr>
          <p:cNvSpPr txBox="1">
            <a:spLocks/>
          </p:cNvSpPr>
          <p:nvPr userDrawn="1"/>
        </p:nvSpPr>
        <p:spPr>
          <a:xfrm>
            <a:off x="6083299" y="6532895"/>
            <a:ext cx="5111496" cy="118174"/>
          </a:xfrm>
          <a:prstGeom prst="rect">
            <a:avLst/>
          </a:prstGeom>
        </p:spPr>
        <p:txBody>
          <a:bodyPr vert="horz" wrap="square" lIns="0" tIns="0" rIns="0" bIns="0" rtlCol="0" anchor="b">
            <a:spAutoFit/>
          </a:bodyPr>
          <a:lstStyle>
            <a:defPPr>
              <a:defRPr lang="en-US"/>
            </a:defPPr>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a:solidFill>
                  <a:schemeClr val="accent6">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Source sample text</a:t>
            </a:r>
          </a:p>
        </p:txBody>
      </p:sp>
    </p:spTree>
    <p:extLst>
      <p:ext uri="{BB962C8B-B14F-4D97-AF65-F5344CB8AC3E}">
        <p14:creationId xmlns:p14="http://schemas.microsoft.com/office/powerpoint/2010/main" val="1853665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SD Fifty Fifty Midnight">
    <p:spTree>
      <p:nvGrpSpPr>
        <p:cNvPr id="1" name=""/>
        <p:cNvGrpSpPr/>
        <p:nvPr/>
      </p:nvGrpSpPr>
      <p:grpSpPr>
        <a:xfrm>
          <a:off x="0" y="0"/>
          <a:ext cx="0" cy="0"/>
          <a:chOff x="0" y="0"/>
          <a:chExt cx="0" cy="0"/>
        </a:xfrm>
      </p:grpSpPr>
      <p:sp>
        <p:nvSpPr>
          <p:cNvPr id="22" name="Rectangle: Rounded Corners 19">
            <a:extLst>
              <a:ext uri="{FF2B5EF4-FFF2-40B4-BE49-F238E27FC236}">
                <a16:creationId xmlns:a16="http://schemas.microsoft.com/office/drawing/2014/main" id="{93B00248-C527-3D45-83C9-6F26343EC0C4}"/>
              </a:ext>
            </a:extLst>
          </p:cNvPr>
          <p:cNvSpPr/>
          <p:nvPr userDrawn="1"/>
        </p:nvSpPr>
        <p:spPr bwMode="gray">
          <a:xfrm>
            <a:off x="6093390" y="-159655"/>
            <a:ext cx="6272784" cy="6519672"/>
          </a:xfrm>
          <a:prstGeom prst="roundRect">
            <a:avLst>
              <a:gd name="adj" fmla="val 1350"/>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2" name="Footer Placeholder 2">
            <a:extLst>
              <a:ext uri="{FF2B5EF4-FFF2-40B4-BE49-F238E27FC236}">
                <a16:creationId xmlns:a16="http://schemas.microsoft.com/office/drawing/2014/main" id="{237E9D5D-BCD7-4823-97DA-E83D827E739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CEBE69E7-5CB1-4371-A01F-1932CE10F613}"/>
              </a:ext>
            </a:extLst>
          </p:cNvPr>
          <p:cNvSpPr>
            <a:spLocks noGrp="1"/>
          </p:cNvSpPr>
          <p:nvPr>
            <p:ph type="title"/>
          </p:nvPr>
        </p:nvSpPr>
        <p:spPr>
          <a:xfrm>
            <a:off x="495300" y="125645"/>
            <a:ext cx="5111495" cy="878959"/>
          </a:xfrm>
        </p:spPr>
        <p:txBody>
          <a:bodyPr>
            <a:spAutoFit/>
          </a:bodyPr>
          <a:lstStyle>
            <a:lvl1pPr>
              <a:defRPr>
                <a:solidFill>
                  <a:schemeClr val="tx2"/>
                </a:solidFill>
              </a:defRPr>
            </a:lvl1pPr>
          </a:lstStyle>
          <a:p>
            <a:r>
              <a:rPr lang="en-US"/>
              <a:t>Click to edit Master title style</a:t>
            </a:r>
            <a:endParaRPr lang="en-US" dirty="0"/>
          </a:p>
        </p:txBody>
      </p:sp>
      <p:sp>
        <p:nvSpPr>
          <p:cNvPr id="21" name="Subtitle">
            <a:extLst>
              <a:ext uri="{FF2B5EF4-FFF2-40B4-BE49-F238E27FC236}">
                <a16:creationId xmlns:a16="http://schemas.microsoft.com/office/drawing/2014/main" id="{D4713C7C-41F3-44B5-934C-F4C6CC9F78AC}"/>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3" name="Text Placeholder 5">
            <a:extLst>
              <a:ext uri="{FF2B5EF4-FFF2-40B4-BE49-F238E27FC236}">
                <a16:creationId xmlns:a16="http://schemas.microsoft.com/office/drawing/2014/main" id="{CE187649-C2CF-3048-88B5-038E7AE26350}"/>
              </a:ext>
            </a:extLst>
          </p:cNvPr>
          <p:cNvSpPr>
            <a:spLocks noGrp="1"/>
          </p:cNvSpPr>
          <p:nvPr>
            <p:ph type="body" sz="quarter" idx="15"/>
          </p:nvPr>
        </p:nvSpPr>
        <p:spPr bwMode="gray">
          <a:xfrm>
            <a:off x="6583680" y="1719072"/>
            <a:ext cx="5111496"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4">
            <a:extLst>
              <a:ext uri="{FF2B5EF4-FFF2-40B4-BE49-F238E27FC236}">
                <a16:creationId xmlns:a16="http://schemas.microsoft.com/office/drawing/2014/main" id="{82F18929-5BBB-5E40-B967-9F715090FFDF}"/>
              </a:ext>
            </a:extLst>
          </p:cNvPr>
          <p:cNvSpPr>
            <a:spLocks noGrp="1"/>
          </p:cNvSpPr>
          <p:nvPr>
            <p:ph sz="quarter" idx="17"/>
          </p:nvPr>
        </p:nvSpPr>
        <p:spPr>
          <a:xfrm>
            <a:off x="495300" y="1719072"/>
            <a:ext cx="5111495"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2">
            <a:extLst>
              <a:ext uri="{FF2B5EF4-FFF2-40B4-BE49-F238E27FC236}">
                <a16:creationId xmlns:a16="http://schemas.microsoft.com/office/drawing/2014/main" id="{E56CEC51-4A53-4011-8DBF-EF12082BD76A}"/>
              </a:ext>
            </a:extLst>
          </p:cNvPr>
          <p:cNvSpPr txBox="1">
            <a:spLocks/>
          </p:cNvSpPr>
          <p:nvPr userDrawn="1"/>
        </p:nvSpPr>
        <p:spPr>
          <a:xfrm>
            <a:off x="6083299" y="6532895"/>
            <a:ext cx="5111496" cy="118174"/>
          </a:xfrm>
          <a:prstGeom prst="rect">
            <a:avLst/>
          </a:prstGeom>
        </p:spPr>
        <p:txBody>
          <a:bodyPr vert="horz" wrap="square" lIns="0" tIns="0" rIns="0" bIns="0" rtlCol="0" anchor="b">
            <a:spAutoFit/>
          </a:bodyPr>
          <a:lstStyle>
            <a:defPPr>
              <a:defRPr lang="en-US"/>
            </a:defPPr>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a:solidFill>
                  <a:schemeClr val="accent6">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Source sample text</a:t>
            </a:r>
          </a:p>
        </p:txBody>
      </p:sp>
    </p:spTree>
    <p:extLst>
      <p:ext uri="{BB962C8B-B14F-4D97-AF65-F5344CB8AC3E}">
        <p14:creationId xmlns:p14="http://schemas.microsoft.com/office/powerpoint/2010/main" val="696261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SD_Cutaway 1/3 Right Red">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B140C577-27DD-4548-9339-2D1F327E54F9}"/>
              </a:ext>
            </a:extLst>
          </p:cNvPr>
          <p:cNvSpPr/>
          <p:nvPr userDrawn="1"/>
        </p:nvSpPr>
        <p:spPr bwMode="gray">
          <a:xfrm>
            <a:off x="8460293" y="-139701"/>
            <a:ext cx="3871407" cy="6499717"/>
          </a:xfrm>
          <a:prstGeom prst="roundRect">
            <a:avLst>
              <a:gd name="adj" fmla="val 1715"/>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65125"/>
            <a:ext cx="6426200" cy="439479"/>
          </a:xfrm>
        </p:spPr>
        <p:txBody>
          <a:bodyPr/>
          <a:lstStyle>
            <a:lvl1pPr>
              <a:defRPr>
                <a:solidFill>
                  <a:schemeClr val="tx2"/>
                </a:solidFill>
              </a:defRPr>
            </a:lvl1pPr>
          </a:lstStyle>
          <a:p>
            <a:r>
              <a:rPr lang="en-US"/>
              <a:t>Click to edit Master title style</a:t>
            </a:r>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2">
            <a:extLst>
              <a:ext uri="{FF2B5EF4-FFF2-40B4-BE49-F238E27FC236}">
                <a16:creationId xmlns:a16="http://schemas.microsoft.com/office/drawing/2014/main" id="{4356B5D2-CD05-40B9-A218-4AB869EE2A47}"/>
              </a:ext>
            </a:extLst>
          </p:cNvPr>
          <p:cNvSpPr>
            <a:spLocks noGrp="1"/>
          </p:cNvSpPr>
          <p:nvPr>
            <p:ph type="body" sz="quarter" idx="17"/>
          </p:nvPr>
        </p:nvSpPr>
        <p:spPr>
          <a:xfrm>
            <a:off x="8829674" y="2058988"/>
            <a:ext cx="2867026" cy="411162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95430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SD_Cutaway 1/3 Right White">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B140C577-27DD-4548-9339-2D1F327E54F9}"/>
              </a:ext>
            </a:extLst>
          </p:cNvPr>
          <p:cNvSpPr/>
          <p:nvPr userDrawn="1"/>
        </p:nvSpPr>
        <p:spPr bwMode="gray">
          <a:xfrm>
            <a:off x="8460293" y="-139701"/>
            <a:ext cx="3871407" cy="6499717"/>
          </a:xfrm>
          <a:prstGeom prst="roundRect">
            <a:avLst>
              <a:gd name="adj" fmla="val 1715"/>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65125"/>
            <a:ext cx="6426200" cy="439479"/>
          </a:xfrm>
        </p:spPr>
        <p:txBody>
          <a:bodyPr/>
          <a:lstStyle>
            <a:lvl1pPr>
              <a:defRPr>
                <a:solidFill>
                  <a:schemeClr val="tx2"/>
                </a:solidFill>
              </a:defRPr>
            </a:lvl1pPr>
          </a:lstStyle>
          <a:p>
            <a:r>
              <a:rPr lang="en-US"/>
              <a:t>Click to edit Master title style</a:t>
            </a:r>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2">
            <a:extLst>
              <a:ext uri="{FF2B5EF4-FFF2-40B4-BE49-F238E27FC236}">
                <a16:creationId xmlns:a16="http://schemas.microsoft.com/office/drawing/2014/main" id="{4356B5D2-CD05-40B9-A218-4AB869EE2A47}"/>
              </a:ext>
            </a:extLst>
          </p:cNvPr>
          <p:cNvSpPr>
            <a:spLocks noGrp="1"/>
          </p:cNvSpPr>
          <p:nvPr>
            <p:ph type="body" sz="quarter" idx="17"/>
          </p:nvPr>
        </p:nvSpPr>
        <p:spPr>
          <a:xfrm>
            <a:off x="8829674" y="2058988"/>
            <a:ext cx="2867026" cy="4111626"/>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1668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2 Light Blue">
    <p:bg>
      <p:bgPr>
        <a:solidFill>
          <a:srgbClr val="FFFFFF"/>
        </a:solidFill>
        <a:effectLst/>
      </p:bgPr>
    </p:bg>
    <p:spTree>
      <p:nvGrpSpPr>
        <p:cNvPr id="1" name=""/>
        <p:cNvGrpSpPr/>
        <p:nvPr/>
      </p:nvGrpSpPr>
      <p:grpSpPr>
        <a:xfrm>
          <a:off x="0" y="0"/>
          <a:ext cx="0" cy="0"/>
          <a:chOff x="0" y="0"/>
          <a:chExt cx="0" cy="0"/>
        </a:xfrm>
      </p:grpSpPr>
      <p:sp>
        <p:nvSpPr>
          <p:cNvPr id="5" name="Content Placeholder 18">
            <a:extLst>
              <a:ext uri="{FF2B5EF4-FFF2-40B4-BE49-F238E27FC236}">
                <a16:creationId xmlns:a16="http://schemas.microsoft.com/office/drawing/2014/main" id="{1FA56E7C-9A24-EF4A-8429-C017F6CEC55A}"/>
              </a:ext>
            </a:extLst>
          </p:cNvPr>
          <p:cNvSpPr>
            <a:spLocks noGrp="1"/>
          </p:cNvSpPr>
          <p:nvPr>
            <p:ph sz="quarter" idx="10"/>
          </p:nvPr>
        </p:nvSpPr>
        <p:spPr>
          <a:xfrm>
            <a:off x="1833336" y="1015156"/>
            <a:ext cx="9148989" cy="5339923"/>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en-US"/>
              <a:t>Click to edit Master text styles</a:t>
            </a:r>
          </a:p>
        </p:txBody>
      </p:sp>
      <p:sp>
        <p:nvSpPr>
          <p:cNvPr id="10" name="Rectangle: Single Corner Rounded 55">
            <a:extLst>
              <a:ext uri="{FF2B5EF4-FFF2-40B4-BE49-F238E27FC236}">
                <a16:creationId xmlns:a16="http://schemas.microsoft.com/office/drawing/2014/main" id="{25752157-1EA1-4DF8-91CB-5D026545D080}"/>
              </a:ext>
            </a:extLst>
          </p:cNvPr>
          <p:cNvSpPr/>
          <p:nvPr userDrawn="1"/>
        </p:nvSpPr>
        <p:spPr bwMode="gray">
          <a:xfrm>
            <a:off x="-114299" y="-127002"/>
            <a:ext cx="973370" cy="6482082"/>
          </a:xfrm>
          <a:prstGeom prst="roundRect">
            <a:avLst>
              <a:gd name="adj" fmla="val 8455"/>
            </a:avLst>
          </a:prstGeom>
          <a:solidFill>
            <a:schemeClr val="accent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6" name="Title 2">
            <a:extLst>
              <a:ext uri="{FF2B5EF4-FFF2-40B4-BE49-F238E27FC236}">
                <a16:creationId xmlns:a16="http://schemas.microsoft.com/office/drawing/2014/main" id="{E6A99A0D-7419-3B40-AD42-8DB8315648F3}"/>
              </a:ext>
            </a:extLst>
          </p:cNvPr>
          <p:cNvSpPr>
            <a:spLocks noGrp="1"/>
          </p:cNvSpPr>
          <p:nvPr>
            <p:ph type="title"/>
          </p:nvPr>
        </p:nvSpPr>
        <p:spPr>
          <a:xfrm rot="5400000">
            <a:off x="-2472981" y="3007719"/>
            <a:ext cx="5682803" cy="361959"/>
          </a:xfrm>
        </p:spPr>
        <p:txBody>
          <a:bodyPr wrap="square">
            <a:spAutoFit/>
          </a:bodyPr>
          <a:lstStyle>
            <a:lvl1pPr>
              <a:defRPr sz="2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40376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SD_Cutaway 1/3 Right Nickel">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B140C577-27DD-4548-9339-2D1F327E54F9}"/>
              </a:ext>
            </a:extLst>
          </p:cNvPr>
          <p:cNvSpPr/>
          <p:nvPr userDrawn="1"/>
        </p:nvSpPr>
        <p:spPr bwMode="gray">
          <a:xfrm>
            <a:off x="8460293" y="-139701"/>
            <a:ext cx="3871407" cy="6499717"/>
          </a:xfrm>
          <a:prstGeom prst="roundRect">
            <a:avLst>
              <a:gd name="adj" fmla="val 1715"/>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65125"/>
            <a:ext cx="6426200" cy="439479"/>
          </a:xfrm>
        </p:spPr>
        <p:txBody>
          <a:bodyPr/>
          <a:lstStyle>
            <a:lvl1pPr>
              <a:defRPr>
                <a:solidFill>
                  <a:schemeClr val="tx2"/>
                </a:solidFill>
              </a:defRPr>
            </a:lvl1pPr>
          </a:lstStyle>
          <a:p>
            <a:r>
              <a:rPr lang="en-US"/>
              <a:t>Click to edit Master title style</a:t>
            </a:r>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2">
            <a:extLst>
              <a:ext uri="{FF2B5EF4-FFF2-40B4-BE49-F238E27FC236}">
                <a16:creationId xmlns:a16="http://schemas.microsoft.com/office/drawing/2014/main" id="{4356B5D2-CD05-40B9-A218-4AB869EE2A47}"/>
              </a:ext>
            </a:extLst>
          </p:cNvPr>
          <p:cNvSpPr>
            <a:spLocks noGrp="1"/>
          </p:cNvSpPr>
          <p:nvPr>
            <p:ph type="body" sz="quarter" idx="17"/>
          </p:nvPr>
        </p:nvSpPr>
        <p:spPr>
          <a:xfrm>
            <a:off x="8829674" y="2058988"/>
            <a:ext cx="2867026" cy="4111626"/>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171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SD_Cutaway 1/3 Right Gun Metal">
    <p:spTree>
      <p:nvGrpSpPr>
        <p:cNvPr id="1" name=""/>
        <p:cNvGrpSpPr/>
        <p:nvPr/>
      </p:nvGrpSpPr>
      <p:grpSpPr>
        <a:xfrm>
          <a:off x="0" y="0"/>
          <a:ext cx="0" cy="0"/>
          <a:chOff x="0" y="0"/>
          <a:chExt cx="0" cy="0"/>
        </a:xfrm>
      </p:grpSpPr>
      <p:sp>
        <p:nvSpPr>
          <p:cNvPr id="9" name="Rectangle: Rounded Corners 18">
            <a:extLst>
              <a:ext uri="{FF2B5EF4-FFF2-40B4-BE49-F238E27FC236}">
                <a16:creationId xmlns:a16="http://schemas.microsoft.com/office/drawing/2014/main" id="{4D80D427-68E5-9F42-B2B3-61C71D73B8B7}"/>
              </a:ext>
            </a:extLst>
          </p:cNvPr>
          <p:cNvSpPr/>
          <p:nvPr userDrawn="1"/>
        </p:nvSpPr>
        <p:spPr bwMode="gray">
          <a:xfrm>
            <a:off x="8460293" y="-139701"/>
            <a:ext cx="3871407" cy="6499717"/>
          </a:xfrm>
          <a:prstGeom prst="roundRect">
            <a:avLst>
              <a:gd name="adj" fmla="val 1715"/>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65125"/>
            <a:ext cx="6426200" cy="439479"/>
          </a:xfrm>
        </p:spPr>
        <p:txBody>
          <a:bodyPr/>
          <a:lstStyle>
            <a:lvl1pPr>
              <a:defRPr>
                <a:solidFill>
                  <a:schemeClr val="tx2"/>
                </a:solidFill>
              </a:defRPr>
            </a:lvl1pPr>
          </a:lstStyle>
          <a:p>
            <a:r>
              <a:rPr lang="en-US"/>
              <a:t>Click to edit Master title style</a:t>
            </a:r>
          </a:p>
        </p:txBody>
      </p:sp>
      <p:sp>
        <p:nvSpPr>
          <p:cNvPr id="8" name="Text Placeholder 2">
            <a:extLst>
              <a:ext uri="{FF2B5EF4-FFF2-40B4-BE49-F238E27FC236}">
                <a16:creationId xmlns:a16="http://schemas.microsoft.com/office/drawing/2014/main" id="{6509945B-0089-450C-B2CD-0E4FBC97B735}"/>
              </a:ext>
            </a:extLst>
          </p:cNvPr>
          <p:cNvSpPr>
            <a:spLocks noGrp="1"/>
          </p:cNvSpPr>
          <p:nvPr>
            <p:ph type="body" sz="quarter" idx="17"/>
          </p:nvPr>
        </p:nvSpPr>
        <p:spPr>
          <a:xfrm>
            <a:off x="8829674" y="2058988"/>
            <a:ext cx="2867026" cy="411162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ubtitle">
            <a:extLst>
              <a:ext uri="{FF2B5EF4-FFF2-40B4-BE49-F238E27FC236}">
                <a16:creationId xmlns:a16="http://schemas.microsoft.com/office/drawing/2014/main" id="{0EB14AB7-C8B4-422F-A4E4-26D7174B5D21}"/>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222640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SD_Cutaway 1/3 Right Midnight">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896A7325-403F-0A42-A6FF-B47615E6303B}"/>
              </a:ext>
            </a:extLst>
          </p:cNvPr>
          <p:cNvSpPr/>
          <p:nvPr userDrawn="1"/>
        </p:nvSpPr>
        <p:spPr bwMode="gray">
          <a:xfrm>
            <a:off x="8460293" y="-139701"/>
            <a:ext cx="3871407" cy="6499717"/>
          </a:xfrm>
          <a:prstGeom prst="roundRect">
            <a:avLst>
              <a:gd name="adj" fmla="val 1715"/>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65125"/>
            <a:ext cx="6426200" cy="439479"/>
          </a:xfrm>
        </p:spPr>
        <p:txBody>
          <a:bodyPr/>
          <a:lstStyle>
            <a:lvl1pPr>
              <a:defRPr>
                <a:solidFill>
                  <a:schemeClr val="tx2"/>
                </a:solidFill>
              </a:defRPr>
            </a:lvl1pPr>
          </a:lstStyle>
          <a:p>
            <a:r>
              <a:rPr lang="en-US"/>
              <a:t>Click to edit Master title style</a:t>
            </a:r>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2">
            <a:extLst>
              <a:ext uri="{FF2B5EF4-FFF2-40B4-BE49-F238E27FC236}">
                <a16:creationId xmlns:a16="http://schemas.microsoft.com/office/drawing/2014/main" id="{470BE114-8BEC-41B2-BDBA-3BB922CC597F}"/>
              </a:ext>
            </a:extLst>
          </p:cNvPr>
          <p:cNvSpPr>
            <a:spLocks noGrp="1"/>
          </p:cNvSpPr>
          <p:nvPr>
            <p:ph type="body" sz="quarter" idx="17"/>
          </p:nvPr>
        </p:nvSpPr>
        <p:spPr>
          <a:xfrm>
            <a:off x="8829674" y="2058988"/>
            <a:ext cx="2867026" cy="411162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699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SD_Full Image, Title Righ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9069388" y="2557766"/>
            <a:ext cx="2627314"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C5D6C4BB-10B8-48B1-8A75-CB4C3C072DD2}"/>
              </a:ext>
            </a:extLst>
          </p:cNvPr>
          <p:cNvSpPr>
            <a:spLocks noGrp="1"/>
          </p:cNvSpPr>
          <p:nvPr>
            <p:ph type="ftr" sz="quarter" idx="16"/>
          </p:nvPr>
        </p:nvSpPr>
        <p:spPr>
          <a:xfrm>
            <a:off x="9069387" y="5034191"/>
            <a:ext cx="2627313"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alpha val="55000"/>
                  </a:schemeClr>
                </a:solidFill>
              </a:defRPr>
            </a:lvl1pPr>
          </a:lstStyle>
          <a:p>
            <a:pPr>
              <a:defRPr/>
            </a:pPr>
            <a:r>
              <a:rPr lang="en-US"/>
              <a:t>Source sample text</a:t>
            </a:r>
          </a:p>
        </p:txBody>
      </p:sp>
      <p:sp>
        <p:nvSpPr>
          <p:cNvPr id="10" name="Title 1">
            <a:extLst>
              <a:ext uri="{FF2B5EF4-FFF2-40B4-BE49-F238E27FC236}">
                <a16:creationId xmlns:a16="http://schemas.microsoft.com/office/drawing/2014/main" id="{F2F733F4-FDC8-4D30-B7CF-F12D90AFBE39}"/>
              </a:ext>
            </a:extLst>
          </p:cNvPr>
          <p:cNvSpPr>
            <a:spLocks noGrp="1"/>
          </p:cNvSpPr>
          <p:nvPr>
            <p:ph type="title"/>
          </p:nvPr>
        </p:nvSpPr>
        <p:spPr bwMode="gray">
          <a:xfrm>
            <a:off x="9074292" y="1649323"/>
            <a:ext cx="2627313"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228806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SD_Full Image, Title Lef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2608263" cy="1657338"/>
          </a:xfrm>
          <a:prstGeom prst="rect">
            <a:avLst/>
          </a:prstGeom>
        </p:spPr>
        <p:txBody>
          <a:bodyPr anchor="t">
            <a:normAutofit/>
          </a:bodyPr>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C5D6C4BB-10B8-48B1-8A75-CB4C3C072DD2}"/>
              </a:ext>
            </a:extLst>
          </p:cNvPr>
          <p:cNvSpPr>
            <a:spLocks noGrp="1"/>
          </p:cNvSpPr>
          <p:nvPr>
            <p:ph type="ftr" sz="quarter" idx="16"/>
          </p:nvPr>
        </p:nvSpPr>
        <p:spPr>
          <a:xfrm>
            <a:off x="495300" y="6532895"/>
            <a:ext cx="2608262"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alpha val="55000"/>
                  </a:schemeClr>
                </a:solidFill>
              </a:defRPr>
            </a:lvl1pPr>
          </a:lstStyle>
          <a:p>
            <a:pPr>
              <a:defRPr/>
            </a:pPr>
            <a:r>
              <a:rPr lang="en-US"/>
              <a:t>Source sample text</a:t>
            </a:r>
          </a:p>
        </p:txBody>
      </p:sp>
      <p:sp>
        <p:nvSpPr>
          <p:cNvPr id="2" name="Title 1">
            <a:extLst>
              <a:ext uri="{FF2B5EF4-FFF2-40B4-BE49-F238E27FC236}">
                <a16:creationId xmlns:a16="http://schemas.microsoft.com/office/drawing/2014/main" id="{32122FCF-2444-4089-9E65-51687ED4C279}"/>
              </a:ext>
            </a:extLst>
          </p:cNvPr>
          <p:cNvSpPr>
            <a:spLocks noGrp="1"/>
          </p:cNvSpPr>
          <p:nvPr>
            <p:ph type="title"/>
          </p:nvPr>
        </p:nvSpPr>
        <p:spPr>
          <a:xfrm>
            <a:off x="495300" y="3835007"/>
            <a:ext cx="2608262"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183231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SD_Full Image with Titl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alpha val="55000"/>
                  </a:schemeClr>
                </a:solidFill>
                <a:latin typeface="+mn-lt"/>
                <a:ea typeface="+mn-ea"/>
                <a:cs typeface="+mn-cs"/>
              </a:defRPr>
            </a:lvl1pPr>
          </a:lstStyle>
          <a:p>
            <a:pPr>
              <a:defRPr/>
            </a:pPr>
            <a:r>
              <a:rPr lang="en-US"/>
              <a:t>Source sample text</a:t>
            </a:r>
          </a:p>
        </p:txBody>
      </p:sp>
      <p:sp>
        <p:nvSpPr>
          <p:cNvPr id="5" name="Title 3">
            <a:extLst>
              <a:ext uri="{FF2B5EF4-FFF2-40B4-BE49-F238E27FC236}">
                <a16:creationId xmlns:a16="http://schemas.microsoft.com/office/drawing/2014/main" id="{FD4297B3-BF9D-4941-8E72-F600F3133AED}"/>
              </a:ext>
            </a:extLst>
          </p:cNvPr>
          <p:cNvSpPr>
            <a:spLocks noGrp="1"/>
          </p:cNvSpPr>
          <p:nvPr>
            <p:ph type="title"/>
          </p:nvPr>
        </p:nvSpPr>
        <p:spPr>
          <a:xfrm>
            <a:off x="495300" y="549415"/>
            <a:ext cx="11187112" cy="455189"/>
          </a:xfrm>
        </p:spPr>
        <p:txBody>
          <a:bodyPr/>
          <a:lstStyle>
            <a:lvl1pPr>
              <a:defRPr>
                <a:solidFill>
                  <a:schemeClr val="bg1"/>
                </a:solidFill>
              </a:defRPr>
            </a:lvl1pPr>
          </a:lstStyle>
          <a:p>
            <a:r>
              <a:rPr lang="en-US"/>
              <a:t>Click to edit Master title style</a:t>
            </a:r>
          </a:p>
        </p:txBody>
      </p:sp>
      <p:sp>
        <p:nvSpPr>
          <p:cNvPr id="6" name="Subtitle">
            <a:extLst>
              <a:ext uri="{FF2B5EF4-FFF2-40B4-BE49-F238E27FC236}">
                <a16:creationId xmlns:a16="http://schemas.microsoft.com/office/drawing/2014/main" id="{D3929FBC-1F16-4E08-85F8-A3FA3A68AE87}"/>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bg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223309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SD_Fu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alpha val="55000"/>
                  </a:schemeClr>
                </a:solidFill>
                <a:latin typeface="+mn-lt"/>
                <a:ea typeface="+mn-ea"/>
                <a:cs typeface="+mn-cs"/>
              </a:defRPr>
            </a:lvl1pPr>
          </a:lstStyle>
          <a:p>
            <a:pPr>
              <a:defRPr/>
            </a:pPr>
            <a:r>
              <a:rPr lang="en-US"/>
              <a:t>Source sample text</a:t>
            </a:r>
          </a:p>
        </p:txBody>
      </p:sp>
    </p:spTree>
    <p:extLst>
      <p:ext uri="{BB962C8B-B14F-4D97-AF65-F5344CB8AC3E}">
        <p14:creationId xmlns:p14="http://schemas.microsoft.com/office/powerpoint/2010/main" val="2301655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SD Full Image with Takeaway_Blu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bg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solidFill>
                <a:latin typeface="+mn-lt"/>
                <a:ea typeface="+mn-ea"/>
                <a:cs typeface="+mn-cs"/>
              </a:defRPr>
            </a:lvl1pPr>
          </a:lstStyle>
          <a:p>
            <a:r>
              <a:rPr lang="en-US"/>
              <a:t>Source sample text</a:t>
            </a:r>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239720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SD Full Image with Takeaway_Whit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bg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88441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SD Full Image with Takeaway_Nickel">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accent6">
              <a:lumMod val="40000"/>
              <a:lumOff val="60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899434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2 Teal">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28EAFDF8-F6CD-4BA2-A44B-DABABBBF97B2}"/>
              </a:ext>
            </a:extLst>
          </p:cNvPr>
          <p:cNvSpPr/>
          <p:nvPr userDrawn="1"/>
        </p:nvSpPr>
        <p:spPr bwMode="gray">
          <a:xfrm>
            <a:off x="-114299" y="-127002"/>
            <a:ext cx="973370" cy="6482082"/>
          </a:xfrm>
          <a:prstGeom prst="roundRect">
            <a:avLst>
              <a:gd name="adj" fmla="val 8455"/>
            </a:avLst>
          </a:prstGeom>
          <a:solidFill>
            <a:schemeClr val="accent3"/>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623156BE-0D93-9947-9E1E-B9F92F0B4E09}"/>
              </a:ext>
            </a:extLst>
          </p:cNvPr>
          <p:cNvSpPr>
            <a:spLocks noGrp="1"/>
          </p:cNvSpPr>
          <p:nvPr>
            <p:ph sz="quarter" idx="10"/>
          </p:nvPr>
        </p:nvSpPr>
        <p:spPr>
          <a:xfrm>
            <a:off x="1833336" y="1015156"/>
            <a:ext cx="9148989" cy="5339923"/>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en-US"/>
              <a:t>Click to edit Master text styles</a:t>
            </a:r>
          </a:p>
        </p:txBody>
      </p:sp>
      <p:sp>
        <p:nvSpPr>
          <p:cNvPr id="6" name="Title 2">
            <a:extLst>
              <a:ext uri="{FF2B5EF4-FFF2-40B4-BE49-F238E27FC236}">
                <a16:creationId xmlns:a16="http://schemas.microsoft.com/office/drawing/2014/main" id="{4814C958-3B5D-F445-81E0-FF1F179CDCCA}"/>
              </a:ext>
            </a:extLst>
          </p:cNvPr>
          <p:cNvSpPr>
            <a:spLocks noGrp="1"/>
          </p:cNvSpPr>
          <p:nvPr>
            <p:ph type="title"/>
          </p:nvPr>
        </p:nvSpPr>
        <p:spPr>
          <a:xfrm rot="5400000">
            <a:off x="-2472981" y="3007719"/>
            <a:ext cx="5682803" cy="361959"/>
          </a:xfrm>
        </p:spPr>
        <p:txBody>
          <a:bodyPr wrap="square">
            <a:spAutoFit/>
          </a:bodyPr>
          <a:lstStyle>
            <a:lvl1pPr>
              <a:defRPr sz="2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396752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SD Full Image with Takeaway_Gunmetal">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accent5"/>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764339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SD Full Image with Takeaway_Midnigh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tx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r>
              <a:rPr lang="en-US" dirty="0"/>
              <a:t>Source sample text</a:t>
            </a:r>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726519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SD Showcase Circle Dark">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5A86694-1ECC-42EC-BE07-600F1C0BC62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525" y="858"/>
            <a:ext cx="12188951" cy="6856285"/>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lvl1pPr>
              <a:defRPr>
                <a:solidFill>
                  <a:schemeClr val="bg1">
                    <a:alpha val="55000"/>
                  </a:schemeClr>
                </a:solidFill>
              </a:defRPr>
            </a:lvl1pPr>
          </a:lstStyle>
          <a:p>
            <a:r>
              <a:rPr lang="en-US"/>
              <a:t>Source sample text</a:t>
            </a:r>
          </a:p>
        </p:txBody>
      </p:sp>
      <p:sp>
        <p:nvSpPr>
          <p:cNvPr id="5" name="Text Placeholder 4">
            <a:extLst>
              <a:ext uri="{FF2B5EF4-FFF2-40B4-BE49-F238E27FC236}">
                <a16:creationId xmlns:a16="http://schemas.microsoft.com/office/drawing/2014/main" id="{4AB9CF9E-9175-450B-AB3E-7D31F994FD23}"/>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bg1"/>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9A18C914-9D69-0546-A1C6-6F41BB990E49}"/>
              </a:ext>
            </a:extLst>
          </p:cNvPr>
          <p:cNvSpPr>
            <a:spLocks noGrp="1"/>
          </p:cNvSpPr>
          <p:nvPr>
            <p:ph type="pic" sz="quarter" idx="24" hasCustomPrompt="1"/>
          </p:nvPr>
        </p:nvSpPr>
        <p:spPr>
          <a:xfrm>
            <a:off x="4225925" y="1830649"/>
            <a:ext cx="3740150" cy="3051705"/>
          </a:xfrm>
        </p:spPr>
        <p:txBody>
          <a:bodyPr anchor="ctr"/>
          <a:lstStyle>
            <a:lvl1pPr marL="0" indent="0" algn="ctr">
              <a:buFontTx/>
              <a:buNone/>
              <a:defRPr>
                <a:solidFill>
                  <a:schemeClr val="accent6">
                    <a:lumMod val="50000"/>
                  </a:schemeClr>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4246927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SD Showcase Square Dark">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C510F42-9E8C-443B-8354-231F3450AD6C}"/>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lvl1pPr>
              <a:defRPr>
                <a:solidFill>
                  <a:schemeClr val="bg1">
                    <a:alpha val="55000"/>
                  </a:schemeClr>
                </a:solidFill>
              </a:defRPr>
            </a:lvl1pPr>
          </a:lstStyle>
          <a:p>
            <a:r>
              <a:rPr lang="en-US"/>
              <a:t>Source sample text</a:t>
            </a:r>
          </a:p>
        </p:txBody>
      </p:sp>
      <p:sp>
        <p:nvSpPr>
          <p:cNvPr id="6" name="Text Placeholder 4">
            <a:extLst>
              <a:ext uri="{FF2B5EF4-FFF2-40B4-BE49-F238E27FC236}">
                <a16:creationId xmlns:a16="http://schemas.microsoft.com/office/drawing/2014/main" id="{09292DE0-26C7-4618-80C9-C8186C225E2F}"/>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bg1"/>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5" name="Picture Placeholder 5">
            <a:extLst>
              <a:ext uri="{FF2B5EF4-FFF2-40B4-BE49-F238E27FC236}">
                <a16:creationId xmlns:a16="http://schemas.microsoft.com/office/drawing/2014/main" id="{30B38128-2D95-E941-B2BF-A15CAAB123C0}"/>
              </a:ext>
            </a:extLst>
          </p:cNvPr>
          <p:cNvSpPr>
            <a:spLocks noGrp="1"/>
          </p:cNvSpPr>
          <p:nvPr>
            <p:ph type="pic" sz="quarter" idx="24" hasCustomPrompt="1"/>
          </p:nvPr>
        </p:nvSpPr>
        <p:spPr>
          <a:xfrm>
            <a:off x="3891643" y="1830648"/>
            <a:ext cx="4408714" cy="3051705"/>
          </a:xfrm>
        </p:spPr>
        <p:txBody>
          <a:bodyPr anchor="ctr"/>
          <a:lstStyle>
            <a:lvl1pPr marL="0" indent="0" algn="ctr">
              <a:buFontTx/>
              <a:buNone/>
              <a:defRPr>
                <a:solidFill>
                  <a:schemeClr val="accent6">
                    <a:lumMod val="50000"/>
                  </a:schemeClr>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3344008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SD Showcase Circle Ligh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2647107-E37C-47BD-B11C-44982B708CDD}"/>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lvl1pPr>
              <a:defRPr>
                <a:solidFill>
                  <a:schemeClr val="accent6">
                    <a:lumMod val="75000"/>
                  </a:schemeClr>
                </a:solidFill>
              </a:defRPr>
            </a:lvl1pPr>
          </a:lstStyle>
          <a:p>
            <a:r>
              <a:rPr lang="en-US"/>
              <a:t>Source sample text</a:t>
            </a:r>
          </a:p>
        </p:txBody>
      </p:sp>
      <p:sp>
        <p:nvSpPr>
          <p:cNvPr id="7" name="Text Placeholder 4">
            <a:extLst>
              <a:ext uri="{FF2B5EF4-FFF2-40B4-BE49-F238E27FC236}">
                <a16:creationId xmlns:a16="http://schemas.microsoft.com/office/drawing/2014/main" id="{562BC7C7-95C8-4A62-9ABD-E4235BE30AC6}"/>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tx2"/>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86C5B809-3E12-0A40-A02B-B0EE8552A096}"/>
              </a:ext>
            </a:extLst>
          </p:cNvPr>
          <p:cNvSpPr>
            <a:spLocks noGrp="1"/>
          </p:cNvSpPr>
          <p:nvPr>
            <p:ph type="pic" sz="quarter" idx="24" hasCustomPrompt="1"/>
          </p:nvPr>
        </p:nvSpPr>
        <p:spPr>
          <a:xfrm>
            <a:off x="4225925" y="1830649"/>
            <a:ext cx="3740150" cy="3051705"/>
          </a:xfrm>
        </p:spPr>
        <p:txBody>
          <a:bodyPr anchor="ctr"/>
          <a:lstStyle>
            <a:lvl1pPr marL="0" indent="0" algn="ctr">
              <a:buFontTx/>
              <a:buNone/>
              <a:defRPr>
                <a:solidFill>
                  <a:schemeClr val="accent6"/>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2998740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SD Showcase Square Ligh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E8CA6EA-4EC4-42A8-B386-C241EF115F9A}"/>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p>
            <a:r>
              <a:rPr lang="en-US"/>
              <a:t>Source sample text</a:t>
            </a:r>
          </a:p>
        </p:txBody>
      </p:sp>
      <p:sp>
        <p:nvSpPr>
          <p:cNvPr id="7" name="Text Placeholder 4">
            <a:extLst>
              <a:ext uri="{FF2B5EF4-FFF2-40B4-BE49-F238E27FC236}">
                <a16:creationId xmlns:a16="http://schemas.microsoft.com/office/drawing/2014/main" id="{6490BB97-1EFB-4144-9135-DB96B5FD7F51}"/>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tx2"/>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68CF800F-AA02-1B49-B224-9A06208DF3BE}"/>
              </a:ext>
            </a:extLst>
          </p:cNvPr>
          <p:cNvSpPr>
            <a:spLocks noGrp="1"/>
          </p:cNvSpPr>
          <p:nvPr>
            <p:ph type="pic" sz="quarter" idx="24" hasCustomPrompt="1"/>
          </p:nvPr>
        </p:nvSpPr>
        <p:spPr>
          <a:xfrm>
            <a:off x="3891643" y="1830648"/>
            <a:ext cx="4408714" cy="3051705"/>
          </a:xfrm>
        </p:spPr>
        <p:txBody>
          <a:bodyPr anchor="ctr"/>
          <a:lstStyle>
            <a:lvl1pPr marL="0" indent="0" algn="ctr">
              <a:buFontTx/>
              <a:buNone/>
              <a:defRPr>
                <a:solidFill>
                  <a:schemeClr val="accent6"/>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4108323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SD_Image Left Re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2" name="Rectangle: Rounded Corners 4">
            <a:extLst>
              <a:ext uri="{FF2B5EF4-FFF2-40B4-BE49-F238E27FC236}">
                <a16:creationId xmlns:a16="http://schemas.microsoft.com/office/drawing/2014/main" id="{5DDBB63F-7729-5148-8CF0-A642711E1939}"/>
              </a:ext>
            </a:extLst>
          </p:cNvPr>
          <p:cNvSpPr/>
          <p:nvPr userDrawn="1"/>
        </p:nvSpPr>
        <p:spPr bwMode="gray">
          <a:xfrm>
            <a:off x="7531546" y="-130877"/>
            <a:ext cx="4772673" cy="7115877"/>
          </a:xfrm>
          <a:prstGeom prst="roundRect">
            <a:avLst>
              <a:gd name="adj" fmla="val 2032"/>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5C316BB8-9221-4CF5-A3AC-97DB385C7210}"/>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solidFill>
              </a:defRPr>
            </a:lvl1pPr>
          </a:lstStyle>
          <a:p>
            <a:r>
              <a:rPr lang="en-US"/>
              <a:t>Source sample text</a:t>
            </a:r>
          </a:p>
        </p:txBody>
      </p:sp>
      <p:sp>
        <p:nvSpPr>
          <p:cNvPr id="11" name="TextBox 10">
            <a:extLst>
              <a:ext uri="{FF2B5EF4-FFF2-40B4-BE49-F238E27FC236}">
                <a16:creationId xmlns:a16="http://schemas.microsoft.com/office/drawing/2014/main" id="{B9D51157-61E2-4FBA-93B6-79B4052F1A17}"/>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a:solidFill>
                <a:schemeClr val="bg1"/>
              </a:solidFill>
              <a:latin typeface="+mn-lt"/>
              <a:ea typeface="+mn-ea"/>
              <a:cs typeface="+mn-cs"/>
            </a:endParaRPr>
          </a:p>
        </p:txBody>
      </p:sp>
    </p:spTree>
    <p:extLst>
      <p:ext uri="{BB962C8B-B14F-4D97-AF65-F5344CB8AC3E}">
        <p14:creationId xmlns:p14="http://schemas.microsoft.com/office/powerpoint/2010/main" val="7968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SD_Image Left Whit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2" name="Rectangle: Rounded Corners 4">
            <a:extLst>
              <a:ext uri="{FF2B5EF4-FFF2-40B4-BE49-F238E27FC236}">
                <a16:creationId xmlns:a16="http://schemas.microsoft.com/office/drawing/2014/main" id="{5DDBB63F-7729-5148-8CF0-A642711E1939}"/>
              </a:ext>
            </a:extLst>
          </p:cNvPr>
          <p:cNvSpPr/>
          <p:nvPr userDrawn="1"/>
        </p:nvSpPr>
        <p:spPr bwMode="gray">
          <a:xfrm>
            <a:off x="7531546" y="-130877"/>
            <a:ext cx="4772673" cy="7115877"/>
          </a:xfrm>
          <a:prstGeom prst="roundRect">
            <a:avLst>
              <a:gd name="adj" fmla="val 2032"/>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3835007"/>
            <a:ext cx="3574220" cy="749692"/>
          </a:xfrm>
        </p:spPr>
        <p:txBody>
          <a:bodyPr wrap="square">
            <a:spAutoFit/>
          </a:bodyPr>
          <a:lstStyle>
            <a:lvl1pPr>
              <a:lnSpc>
                <a:spcPct val="87000"/>
              </a:lnSpc>
              <a:defRPr sz="2800">
                <a:solidFill>
                  <a:schemeClr val="tx2"/>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0A0B53BA-FA9B-40BF-9ADE-676B5C4BE42A}"/>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1" name="TextBox 10">
            <a:extLst>
              <a:ext uri="{FF2B5EF4-FFF2-40B4-BE49-F238E27FC236}">
                <a16:creationId xmlns:a16="http://schemas.microsoft.com/office/drawing/2014/main" id="{B2BB9067-ED8A-4D94-9B00-8410EEA9CFEB}"/>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1233275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SD_Image Left Nicke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2" name="Rectangle: Rounded Corners 4">
            <a:extLst>
              <a:ext uri="{FF2B5EF4-FFF2-40B4-BE49-F238E27FC236}">
                <a16:creationId xmlns:a16="http://schemas.microsoft.com/office/drawing/2014/main" id="{5DDBB63F-7729-5148-8CF0-A642711E1939}"/>
              </a:ext>
            </a:extLst>
          </p:cNvPr>
          <p:cNvSpPr/>
          <p:nvPr userDrawn="1"/>
        </p:nvSpPr>
        <p:spPr bwMode="gray">
          <a:xfrm>
            <a:off x="7531546" y="-130877"/>
            <a:ext cx="4772673" cy="7115877"/>
          </a:xfrm>
          <a:prstGeom prst="roundRect">
            <a:avLst>
              <a:gd name="adj" fmla="val 2032"/>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3835007"/>
            <a:ext cx="3574220" cy="749692"/>
          </a:xfrm>
        </p:spPr>
        <p:txBody>
          <a:bodyPr wrap="square">
            <a:spAutoFit/>
          </a:bodyPr>
          <a:lstStyle>
            <a:lvl1pPr>
              <a:lnSpc>
                <a:spcPct val="87000"/>
              </a:lnSpc>
              <a:defRPr sz="2800">
                <a:solidFill>
                  <a:schemeClr val="tx2"/>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812EEBE7-6B5F-4C1C-9CF1-59A95FAC8066}"/>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1" name="TextBox 10">
            <a:extLst>
              <a:ext uri="{FF2B5EF4-FFF2-40B4-BE49-F238E27FC236}">
                <a16:creationId xmlns:a16="http://schemas.microsoft.com/office/drawing/2014/main" id="{C4C9C04D-8F5D-42CA-8F1F-DE23A6DD948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1396570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SD_Image Left Gun Met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2" name="Rectangle: Rounded Corners 4">
            <a:extLst>
              <a:ext uri="{FF2B5EF4-FFF2-40B4-BE49-F238E27FC236}">
                <a16:creationId xmlns:a16="http://schemas.microsoft.com/office/drawing/2014/main" id="{F94A11C6-9E7D-344C-A93D-5B21026B69C0}"/>
              </a:ext>
            </a:extLst>
          </p:cNvPr>
          <p:cNvSpPr/>
          <p:nvPr userDrawn="1"/>
        </p:nvSpPr>
        <p:spPr bwMode="gray">
          <a:xfrm>
            <a:off x="7531546" y="-130877"/>
            <a:ext cx="4772673" cy="7115877"/>
          </a:xfrm>
          <a:prstGeom prst="roundRect">
            <a:avLst>
              <a:gd name="adj" fmla="val 2032"/>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0" name="Title 1">
            <a:extLst>
              <a:ext uri="{FF2B5EF4-FFF2-40B4-BE49-F238E27FC236}">
                <a16:creationId xmlns:a16="http://schemas.microsoft.com/office/drawing/2014/main" id="{8DC30169-2852-41FD-A7C3-4826B66A052C}"/>
              </a:ext>
            </a:extLst>
          </p:cNvPr>
          <p:cNvSpPr>
            <a:spLocks noGrp="1"/>
          </p:cNvSpPr>
          <p:nvPr>
            <p:ph type="title"/>
          </p:nvPr>
        </p:nvSpPr>
        <p:spPr bwMode="gray">
          <a:xfrm>
            <a:off x="8108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B2EE45F7-538F-4FC9-ADF8-A824AC4DAF1B}"/>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p>
        </p:txBody>
      </p:sp>
      <p:sp>
        <p:nvSpPr>
          <p:cNvPr id="11" name="TextBox 10">
            <a:extLst>
              <a:ext uri="{FF2B5EF4-FFF2-40B4-BE49-F238E27FC236}">
                <a16:creationId xmlns:a16="http://schemas.microsoft.com/office/drawing/2014/main" id="{90905DD8-9532-4B5B-8D68-64EE4A78F59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908134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2 Gun Metal">
    <p:bg>
      <p:bgPr>
        <a:solidFill>
          <a:srgbClr val="FFFFFF"/>
        </a:solidFill>
        <a:effectLst/>
      </p:bgPr>
    </p:bg>
    <p:spTree>
      <p:nvGrpSpPr>
        <p:cNvPr id="1" name=""/>
        <p:cNvGrpSpPr/>
        <p:nvPr/>
      </p:nvGrpSpPr>
      <p:grpSpPr>
        <a:xfrm>
          <a:off x="0" y="0"/>
          <a:ext cx="0" cy="0"/>
          <a:chOff x="0" y="0"/>
          <a:chExt cx="0" cy="0"/>
        </a:xfrm>
      </p:grpSpPr>
      <p:sp>
        <p:nvSpPr>
          <p:cNvPr id="10" name="Rectangle: Single Corner Rounded 55">
            <a:extLst>
              <a:ext uri="{FF2B5EF4-FFF2-40B4-BE49-F238E27FC236}">
                <a16:creationId xmlns:a16="http://schemas.microsoft.com/office/drawing/2014/main" id="{F8479696-5776-4351-9904-F9783F17DE92}"/>
              </a:ext>
            </a:extLst>
          </p:cNvPr>
          <p:cNvSpPr/>
          <p:nvPr userDrawn="1"/>
        </p:nvSpPr>
        <p:spPr bwMode="gray">
          <a:xfrm>
            <a:off x="-114299" y="-127002"/>
            <a:ext cx="973370" cy="6482082"/>
          </a:xfrm>
          <a:prstGeom prst="roundRect">
            <a:avLst>
              <a:gd name="adj" fmla="val 8455"/>
            </a:avLst>
          </a:prstGeom>
          <a:solidFill>
            <a:schemeClr val="accent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C6FF2B29-32B4-CA46-824A-9E235BAE4F9C}"/>
              </a:ext>
            </a:extLst>
          </p:cNvPr>
          <p:cNvSpPr>
            <a:spLocks noGrp="1"/>
          </p:cNvSpPr>
          <p:nvPr>
            <p:ph sz="quarter" idx="10"/>
          </p:nvPr>
        </p:nvSpPr>
        <p:spPr>
          <a:xfrm>
            <a:off x="1833336" y="1015156"/>
            <a:ext cx="9148989" cy="5339923"/>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en-US"/>
              <a:t>Click to edit Master text styles</a:t>
            </a:r>
          </a:p>
        </p:txBody>
      </p:sp>
      <p:sp>
        <p:nvSpPr>
          <p:cNvPr id="6" name="Title 2">
            <a:extLst>
              <a:ext uri="{FF2B5EF4-FFF2-40B4-BE49-F238E27FC236}">
                <a16:creationId xmlns:a16="http://schemas.microsoft.com/office/drawing/2014/main" id="{3D7C252D-39AD-7C4C-84C6-B1FD9DC44345}"/>
              </a:ext>
            </a:extLst>
          </p:cNvPr>
          <p:cNvSpPr>
            <a:spLocks noGrp="1"/>
          </p:cNvSpPr>
          <p:nvPr>
            <p:ph type="title"/>
          </p:nvPr>
        </p:nvSpPr>
        <p:spPr>
          <a:xfrm rot="5400000">
            <a:off x="-2472981" y="3007719"/>
            <a:ext cx="5682803" cy="361959"/>
          </a:xfrm>
        </p:spPr>
        <p:txBody>
          <a:bodyPr wrap="square">
            <a:spAutoFit/>
          </a:bodyPr>
          <a:lstStyle>
            <a:lvl1pPr>
              <a:defRPr sz="2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4228873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SD_Image Left Midn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3" name="Rectangle: Rounded Corners 4">
            <a:extLst>
              <a:ext uri="{FF2B5EF4-FFF2-40B4-BE49-F238E27FC236}">
                <a16:creationId xmlns:a16="http://schemas.microsoft.com/office/drawing/2014/main" id="{57AE534B-214E-4D43-850B-177FC0B91999}"/>
              </a:ext>
            </a:extLst>
          </p:cNvPr>
          <p:cNvSpPr/>
          <p:nvPr userDrawn="1"/>
        </p:nvSpPr>
        <p:spPr bwMode="gray">
          <a:xfrm>
            <a:off x="7531546" y="-130877"/>
            <a:ext cx="4772673" cy="7115877"/>
          </a:xfrm>
          <a:prstGeom prst="roundRect">
            <a:avLst>
              <a:gd name="adj" fmla="val 2032"/>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0" name="Title 1">
            <a:extLst>
              <a:ext uri="{FF2B5EF4-FFF2-40B4-BE49-F238E27FC236}">
                <a16:creationId xmlns:a16="http://schemas.microsoft.com/office/drawing/2014/main" id="{F8B30772-61E4-4188-8773-0B3D2EF52290}"/>
              </a:ext>
            </a:extLst>
          </p:cNvPr>
          <p:cNvSpPr>
            <a:spLocks noGrp="1"/>
          </p:cNvSpPr>
          <p:nvPr>
            <p:ph type="title"/>
          </p:nvPr>
        </p:nvSpPr>
        <p:spPr bwMode="gray">
          <a:xfrm>
            <a:off x="8108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5F9FDB7F-4DC9-4EA1-9ED7-C137E1F9B8DF}"/>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p>
        </p:txBody>
      </p:sp>
      <p:sp>
        <p:nvSpPr>
          <p:cNvPr id="11" name="TextBox 10">
            <a:extLst>
              <a:ext uri="{FF2B5EF4-FFF2-40B4-BE49-F238E27FC236}">
                <a16:creationId xmlns:a16="http://schemas.microsoft.com/office/drawing/2014/main" id="{9F7F8BFB-AEE8-498D-9E43-0D01F53CA53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1967087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SD_Image Right Re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0" name="Rectangle: Rounded Corners 13">
            <a:extLst>
              <a:ext uri="{FF2B5EF4-FFF2-40B4-BE49-F238E27FC236}">
                <a16:creationId xmlns:a16="http://schemas.microsoft.com/office/drawing/2014/main" id="{1C4B26C0-2A61-AB46-AC7C-B3B9B1793936}"/>
              </a:ext>
            </a:extLst>
          </p:cNvPr>
          <p:cNvSpPr/>
          <p:nvPr userDrawn="1"/>
        </p:nvSpPr>
        <p:spPr bwMode="gray">
          <a:xfrm>
            <a:off x="-152400" y="-139700"/>
            <a:ext cx="4810774" cy="7150100"/>
          </a:xfrm>
          <a:prstGeom prst="roundRect">
            <a:avLst>
              <a:gd name="adj" fmla="val 1711"/>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solidFill>
              </a:defRPr>
            </a:lvl1pPr>
          </a:lstStyle>
          <a:p>
            <a:pPr>
              <a:defRPr/>
            </a:pPr>
            <a:r>
              <a:rPr lang="en-US"/>
              <a:t>Source sample text</a:t>
            </a:r>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1622202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SD_Image Right Whit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0" name="Rectangle: Rounded Corners 13">
            <a:extLst>
              <a:ext uri="{FF2B5EF4-FFF2-40B4-BE49-F238E27FC236}">
                <a16:creationId xmlns:a16="http://schemas.microsoft.com/office/drawing/2014/main" id="{1C4B26C0-2A61-AB46-AC7C-B3B9B1793936}"/>
              </a:ext>
            </a:extLst>
          </p:cNvPr>
          <p:cNvSpPr/>
          <p:nvPr userDrawn="1"/>
        </p:nvSpPr>
        <p:spPr bwMode="gray">
          <a:xfrm>
            <a:off x="-152400" y="-139700"/>
            <a:ext cx="4810774" cy="7150100"/>
          </a:xfrm>
          <a:prstGeom prst="roundRect">
            <a:avLst>
              <a:gd name="adj" fmla="val 1711"/>
            </a:avLst>
          </a:prstGeom>
          <a:solidFill>
            <a:schemeClr val="bg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3835007"/>
            <a:ext cx="3574220" cy="749692"/>
          </a:xfrm>
        </p:spPr>
        <p:txBody>
          <a:bodyPr wrap="square">
            <a:spAutoFit/>
          </a:bodyPr>
          <a:lstStyle>
            <a:lvl1pPr>
              <a:lnSpc>
                <a:spcPct val="87000"/>
              </a:lnSpc>
              <a:defRPr sz="2800">
                <a:solidFill>
                  <a:schemeClr val="tx2"/>
                </a:solidFill>
              </a:defRPr>
            </a:lvl1pPr>
          </a:lstStyle>
          <a:p>
            <a:r>
              <a:rPr lang="en-US"/>
              <a:t>Click to edit Master title style</a:t>
            </a:r>
          </a:p>
        </p:txBody>
      </p:sp>
    </p:spTree>
    <p:extLst>
      <p:ext uri="{BB962C8B-B14F-4D97-AF65-F5344CB8AC3E}">
        <p14:creationId xmlns:p14="http://schemas.microsoft.com/office/powerpoint/2010/main" val="2316503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SD_Image Right Nicke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0" name="Rectangle: Rounded Corners 13">
            <a:extLst>
              <a:ext uri="{FF2B5EF4-FFF2-40B4-BE49-F238E27FC236}">
                <a16:creationId xmlns:a16="http://schemas.microsoft.com/office/drawing/2014/main" id="{1C4B26C0-2A61-AB46-AC7C-B3B9B1793936}"/>
              </a:ext>
            </a:extLst>
          </p:cNvPr>
          <p:cNvSpPr/>
          <p:nvPr userDrawn="1"/>
        </p:nvSpPr>
        <p:spPr bwMode="gray">
          <a:xfrm>
            <a:off x="-152400" y="-139700"/>
            <a:ext cx="4810774" cy="7150100"/>
          </a:xfrm>
          <a:prstGeom prst="roundRect">
            <a:avLst>
              <a:gd name="adj" fmla="val 1711"/>
            </a:avLst>
          </a:prstGeom>
          <a:solidFill>
            <a:schemeClr val="accent6">
              <a:lumMod val="40000"/>
              <a:lumOff val="6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3835007"/>
            <a:ext cx="3574220" cy="749692"/>
          </a:xfrm>
        </p:spPr>
        <p:txBody>
          <a:bodyPr wrap="square">
            <a:spAutoFit/>
          </a:bodyPr>
          <a:lstStyle>
            <a:lvl1pPr>
              <a:lnSpc>
                <a:spcPct val="87000"/>
              </a:lnSpc>
              <a:defRPr sz="2800">
                <a:solidFill>
                  <a:schemeClr val="tx2"/>
                </a:solidFill>
              </a:defRPr>
            </a:lvl1pPr>
          </a:lstStyle>
          <a:p>
            <a:r>
              <a:rPr lang="en-US"/>
              <a:t>Click to edit Master title style</a:t>
            </a:r>
          </a:p>
        </p:txBody>
      </p:sp>
    </p:spTree>
    <p:extLst>
      <p:ext uri="{BB962C8B-B14F-4D97-AF65-F5344CB8AC3E}">
        <p14:creationId xmlns:p14="http://schemas.microsoft.com/office/powerpoint/2010/main" val="373671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SD_Image Right Gun Met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0" name="Rectangle: Rounded Corners 13">
            <a:extLst>
              <a:ext uri="{FF2B5EF4-FFF2-40B4-BE49-F238E27FC236}">
                <a16:creationId xmlns:a16="http://schemas.microsoft.com/office/drawing/2014/main" id="{585D67CF-1E31-BE4A-A4CA-ED13AC837827}"/>
              </a:ext>
            </a:extLst>
          </p:cNvPr>
          <p:cNvSpPr/>
          <p:nvPr userDrawn="1"/>
        </p:nvSpPr>
        <p:spPr bwMode="gray">
          <a:xfrm>
            <a:off x="-152400" y="-139700"/>
            <a:ext cx="4810774" cy="7150100"/>
          </a:xfrm>
          <a:prstGeom prst="roundRect">
            <a:avLst>
              <a:gd name="adj" fmla="val 1711"/>
            </a:avLst>
          </a:prstGeom>
          <a:solidFill>
            <a:schemeClr val="accent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pPr>
              <a:defRPr/>
            </a:pPr>
            <a:r>
              <a:rPr lang="en-US"/>
              <a:t>Source sample text</a:t>
            </a:r>
          </a:p>
        </p:txBody>
      </p:sp>
      <p:sp>
        <p:nvSpPr>
          <p:cNvPr id="9" name="Title 1">
            <a:extLst>
              <a:ext uri="{FF2B5EF4-FFF2-40B4-BE49-F238E27FC236}">
                <a16:creationId xmlns:a16="http://schemas.microsoft.com/office/drawing/2014/main" id="{55F13055-7657-4496-81D2-B665F79B6A2B}"/>
              </a:ext>
            </a:extLst>
          </p:cNvPr>
          <p:cNvSpPr>
            <a:spLocks noGrp="1"/>
          </p:cNvSpPr>
          <p:nvPr>
            <p:ph type="title"/>
          </p:nvPr>
        </p:nvSpPr>
        <p:spPr bwMode="gray">
          <a:xfrm>
            <a:off x="495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1175753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SD_Image Right Midn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1" name="Rectangle: Rounded Corners 13">
            <a:extLst>
              <a:ext uri="{FF2B5EF4-FFF2-40B4-BE49-F238E27FC236}">
                <a16:creationId xmlns:a16="http://schemas.microsoft.com/office/drawing/2014/main" id="{41816CD1-1BB7-B443-8FFC-B0DBA0DF4495}"/>
              </a:ext>
            </a:extLst>
          </p:cNvPr>
          <p:cNvSpPr/>
          <p:nvPr userDrawn="1"/>
        </p:nvSpPr>
        <p:spPr bwMode="gray">
          <a:xfrm>
            <a:off x="-152400" y="-139700"/>
            <a:ext cx="4810774" cy="7150100"/>
          </a:xfrm>
          <a:prstGeom prst="roundRect">
            <a:avLst>
              <a:gd name="adj" fmla="val 1711"/>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pPr>
              <a:defRPr/>
            </a:pPr>
            <a:r>
              <a:rPr lang="en-US"/>
              <a:t>Source sample text</a:t>
            </a:r>
          </a:p>
        </p:txBody>
      </p:sp>
      <p:sp>
        <p:nvSpPr>
          <p:cNvPr id="9" name="Title 1">
            <a:extLst>
              <a:ext uri="{FF2B5EF4-FFF2-40B4-BE49-F238E27FC236}">
                <a16:creationId xmlns:a16="http://schemas.microsoft.com/office/drawing/2014/main" id="{F61C4DE6-E5D7-49BF-BE1D-0EC8FCDC68D1}"/>
              </a:ext>
            </a:extLst>
          </p:cNvPr>
          <p:cNvSpPr>
            <a:spLocks noGrp="1"/>
          </p:cNvSpPr>
          <p:nvPr>
            <p:ph type="title"/>
          </p:nvPr>
        </p:nvSpPr>
        <p:spPr bwMode="gray">
          <a:xfrm>
            <a:off x="495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2026121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SD_Cutaway 1/4 Left Red">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171A93A8-9B5B-B64B-9A90-BE5CC8D7A646}"/>
              </a:ext>
            </a:extLst>
          </p:cNvPr>
          <p:cNvSpPr/>
          <p:nvPr userDrawn="1"/>
        </p:nvSpPr>
        <p:spPr bwMode="gray">
          <a:xfrm>
            <a:off x="-165100" y="-152400"/>
            <a:ext cx="3871407" cy="6553184"/>
          </a:xfrm>
          <a:prstGeom prst="roundRect">
            <a:avLst>
              <a:gd name="adj" fmla="val 2097"/>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2" name="Title 1">
            <a:extLst>
              <a:ext uri="{FF2B5EF4-FFF2-40B4-BE49-F238E27FC236}">
                <a16:creationId xmlns:a16="http://schemas.microsoft.com/office/drawing/2014/main" id="{8AF59A10-4C05-406A-AA75-78CF3E59B8C7}"/>
              </a:ext>
            </a:extLst>
          </p:cNvPr>
          <p:cNvSpPr>
            <a:spLocks noGrp="1"/>
          </p:cNvSpPr>
          <p:nvPr>
            <p:ph type="title"/>
          </p:nvPr>
        </p:nvSpPr>
        <p:spPr>
          <a:xfrm>
            <a:off x="495300" y="1044740"/>
            <a:ext cx="2605088"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14" name="Subtitle">
            <a:extLst>
              <a:ext uri="{FF2B5EF4-FFF2-40B4-BE49-F238E27FC236}">
                <a16:creationId xmlns:a16="http://schemas.microsoft.com/office/drawing/2014/main" id="{45EB79BC-E35F-4543-AF44-85AEF3E7E612}"/>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Text Placeholder 2">
            <a:extLst>
              <a:ext uri="{FF2B5EF4-FFF2-40B4-BE49-F238E27FC236}">
                <a16:creationId xmlns:a16="http://schemas.microsoft.com/office/drawing/2014/main" id="{AB342928-9634-4372-9445-809C2EE93D28}"/>
              </a:ext>
            </a:extLst>
          </p:cNvPr>
          <p:cNvSpPr>
            <a:spLocks noGrp="1"/>
          </p:cNvSpPr>
          <p:nvPr>
            <p:ph type="body" sz="quarter" idx="17"/>
          </p:nvPr>
        </p:nvSpPr>
        <p:spPr>
          <a:xfrm>
            <a:off x="493713" y="2673350"/>
            <a:ext cx="2605088" cy="349726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56963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SD_Cutaway 1/4 Left White">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171A93A8-9B5B-B64B-9A90-BE5CC8D7A646}"/>
              </a:ext>
            </a:extLst>
          </p:cNvPr>
          <p:cNvSpPr/>
          <p:nvPr userDrawn="1"/>
        </p:nvSpPr>
        <p:spPr bwMode="gray">
          <a:xfrm>
            <a:off x="-165100" y="-152400"/>
            <a:ext cx="3871407" cy="6553184"/>
          </a:xfrm>
          <a:prstGeom prst="roundRect">
            <a:avLst>
              <a:gd name="adj" fmla="val 2097"/>
            </a:avLst>
          </a:prstGeom>
          <a:solidFill>
            <a:schemeClr val="bg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2" name="Title 1">
            <a:extLst>
              <a:ext uri="{FF2B5EF4-FFF2-40B4-BE49-F238E27FC236}">
                <a16:creationId xmlns:a16="http://schemas.microsoft.com/office/drawing/2014/main" id="{8AF59A10-4C05-406A-AA75-78CF3E59B8C7}"/>
              </a:ext>
            </a:extLst>
          </p:cNvPr>
          <p:cNvSpPr>
            <a:spLocks noGrp="1"/>
          </p:cNvSpPr>
          <p:nvPr>
            <p:ph type="title"/>
          </p:nvPr>
        </p:nvSpPr>
        <p:spPr>
          <a:xfrm>
            <a:off x="495300" y="1044740"/>
            <a:ext cx="2605088" cy="749692"/>
          </a:xfrm>
        </p:spPr>
        <p:txBody>
          <a:bodyPr wrap="square">
            <a:spAutoFit/>
          </a:bodyPr>
          <a:lstStyle>
            <a:lvl1pPr>
              <a:lnSpc>
                <a:spcPct val="87000"/>
              </a:lnSpc>
              <a:defRPr sz="2800">
                <a:solidFill>
                  <a:schemeClr val="tx2"/>
                </a:solidFill>
              </a:defRPr>
            </a:lvl1pPr>
          </a:lstStyle>
          <a:p>
            <a:r>
              <a:rPr lang="en-US"/>
              <a:t>Click to edit Master title style</a:t>
            </a:r>
          </a:p>
        </p:txBody>
      </p:sp>
      <p:sp>
        <p:nvSpPr>
          <p:cNvPr id="14" name="Subtitle">
            <a:extLst>
              <a:ext uri="{FF2B5EF4-FFF2-40B4-BE49-F238E27FC236}">
                <a16:creationId xmlns:a16="http://schemas.microsoft.com/office/drawing/2014/main" id="{45EB79BC-E35F-4543-AF44-85AEF3E7E612}"/>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Text Placeholder 2">
            <a:extLst>
              <a:ext uri="{FF2B5EF4-FFF2-40B4-BE49-F238E27FC236}">
                <a16:creationId xmlns:a16="http://schemas.microsoft.com/office/drawing/2014/main" id="{AB342928-9634-4372-9445-809C2EE93D28}"/>
              </a:ext>
            </a:extLst>
          </p:cNvPr>
          <p:cNvSpPr>
            <a:spLocks noGrp="1"/>
          </p:cNvSpPr>
          <p:nvPr>
            <p:ph type="body" sz="quarter" idx="17"/>
          </p:nvPr>
        </p:nvSpPr>
        <p:spPr>
          <a:xfrm>
            <a:off x="493713" y="2673350"/>
            <a:ext cx="2605088" cy="3497264"/>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97138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SD_Cutaway 1/4 Left Nickel">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171A93A8-9B5B-B64B-9A90-BE5CC8D7A646}"/>
              </a:ext>
            </a:extLst>
          </p:cNvPr>
          <p:cNvSpPr/>
          <p:nvPr userDrawn="1"/>
        </p:nvSpPr>
        <p:spPr bwMode="gray">
          <a:xfrm>
            <a:off x="-165100" y="-152400"/>
            <a:ext cx="3871407" cy="6553184"/>
          </a:xfrm>
          <a:prstGeom prst="roundRect">
            <a:avLst>
              <a:gd name="adj" fmla="val 2097"/>
            </a:avLst>
          </a:prstGeom>
          <a:solidFill>
            <a:schemeClr val="accent6">
              <a:lumMod val="40000"/>
              <a:lumOff val="6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2" name="Title 1">
            <a:extLst>
              <a:ext uri="{FF2B5EF4-FFF2-40B4-BE49-F238E27FC236}">
                <a16:creationId xmlns:a16="http://schemas.microsoft.com/office/drawing/2014/main" id="{8AF59A10-4C05-406A-AA75-78CF3E59B8C7}"/>
              </a:ext>
            </a:extLst>
          </p:cNvPr>
          <p:cNvSpPr>
            <a:spLocks noGrp="1"/>
          </p:cNvSpPr>
          <p:nvPr>
            <p:ph type="title"/>
          </p:nvPr>
        </p:nvSpPr>
        <p:spPr>
          <a:xfrm>
            <a:off x="495300" y="1044740"/>
            <a:ext cx="2605088" cy="749692"/>
          </a:xfrm>
        </p:spPr>
        <p:txBody>
          <a:bodyPr wrap="square">
            <a:spAutoFit/>
          </a:bodyPr>
          <a:lstStyle>
            <a:lvl1pPr>
              <a:lnSpc>
                <a:spcPct val="87000"/>
              </a:lnSpc>
              <a:defRPr sz="2800">
                <a:solidFill>
                  <a:schemeClr val="tx2"/>
                </a:solidFill>
              </a:defRPr>
            </a:lvl1pPr>
          </a:lstStyle>
          <a:p>
            <a:r>
              <a:rPr lang="en-US"/>
              <a:t>Click to edit Master title style</a:t>
            </a:r>
          </a:p>
        </p:txBody>
      </p:sp>
      <p:sp>
        <p:nvSpPr>
          <p:cNvPr id="14" name="Subtitle">
            <a:extLst>
              <a:ext uri="{FF2B5EF4-FFF2-40B4-BE49-F238E27FC236}">
                <a16:creationId xmlns:a16="http://schemas.microsoft.com/office/drawing/2014/main" id="{45EB79BC-E35F-4543-AF44-85AEF3E7E612}"/>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Text Placeholder 2">
            <a:extLst>
              <a:ext uri="{FF2B5EF4-FFF2-40B4-BE49-F238E27FC236}">
                <a16:creationId xmlns:a16="http://schemas.microsoft.com/office/drawing/2014/main" id="{AB342928-9634-4372-9445-809C2EE93D28}"/>
              </a:ext>
            </a:extLst>
          </p:cNvPr>
          <p:cNvSpPr>
            <a:spLocks noGrp="1"/>
          </p:cNvSpPr>
          <p:nvPr>
            <p:ph type="body" sz="quarter" idx="17"/>
          </p:nvPr>
        </p:nvSpPr>
        <p:spPr>
          <a:xfrm>
            <a:off x="493713" y="2673350"/>
            <a:ext cx="2605088" cy="3497264"/>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00654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SD_Cutaway 1/4 Left Gun Metal">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62DD8169-03BE-4545-AB75-752CFCB9BD19}"/>
              </a:ext>
            </a:extLst>
          </p:cNvPr>
          <p:cNvSpPr/>
          <p:nvPr userDrawn="1"/>
        </p:nvSpPr>
        <p:spPr bwMode="gray">
          <a:xfrm>
            <a:off x="-165100" y="-152400"/>
            <a:ext cx="3871407" cy="6553184"/>
          </a:xfrm>
          <a:prstGeom prst="roundRect">
            <a:avLst>
              <a:gd name="adj" fmla="val 2097"/>
            </a:avLst>
          </a:prstGeom>
          <a:solidFill>
            <a:schemeClr val="accent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2" name="Title 1">
            <a:extLst>
              <a:ext uri="{FF2B5EF4-FFF2-40B4-BE49-F238E27FC236}">
                <a16:creationId xmlns:a16="http://schemas.microsoft.com/office/drawing/2014/main" id="{8022405D-06A1-4166-9391-CABDA675A811}"/>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14" name="Subtitle">
            <a:extLst>
              <a:ext uri="{FF2B5EF4-FFF2-40B4-BE49-F238E27FC236}">
                <a16:creationId xmlns:a16="http://schemas.microsoft.com/office/drawing/2014/main" id="{08C87C8C-F51C-409B-8123-4E7B177EA837}"/>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Text Placeholder 2">
            <a:extLst>
              <a:ext uri="{FF2B5EF4-FFF2-40B4-BE49-F238E27FC236}">
                <a16:creationId xmlns:a16="http://schemas.microsoft.com/office/drawing/2014/main" id="{D68A6C0B-0BF9-4A22-B90D-608F5EE40908}"/>
              </a:ext>
            </a:extLst>
          </p:cNvPr>
          <p:cNvSpPr>
            <a:spLocks noGrp="1"/>
          </p:cNvSpPr>
          <p:nvPr>
            <p:ph type="body" sz="quarter" idx="17"/>
          </p:nvPr>
        </p:nvSpPr>
        <p:spPr>
          <a:xfrm>
            <a:off x="493713" y="2673350"/>
            <a:ext cx="2605088" cy="349726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2">
            <a:extLst>
              <a:ext uri="{FF2B5EF4-FFF2-40B4-BE49-F238E27FC236}">
                <a16:creationId xmlns:a16="http://schemas.microsoft.com/office/drawing/2014/main" id="{5F2E0DD2-6F9C-4113-8407-BCBE8A4B1CA9}"/>
              </a:ext>
            </a:extLst>
          </p:cNvPr>
          <p:cNvSpPr>
            <a:spLocks noGrp="1"/>
          </p:cNvSpPr>
          <p:nvPr>
            <p:ph type="ftr" sz="quarter" idx="16"/>
          </p:nvPr>
        </p:nvSpPr>
        <p:spPr>
          <a:xfrm>
            <a:off x="495300"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Tree>
    <p:extLst>
      <p:ext uri="{BB962C8B-B14F-4D97-AF65-F5344CB8AC3E}">
        <p14:creationId xmlns:p14="http://schemas.microsoft.com/office/powerpoint/2010/main" val="910884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2 Midnight">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7429ABC3-9EBB-47B5-BFD6-442F69DFAB3A}"/>
              </a:ext>
            </a:extLst>
          </p:cNvPr>
          <p:cNvSpPr/>
          <p:nvPr userDrawn="1"/>
        </p:nvSpPr>
        <p:spPr bwMode="gray">
          <a:xfrm>
            <a:off x="-114299" y="-127002"/>
            <a:ext cx="973370" cy="6482082"/>
          </a:xfrm>
          <a:prstGeom prst="roundRect">
            <a:avLst>
              <a:gd name="adj" fmla="val 8455"/>
            </a:avLst>
          </a:prstGeom>
          <a:solidFill>
            <a:schemeClr val="tx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D002839B-4A97-1047-9C69-AEB96FCC0BCF}"/>
              </a:ext>
            </a:extLst>
          </p:cNvPr>
          <p:cNvSpPr>
            <a:spLocks noGrp="1"/>
          </p:cNvSpPr>
          <p:nvPr>
            <p:ph sz="quarter" idx="10"/>
          </p:nvPr>
        </p:nvSpPr>
        <p:spPr>
          <a:xfrm>
            <a:off x="1833336" y="1015156"/>
            <a:ext cx="9148989" cy="5339923"/>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en-US"/>
              <a:t>Click to edit Master text styles</a:t>
            </a:r>
          </a:p>
        </p:txBody>
      </p:sp>
      <p:sp>
        <p:nvSpPr>
          <p:cNvPr id="6" name="Title 2">
            <a:extLst>
              <a:ext uri="{FF2B5EF4-FFF2-40B4-BE49-F238E27FC236}">
                <a16:creationId xmlns:a16="http://schemas.microsoft.com/office/drawing/2014/main" id="{9B68F083-E4D3-5C4B-B811-917B2E5D18D5}"/>
              </a:ext>
            </a:extLst>
          </p:cNvPr>
          <p:cNvSpPr>
            <a:spLocks noGrp="1"/>
          </p:cNvSpPr>
          <p:nvPr>
            <p:ph type="title"/>
          </p:nvPr>
        </p:nvSpPr>
        <p:spPr>
          <a:xfrm rot="5400000">
            <a:off x="-2472981" y="3007719"/>
            <a:ext cx="5682803" cy="361959"/>
          </a:xfrm>
        </p:spPr>
        <p:txBody>
          <a:bodyPr wrap="square">
            <a:spAutoFit/>
          </a:bodyPr>
          <a:lstStyle>
            <a:lvl1pPr>
              <a:defRPr sz="2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624573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SD_Cutaway 1/4 Left Midnight">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3E9455E2-DBA5-444B-983B-338104922F0B}"/>
              </a:ext>
            </a:extLst>
          </p:cNvPr>
          <p:cNvSpPr/>
          <p:nvPr userDrawn="1"/>
        </p:nvSpPr>
        <p:spPr bwMode="gray">
          <a:xfrm>
            <a:off x="-165100" y="-152400"/>
            <a:ext cx="3871407" cy="6553184"/>
          </a:xfrm>
          <a:prstGeom prst="roundRect">
            <a:avLst>
              <a:gd name="adj" fmla="val 2097"/>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8" name="Footer Placeholder 2">
            <a:extLst>
              <a:ext uri="{FF2B5EF4-FFF2-40B4-BE49-F238E27FC236}">
                <a16:creationId xmlns:a16="http://schemas.microsoft.com/office/drawing/2014/main" id="{3ADF0E24-C66C-44A4-AE54-4A2040B1C13A}"/>
              </a:ext>
            </a:extLst>
          </p:cNvPr>
          <p:cNvSpPr>
            <a:spLocks noGrp="1"/>
          </p:cNvSpPr>
          <p:nvPr>
            <p:ph type="ftr" sz="quarter" idx="16"/>
          </p:nvPr>
        </p:nvSpPr>
        <p:spPr bwMode="gray">
          <a:xfrm>
            <a:off x="495300"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2" name="Title 1">
            <a:extLst>
              <a:ext uri="{FF2B5EF4-FFF2-40B4-BE49-F238E27FC236}">
                <a16:creationId xmlns:a16="http://schemas.microsoft.com/office/drawing/2014/main" id="{4706EDB4-4AB9-44C1-8768-72FEB91A22CC}"/>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14" name="Subtitle">
            <a:extLst>
              <a:ext uri="{FF2B5EF4-FFF2-40B4-BE49-F238E27FC236}">
                <a16:creationId xmlns:a16="http://schemas.microsoft.com/office/drawing/2014/main" id="{B3E64812-0F07-4511-9260-5784D6FAB3B7}"/>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Text Placeholder 2">
            <a:extLst>
              <a:ext uri="{FF2B5EF4-FFF2-40B4-BE49-F238E27FC236}">
                <a16:creationId xmlns:a16="http://schemas.microsoft.com/office/drawing/2014/main" id="{6086602B-AA9B-4FB3-83AD-F5FB2BC55128}"/>
              </a:ext>
            </a:extLst>
          </p:cNvPr>
          <p:cNvSpPr>
            <a:spLocks noGrp="1"/>
          </p:cNvSpPr>
          <p:nvPr>
            <p:ph type="body" sz="quarter" idx="17"/>
          </p:nvPr>
        </p:nvSpPr>
        <p:spPr>
          <a:xfrm>
            <a:off x="493713" y="2673350"/>
            <a:ext cx="2605088" cy="349726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76159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SD_Large Circle Red 2">
    <p:bg>
      <p:bgPr>
        <a:solidFill>
          <a:schemeClr val="bg2"/>
        </a:solid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E3E28D24-6767-9C45-ABB8-DA51DF065820}"/>
              </a:ext>
            </a:extLst>
          </p:cNvPr>
          <p:cNvSpPr>
            <a:spLocks/>
          </p:cNvSpPr>
          <p:nvPr userDrawn="1"/>
        </p:nvSpPr>
        <p:spPr bwMode="ltGray">
          <a:xfrm>
            <a:off x="7517108" y="-857339"/>
            <a:ext cx="8359183" cy="8572678"/>
          </a:xfrm>
          <a:prstGeom prst="ellipse">
            <a:avLst/>
          </a:prstGeom>
          <a:solidFill>
            <a:srgbClr val="D1111F"/>
          </a:solidFill>
          <a:ln w="10795"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11" name="Footer Placeholder 2">
            <a:extLst>
              <a:ext uri="{FF2B5EF4-FFF2-40B4-BE49-F238E27FC236}">
                <a16:creationId xmlns:a16="http://schemas.microsoft.com/office/drawing/2014/main" id="{EA514D3A-70CE-4812-A873-E8B92AB5CE62}"/>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solidFill>
              </a:defRPr>
            </a:lvl1pPr>
          </a:lstStyle>
          <a:p>
            <a:pPr>
              <a:defRPr/>
            </a:pPr>
            <a:r>
              <a:rPr lang="en-US"/>
              <a:t>Source sample text</a:t>
            </a:r>
          </a:p>
        </p:txBody>
      </p:sp>
      <p:sp>
        <p:nvSpPr>
          <p:cNvPr id="20" name="Title 2">
            <a:extLst>
              <a:ext uri="{FF2B5EF4-FFF2-40B4-BE49-F238E27FC236}">
                <a16:creationId xmlns:a16="http://schemas.microsoft.com/office/drawing/2014/main" id="{93599206-992C-D847-B719-FBA798CA5DBF}"/>
              </a:ext>
            </a:extLst>
          </p:cNvPr>
          <p:cNvSpPr>
            <a:spLocks noGrp="1"/>
          </p:cNvSpPr>
          <p:nvPr>
            <p:ph type="title"/>
          </p:nvPr>
        </p:nvSpPr>
        <p:spPr>
          <a:xfrm>
            <a:off x="495300" y="642645"/>
            <a:ext cx="6423978" cy="361959"/>
          </a:xfrm>
        </p:spPr>
        <p:txBody>
          <a:bodyPr wrap="square">
            <a:spAutoFit/>
          </a:bodyPr>
          <a:lstStyle>
            <a:lvl1pPr>
              <a:defRPr>
                <a:solidFill>
                  <a:schemeClr val="bg1"/>
                </a:solidFill>
              </a:defRPr>
            </a:lvl1pPr>
          </a:lstStyle>
          <a:p>
            <a:r>
              <a:rPr lang="en-US"/>
              <a:t>Click to edit Master title style</a:t>
            </a:r>
          </a:p>
        </p:txBody>
      </p:sp>
      <p:sp>
        <p:nvSpPr>
          <p:cNvPr id="21" name="Subtitle">
            <a:extLst>
              <a:ext uri="{FF2B5EF4-FFF2-40B4-BE49-F238E27FC236}">
                <a16:creationId xmlns:a16="http://schemas.microsoft.com/office/drawing/2014/main" id="{2A9AEF52-D7A8-C64F-814D-4E9298CD62D9}"/>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2" name="Content Placeholder 4">
            <a:extLst>
              <a:ext uri="{FF2B5EF4-FFF2-40B4-BE49-F238E27FC236}">
                <a16:creationId xmlns:a16="http://schemas.microsoft.com/office/drawing/2014/main" id="{0129E7C8-AC10-8847-915D-92B5501FC00F}"/>
              </a:ext>
            </a:extLst>
          </p:cNvPr>
          <p:cNvSpPr>
            <a:spLocks noGrp="1"/>
          </p:cNvSpPr>
          <p:nvPr>
            <p:ph sz="quarter" idx="17"/>
          </p:nvPr>
        </p:nvSpPr>
        <p:spPr>
          <a:xfrm>
            <a:off x="495300" y="1719072"/>
            <a:ext cx="6425089"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29">
            <a:extLst>
              <a:ext uri="{FF2B5EF4-FFF2-40B4-BE49-F238E27FC236}">
                <a16:creationId xmlns:a16="http://schemas.microsoft.com/office/drawing/2014/main" id="{038D6095-BEBE-BB4F-96AD-F9747306CB0A}"/>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292728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SD_Large Circle White 2">
    <p:bg>
      <p:bgPr>
        <a:solidFill>
          <a:schemeClr val="bg1"/>
        </a:solid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E3E28D24-6767-9C45-ABB8-DA51DF065820}"/>
              </a:ext>
            </a:extLst>
          </p:cNvPr>
          <p:cNvSpPr>
            <a:spLocks/>
          </p:cNvSpPr>
          <p:nvPr userDrawn="1"/>
        </p:nvSpPr>
        <p:spPr bwMode="ltGray">
          <a:xfrm>
            <a:off x="7517108" y="-857339"/>
            <a:ext cx="8359183" cy="8572678"/>
          </a:xfrm>
          <a:prstGeom prst="ellipse">
            <a:avLst/>
          </a:prstGeom>
          <a:solidFill>
            <a:srgbClr val="EAEDF2"/>
          </a:solidFill>
          <a:ln w="10795"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11" name="Footer Placeholder 2">
            <a:extLst>
              <a:ext uri="{FF2B5EF4-FFF2-40B4-BE49-F238E27FC236}">
                <a16:creationId xmlns:a16="http://schemas.microsoft.com/office/drawing/2014/main" id="{EA514D3A-70CE-4812-A873-E8B92AB5CE62}"/>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6" name="Title 2">
            <a:extLst>
              <a:ext uri="{FF2B5EF4-FFF2-40B4-BE49-F238E27FC236}">
                <a16:creationId xmlns:a16="http://schemas.microsoft.com/office/drawing/2014/main" id="{215FF207-7D54-4440-A7D5-DC52EC3959F1}"/>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en-US"/>
              <a:t>Click to edit Master title style</a:t>
            </a:r>
          </a:p>
        </p:txBody>
      </p:sp>
      <p:sp>
        <p:nvSpPr>
          <p:cNvPr id="17" name="Subtitle">
            <a:extLst>
              <a:ext uri="{FF2B5EF4-FFF2-40B4-BE49-F238E27FC236}">
                <a16:creationId xmlns:a16="http://schemas.microsoft.com/office/drawing/2014/main" id="{F1478138-6A62-7B4B-BACB-244F3E956827}"/>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8" name="Content Placeholder 4">
            <a:extLst>
              <a:ext uri="{FF2B5EF4-FFF2-40B4-BE49-F238E27FC236}">
                <a16:creationId xmlns:a16="http://schemas.microsoft.com/office/drawing/2014/main" id="{E60FE8FC-8E72-2842-906A-77D42E2B258F}"/>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29">
            <a:extLst>
              <a:ext uri="{FF2B5EF4-FFF2-40B4-BE49-F238E27FC236}">
                <a16:creationId xmlns:a16="http://schemas.microsoft.com/office/drawing/2014/main" id="{C214789A-742D-3A44-93B4-05AE6682ED45}"/>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286679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SD_Large Circle Nickel 2">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E3E28D24-6767-9C45-ABB8-DA51DF065820}"/>
              </a:ext>
            </a:extLst>
          </p:cNvPr>
          <p:cNvSpPr>
            <a:spLocks/>
          </p:cNvSpPr>
          <p:nvPr userDrawn="1"/>
        </p:nvSpPr>
        <p:spPr bwMode="ltGray">
          <a:xfrm>
            <a:off x="7517108" y="-857339"/>
            <a:ext cx="8359183" cy="8572678"/>
          </a:xfrm>
          <a:prstGeom prst="ellipse">
            <a:avLst/>
          </a:prstGeom>
          <a:solidFill>
            <a:srgbClr val="D3DAE5"/>
          </a:solidFill>
          <a:ln w="10795"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11" name="Footer Placeholder 2">
            <a:extLst>
              <a:ext uri="{FF2B5EF4-FFF2-40B4-BE49-F238E27FC236}">
                <a16:creationId xmlns:a16="http://schemas.microsoft.com/office/drawing/2014/main" id="{EA514D3A-70CE-4812-A873-E8B92AB5CE62}"/>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3" name="Title 2">
            <a:extLst>
              <a:ext uri="{FF2B5EF4-FFF2-40B4-BE49-F238E27FC236}">
                <a16:creationId xmlns:a16="http://schemas.microsoft.com/office/drawing/2014/main" id="{A88E3116-BFC5-1841-9418-761CF03241DC}"/>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en-US"/>
              <a:t>Click to edit Master title style</a:t>
            </a:r>
          </a:p>
        </p:txBody>
      </p:sp>
      <p:sp>
        <p:nvSpPr>
          <p:cNvPr id="14" name="Subtitle">
            <a:extLst>
              <a:ext uri="{FF2B5EF4-FFF2-40B4-BE49-F238E27FC236}">
                <a16:creationId xmlns:a16="http://schemas.microsoft.com/office/drawing/2014/main" id="{8A2C3CB4-6003-1C42-A155-F977A899CED7}"/>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Content Placeholder 4">
            <a:extLst>
              <a:ext uri="{FF2B5EF4-FFF2-40B4-BE49-F238E27FC236}">
                <a16:creationId xmlns:a16="http://schemas.microsoft.com/office/drawing/2014/main" id="{2BD9774F-06C2-FC47-8791-39A0CF387E4C}"/>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29">
            <a:extLst>
              <a:ext uri="{FF2B5EF4-FFF2-40B4-BE49-F238E27FC236}">
                <a16:creationId xmlns:a16="http://schemas.microsoft.com/office/drawing/2014/main" id="{A3B88A5A-3F4A-4142-8EC3-A5DE5D094E5C}"/>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972247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SD_Large Circle Gun Metal 2">
    <p:bg>
      <p:bgPr>
        <a:solidFill>
          <a:schemeClr val="accent5"/>
        </a:solid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B826177F-FC3F-2F42-98BC-69EF3FD7FC45}"/>
              </a:ext>
            </a:extLst>
          </p:cNvPr>
          <p:cNvSpPr>
            <a:spLocks/>
          </p:cNvSpPr>
          <p:nvPr userDrawn="1"/>
        </p:nvSpPr>
        <p:spPr bwMode="ltGray">
          <a:xfrm>
            <a:off x="7517108" y="-857339"/>
            <a:ext cx="8359183" cy="8572678"/>
          </a:xfrm>
          <a:prstGeom prst="ellipse">
            <a:avLst/>
          </a:prstGeom>
          <a:solidFill>
            <a:srgbClr val="44536C"/>
          </a:solidFill>
          <a:ln w="10795"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11" name="Footer Placeholder 2">
            <a:extLst>
              <a:ext uri="{FF2B5EF4-FFF2-40B4-BE49-F238E27FC236}">
                <a16:creationId xmlns:a16="http://schemas.microsoft.com/office/drawing/2014/main" id="{D5CEE6F9-1E4B-4C9A-946F-D83A264DC746}"/>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pPr>
              <a:defRPr/>
            </a:pPr>
            <a:r>
              <a:rPr lang="en-US"/>
              <a:t>Source sample text</a:t>
            </a:r>
          </a:p>
        </p:txBody>
      </p:sp>
      <p:sp>
        <p:nvSpPr>
          <p:cNvPr id="13" name="Title 2">
            <a:extLst>
              <a:ext uri="{FF2B5EF4-FFF2-40B4-BE49-F238E27FC236}">
                <a16:creationId xmlns:a16="http://schemas.microsoft.com/office/drawing/2014/main" id="{B36D15F6-7DE5-6443-9613-C4B2FBC1F848}"/>
              </a:ext>
            </a:extLst>
          </p:cNvPr>
          <p:cNvSpPr>
            <a:spLocks noGrp="1"/>
          </p:cNvSpPr>
          <p:nvPr>
            <p:ph type="title"/>
          </p:nvPr>
        </p:nvSpPr>
        <p:spPr>
          <a:xfrm>
            <a:off x="495300" y="642645"/>
            <a:ext cx="6423978" cy="361959"/>
          </a:xfrm>
        </p:spPr>
        <p:txBody>
          <a:bodyPr wrap="square">
            <a:spAutoFit/>
          </a:bodyPr>
          <a:lstStyle>
            <a:lvl1pPr>
              <a:defRPr>
                <a:solidFill>
                  <a:schemeClr val="bg1"/>
                </a:solidFill>
              </a:defRPr>
            </a:lvl1pPr>
          </a:lstStyle>
          <a:p>
            <a:r>
              <a:rPr lang="en-US"/>
              <a:t>Click to edit Master title style</a:t>
            </a:r>
          </a:p>
        </p:txBody>
      </p:sp>
      <p:sp>
        <p:nvSpPr>
          <p:cNvPr id="14" name="Subtitle">
            <a:extLst>
              <a:ext uri="{FF2B5EF4-FFF2-40B4-BE49-F238E27FC236}">
                <a16:creationId xmlns:a16="http://schemas.microsoft.com/office/drawing/2014/main" id="{BCBEB3E5-81CA-814D-ADF5-BF5AC22CC9CB}"/>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Content Placeholder 4">
            <a:extLst>
              <a:ext uri="{FF2B5EF4-FFF2-40B4-BE49-F238E27FC236}">
                <a16:creationId xmlns:a16="http://schemas.microsoft.com/office/drawing/2014/main" id="{19189C48-4D09-6448-9A16-6C4D04527AD6}"/>
              </a:ext>
            </a:extLst>
          </p:cNvPr>
          <p:cNvSpPr>
            <a:spLocks noGrp="1"/>
          </p:cNvSpPr>
          <p:nvPr>
            <p:ph sz="quarter" idx="17"/>
          </p:nvPr>
        </p:nvSpPr>
        <p:spPr>
          <a:xfrm>
            <a:off x="495300" y="1719072"/>
            <a:ext cx="6425089"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29">
            <a:extLst>
              <a:ext uri="{FF2B5EF4-FFF2-40B4-BE49-F238E27FC236}">
                <a16:creationId xmlns:a16="http://schemas.microsoft.com/office/drawing/2014/main" id="{E11DFE3E-54AF-B840-B32E-6EC908B58E66}"/>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227173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SD_Large Circle Midnight 2">
    <p:bg>
      <p:bgPr>
        <a:solidFill>
          <a:schemeClr val="tx2"/>
        </a:solid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BAE47188-2E65-7E46-B32C-E78D883C6DCA}"/>
              </a:ext>
            </a:extLst>
          </p:cNvPr>
          <p:cNvSpPr>
            <a:spLocks/>
          </p:cNvSpPr>
          <p:nvPr userDrawn="1"/>
        </p:nvSpPr>
        <p:spPr bwMode="ltGray">
          <a:xfrm>
            <a:off x="7517108" y="-857339"/>
            <a:ext cx="8359183" cy="8572678"/>
          </a:xfrm>
          <a:prstGeom prst="ellipse">
            <a:avLst/>
          </a:prstGeom>
          <a:solidFill>
            <a:srgbClr val="092139"/>
          </a:solidFill>
          <a:ln w="10795"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11" name="Footer Placeholder 2">
            <a:extLst>
              <a:ext uri="{FF2B5EF4-FFF2-40B4-BE49-F238E27FC236}">
                <a16:creationId xmlns:a16="http://schemas.microsoft.com/office/drawing/2014/main" id="{CA8F4DA7-4CDA-4E93-B875-4157AC85CAEB}"/>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pPr>
              <a:defRPr/>
            </a:pPr>
            <a:r>
              <a:rPr lang="en-US"/>
              <a:t>Source sample text</a:t>
            </a:r>
          </a:p>
        </p:txBody>
      </p:sp>
      <p:sp>
        <p:nvSpPr>
          <p:cNvPr id="9" name="Title 2">
            <a:extLst>
              <a:ext uri="{FF2B5EF4-FFF2-40B4-BE49-F238E27FC236}">
                <a16:creationId xmlns:a16="http://schemas.microsoft.com/office/drawing/2014/main" id="{B1282066-7F06-B246-AE8C-29172F144371}"/>
              </a:ext>
            </a:extLst>
          </p:cNvPr>
          <p:cNvSpPr>
            <a:spLocks noGrp="1"/>
          </p:cNvSpPr>
          <p:nvPr>
            <p:ph type="title"/>
          </p:nvPr>
        </p:nvSpPr>
        <p:spPr>
          <a:xfrm>
            <a:off x="495300" y="642645"/>
            <a:ext cx="6423978" cy="361959"/>
          </a:xfrm>
        </p:spPr>
        <p:txBody>
          <a:bodyPr wrap="square">
            <a:spAutoFit/>
          </a:bodyPr>
          <a:lstStyle>
            <a:lvl1pPr>
              <a:defRPr>
                <a:solidFill>
                  <a:schemeClr val="bg1"/>
                </a:solidFill>
              </a:defRPr>
            </a:lvl1pPr>
          </a:lstStyle>
          <a:p>
            <a:r>
              <a:rPr lang="en-US"/>
              <a:t>Click to edit Master title style</a:t>
            </a:r>
          </a:p>
        </p:txBody>
      </p:sp>
      <p:sp>
        <p:nvSpPr>
          <p:cNvPr id="12" name="Subtitle">
            <a:extLst>
              <a:ext uri="{FF2B5EF4-FFF2-40B4-BE49-F238E27FC236}">
                <a16:creationId xmlns:a16="http://schemas.microsoft.com/office/drawing/2014/main" id="{D1151056-DC79-0A42-B719-F2F0C08292CA}"/>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Content Placeholder 4">
            <a:extLst>
              <a:ext uri="{FF2B5EF4-FFF2-40B4-BE49-F238E27FC236}">
                <a16:creationId xmlns:a16="http://schemas.microsoft.com/office/drawing/2014/main" id="{376E5248-EDE9-3046-BAE5-2B5039AC66FE}"/>
              </a:ext>
            </a:extLst>
          </p:cNvPr>
          <p:cNvSpPr>
            <a:spLocks noGrp="1"/>
          </p:cNvSpPr>
          <p:nvPr>
            <p:ph sz="quarter" idx="17"/>
          </p:nvPr>
        </p:nvSpPr>
        <p:spPr>
          <a:xfrm>
            <a:off x="495300" y="1719072"/>
            <a:ext cx="6425089"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29">
            <a:extLst>
              <a:ext uri="{FF2B5EF4-FFF2-40B4-BE49-F238E27FC236}">
                <a16:creationId xmlns:a16="http://schemas.microsoft.com/office/drawing/2014/main" id="{7DC32646-24CD-1143-9669-355185C160ED}"/>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270984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SD_Segue Re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chemeClr val="bg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5E0A33EB-E04E-4937-9C29-18B848ECAF9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523227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SD_Segue White">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chemeClr val="bg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63D8D098-3C1E-46F7-B7BB-D63BD1F15D43}"/>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038467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SD_Segue Nickel">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355732B8-CA4B-44E8-877F-C190B0712962}"/>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70597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SD_Segue Gun Metal">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FEC0451-770B-4070-ACD4-0882A0095A6A}"/>
              </a:ext>
            </a:extLst>
          </p:cNvPr>
          <p:cNvSpPr/>
          <p:nvPr userDrawn="1"/>
        </p:nvSpPr>
        <p:spPr bwMode="white">
          <a:xfrm>
            <a:off x="-171450" y="-152401"/>
            <a:ext cx="10904538" cy="6516131"/>
          </a:xfrm>
          <a:prstGeom prst="roundRect">
            <a:avLst>
              <a:gd name="adj" fmla="val 1263"/>
            </a:avLst>
          </a:prstGeom>
          <a:solidFill>
            <a:schemeClr val="accent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46569433-1D23-43C7-A01E-9C6E2975369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22E55F0E-7B10-4FDF-B5BD-AF1860F2BF27}"/>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215C2C65-FF93-4E2F-8A22-1D5C9BF11D77}"/>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2035828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Footer Placeholder 2">
            <a:extLst>
              <a:ext uri="{FF2B5EF4-FFF2-40B4-BE49-F238E27FC236}">
                <a16:creationId xmlns:a16="http://schemas.microsoft.com/office/drawing/2014/main" id="{3A03272E-A5C6-CB49-BA8B-767EA157F8A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4243232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SD_Segue Midnight">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850B61F-2463-4E12-B05F-5C04B8EA8B59}"/>
              </a:ext>
            </a:extLst>
          </p:cNvPr>
          <p:cNvSpPr/>
          <p:nvPr userDrawn="1"/>
        </p:nvSpPr>
        <p:spPr bwMode="white">
          <a:xfrm>
            <a:off x="-171450" y="-152401"/>
            <a:ext cx="10904538" cy="6516131"/>
          </a:xfrm>
          <a:prstGeom prst="roundRect">
            <a:avLst>
              <a:gd name="adj" fmla="val 1263"/>
            </a:avLst>
          </a:prstGeom>
          <a:solidFill>
            <a:schemeClr val="tx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0BF73236-9A00-4737-B99F-8D917394A1B3}"/>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43BC7C6-A8F1-4D02-91D6-CBA0AF9DA032}"/>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BD645B84-BB4D-40C7-A2B7-2D5E136C03A7}"/>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628466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SD_Segue Red 2">
    <p:bg>
      <p:bgPr>
        <a:solidFill>
          <a:schemeClr val="bg2"/>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rgbClr val="D1111F"/>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69C6F662-48F9-434F-BD9A-7DD9C5C96199}"/>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758758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SD_Segue White 2">
    <p:bg>
      <p:bgPr>
        <a:solidFill>
          <a:schemeClr val="bg1"/>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rgbClr val="EFF1F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68CDEF86-DF67-449D-9D63-F9FB5A5CC1C2}"/>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16605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SD_Segue Nickel 2">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rgbClr val="D3DAE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15A51EFF-7D7F-4212-AB8C-E9538E02D7BE}"/>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2254828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SD_Segue Gun Metal 2">
    <p:bg>
      <p:bgPr>
        <a:solidFill>
          <a:schemeClr val="accent5"/>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FEC0451-770B-4070-ACD4-0882A0095A6A}"/>
              </a:ext>
            </a:extLst>
          </p:cNvPr>
          <p:cNvSpPr/>
          <p:nvPr userDrawn="1"/>
        </p:nvSpPr>
        <p:spPr bwMode="white">
          <a:xfrm>
            <a:off x="-171450" y="-152401"/>
            <a:ext cx="10904538" cy="6516131"/>
          </a:xfrm>
          <a:prstGeom prst="roundRect">
            <a:avLst>
              <a:gd name="adj" fmla="val 1263"/>
            </a:avLst>
          </a:prstGeom>
          <a:solidFill>
            <a:srgbClr val="44536C"/>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46569433-1D23-43C7-A01E-9C6E2975369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22E55F0E-7B10-4FDF-B5BD-AF1860F2BF27}"/>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0CF8E14F-0C06-434A-BC52-97C607D6AB3B}"/>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802859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SD_Segue Midnight 2">
    <p:bg>
      <p:bgPr>
        <a:solidFill>
          <a:schemeClr val="tx2"/>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850B61F-2463-4E12-B05F-5C04B8EA8B59}"/>
              </a:ext>
            </a:extLst>
          </p:cNvPr>
          <p:cNvSpPr/>
          <p:nvPr userDrawn="1"/>
        </p:nvSpPr>
        <p:spPr bwMode="white">
          <a:xfrm>
            <a:off x="-171450" y="-152401"/>
            <a:ext cx="10904538" cy="6516131"/>
          </a:xfrm>
          <a:prstGeom prst="roundRect">
            <a:avLst>
              <a:gd name="adj" fmla="val 1263"/>
            </a:avLst>
          </a:prstGeom>
          <a:solidFill>
            <a:srgbClr val="092139"/>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0BF73236-9A00-4737-B99F-8D917394A1B3}"/>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43BC7C6-A8F1-4D02-91D6-CBA0AF9DA032}"/>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2BD8D1DF-98DF-4656-9772-B578C54B93D9}"/>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88873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SD Segue Red">
    <p:bg>
      <p:bgPr>
        <a:solidFill>
          <a:schemeClr val="bg2"/>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E08C4B33-F8CC-4197-B915-DA991CD5E6C6}"/>
              </a:ext>
            </a:extLst>
          </p:cNvPr>
          <p:cNvGrpSpPr/>
          <p:nvPr userDrawn="1"/>
        </p:nvGrpSpPr>
        <p:grpSpPr>
          <a:xfrm>
            <a:off x="5264150" y="1085955"/>
            <a:ext cx="8686026" cy="8686800"/>
            <a:chOff x="2118610" y="-558521"/>
            <a:chExt cx="7954780" cy="7975042"/>
          </a:xfrm>
        </p:grpSpPr>
        <p:sp>
          <p:nvSpPr>
            <p:cNvPr id="12" name="Freeform 21">
              <a:extLst>
                <a:ext uri="{FF2B5EF4-FFF2-40B4-BE49-F238E27FC236}">
                  <a16:creationId xmlns:a16="http://schemas.microsoft.com/office/drawing/2014/main" id="{FCE1034B-B952-482E-B5BD-3D74DC622EFF}"/>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CD111E"/>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3" name="Freeform 22">
              <a:extLst>
                <a:ext uri="{FF2B5EF4-FFF2-40B4-BE49-F238E27FC236}">
                  <a16:creationId xmlns:a16="http://schemas.microsoft.com/office/drawing/2014/main" id="{F511B2A5-5879-4724-8EA8-B068501A7C49}"/>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D81220"/>
            </a:solidFill>
            <a:ln>
              <a:noFill/>
            </a:ln>
            <a:effectLst>
              <a:outerShdw blurRad="304800" dist="304800" dir="8100000" algn="tr" rotWithShape="0">
                <a:srgbClr val="1F0306">
                  <a:alpha val="34902"/>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4" name="Freeform 23">
              <a:extLst>
                <a:ext uri="{FF2B5EF4-FFF2-40B4-BE49-F238E27FC236}">
                  <a16:creationId xmlns:a16="http://schemas.microsoft.com/office/drawing/2014/main" id="{8ABE833E-11B6-41D0-A3EA-C51CF277F921}"/>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outerShdw blurRad="304800" dist="304800" dir="8100000" algn="tr" rotWithShape="0">
                <a:srgbClr val="160204">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5" name="Freeform 23">
              <a:extLst>
                <a:ext uri="{FF2B5EF4-FFF2-40B4-BE49-F238E27FC236}">
                  <a16:creationId xmlns:a16="http://schemas.microsoft.com/office/drawing/2014/main" id="{E9A408BA-944B-41C4-83D5-BB3A7D38327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innerShdw blurRad="304800" dist="304800">
                <a:srgbClr val="180204">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7" name="Subtitle">
            <a:extLst>
              <a:ext uri="{FF2B5EF4-FFF2-40B4-BE49-F238E27FC236}">
                <a16:creationId xmlns:a16="http://schemas.microsoft.com/office/drawing/2014/main" id="{95FCDFC9-7609-4879-BB7A-41D84D84FDF0}"/>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8" name="Title 1">
            <a:extLst>
              <a:ext uri="{FF2B5EF4-FFF2-40B4-BE49-F238E27FC236}">
                <a16:creationId xmlns:a16="http://schemas.microsoft.com/office/drawing/2014/main" id="{AB7FE436-ECEE-446A-82A4-FD95FAB47683}"/>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Tree>
    <p:extLst>
      <p:ext uri="{BB962C8B-B14F-4D97-AF65-F5344CB8AC3E}">
        <p14:creationId xmlns:p14="http://schemas.microsoft.com/office/powerpoint/2010/main" val="2191484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SD Segue White">
    <p:bg>
      <p:bgPr>
        <a:solidFill>
          <a:srgbClr val="FFFFFF"/>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A8A1B41-DD86-4CC6-BB23-4639A3825C7E}"/>
              </a:ext>
            </a:extLst>
          </p:cNvPr>
          <p:cNvGrpSpPr>
            <a:grpSpLocks/>
          </p:cNvGrpSpPr>
          <p:nvPr userDrawn="1"/>
        </p:nvGrpSpPr>
        <p:grpSpPr>
          <a:xfrm>
            <a:off x="5264150" y="1085955"/>
            <a:ext cx="8686800" cy="8686800"/>
            <a:chOff x="2118610" y="-558521"/>
            <a:chExt cx="7954780" cy="7975042"/>
          </a:xfrm>
        </p:grpSpPr>
        <p:sp>
          <p:nvSpPr>
            <p:cNvPr id="14" name="Freeform 21">
              <a:extLst>
                <a:ext uri="{FF2B5EF4-FFF2-40B4-BE49-F238E27FC236}">
                  <a16:creationId xmlns:a16="http://schemas.microsoft.com/office/drawing/2014/main" id="{EB5AB6E0-2FFC-40AE-8A71-DCBE6B384E21}"/>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FAFBFC"/>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5" name="Freeform 22">
              <a:extLst>
                <a:ext uri="{FF2B5EF4-FFF2-40B4-BE49-F238E27FC236}">
                  <a16:creationId xmlns:a16="http://schemas.microsoft.com/office/drawing/2014/main" id="{E681A099-F31B-4476-B9E6-42DAD17198C8}"/>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FAFBFC"/>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6" name="Freeform 23">
              <a:extLst>
                <a:ext uri="{FF2B5EF4-FFF2-40B4-BE49-F238E27FC236}">
                  <a16:creationId xmlns:a16="http://schemas.microsoft.com/office/drawing/2014/main" id="{5F07C53E-FAF6-4844-BB37-35D97BAF4BB8}"/>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7" name="Freeform 23">
              <a:extLst>
                <a:ext uri="{FF2B5EF4-FFF2-40B4-BE49-F238E27FC236}">
                  <a16:creationId xmlns:a16="http://schemas.microsoft.com/office/drawing/2014/main" id="{39B7103C-EFE9-41A7-8616-4AD2DAB118A6}"/>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1"/>
            </a:solidFill>
            <a:ln>
              <a:noFill/>
            </a:ln>
            <a:effectLst>
              <a:innerShdw blurRad="304800" dist="304800">
                <a:schemeClr val="tx1">
                  <a:alpha val="40000"/>
                </a:scheme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1" name="Subtitle">
            <a:extLst>
              <a:ext uri="{FF2B5EF4-FFF2-40B4-BE49-F238E27FC236}">
                <a16:creationId xmlns:a16="http://schemas.microsoft.com/office/drawing/2014/main" id="{54BF2C34-3F26-4221-8C0C-6AD2A4F9C86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Title 1">
            <a:extLst>
              <a:ext uri="{FF2B5EF4-FFF2-40B4-BE49-F238E27FC236}">
                <a16:creationId xmlns:a16="http://schemas.microsoft.com/office/drawing/2014/main" id="{2E705B94-D757-41A5-A502-1F2B8E604538}"/>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p>
        </p:txBody>
      </p:sp>
    </p:spTree>
    <p:extLst>
      <p:ext uri="{BB962C8B-B14F-4D97-AF65-F5344CB8AC3E}">
        <p14:creationId xmlns:p14="http://schemas.microsoft.com/office/powerpoint/2010/main" val="705526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SD Segue Nickel">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53995637-D09E-4C2D-A6A8-AF45BAD58465}"/>
              </a:ext>
            </a:extLst>
          </p:cNvPr>
          <p:cNvGrpSpPr>
            <a:grpSpLocks/>
          </p:cNvGrpSpPr>
          <p:nvPr userDrawn="1"/>
        </p:nvGrpSpPr>
        <p:grpSpPr>
          <a:xfrm>
            <a:off x="5264150" y="1085955"/>
            <a:ext cx="8686800" cy="8686800"/>
            <a:chOff x="2118610" y="-558521"/>
            <a:chExt cx="7954780" cy="7975042"/>
          </a:xfrm>
        </p:grpSpPr>
        <p:sp>
          <p:nvSpPr>
            <p:cNvPr id="14" name="Freeform 21">
              <a:extLst>
                <a:ext uri="{FF2B5EF4-FFF2-40B4-BE49-F238E27FC236}">
                  <a16:creationId xmlns:a16="http://schemas.microsoft.com/office/drawing/2014/main" id="{B7A66708-ADEC-4638-A33A-46DCF451B424}"/>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FAFBFC"/>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5" name="Freeform 22">
              <a:extLst>
                <a:ext uri="{FF2B5EF4-FFF2-40B4-BE49-F238E27FC236}">
                  <a16:creationId xmlns:a16="http://schemas.microsoft.com/office/drawing/2014/main" id="{C329A767-5738-486D-BBF0-00850276E5AD}"/>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E7EBF1"/>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6" name="Freeform 23">
              <a:extLst>
                <a:ext uri="{FF2B5EF4-FFF2-40B4-BE49-F238E27FC236}">
                  <a16:creationId xmlns:a16="http://schemas.microsoft.com/office/drawing/2014/main" id="{8DDC509B-6BC5-4B06-8116-E88999EBD245}"/>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7" name="Freeform 23">
              <a:extLst>
                <a:ext uri="{FF2B5EF4-FFF2-40B4-BE49-F238E27FC236}">
                  <a16:creationId xmlns:a16="http://schemas.microsoft.com/office/drawing/2014/main" id="{3C56DEE9-71A7-4C5B-90D6-DC58833209D6}"/>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6">
                <a:lumMod val="40000"/>
                <a:lumOff val="60000"/>
              </a:schemeClr>
            </a:solidFill>
            <a:ln>
              <a:noFill/>
            </a:ln>
            <a:effectLst>
              <a:innerShdw blurRad="304800" dist="304800">
                <a:schemeClr val="tx1">
                  <a:alpha val="40000"/>
                </a:scheme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1" name="Subtitle">
            <a:extLst>
              <a:ext uri="{FF2B5EF4-FFF2-40B4-BE49-F238E27FC236}">
                <a16:creationId xmlns:a16="http://schemas.microsoft.com/office/drawing/2014/main" id="{54BF2C34-3F26-4221-8C0C-6AD2A4F9C86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Title 1">
            <a:extLst>
              <a:ext uri="{FF2B5EF4-FFF2-40B4-BE49-F238E27FC236}">
                <a16:creationId xmlns:a16="http://schemas.microsoft.com/office/drawing/2014/main" id="{2E705B94-D757-41A5-A502-1F2B8E604538}"/>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p>
        </p:txBody>
      </p:sp>
    </p:spTree>
    <p:extLst>
      <p:ext uri="{BB962C8B-B14F-4D97-AF65-F5344CB8AC3E}">
        <p14:creationId xmlns:p14="http://schemas.microsoft.com/office/powerpoint/2010/main" val="307077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SD Segue Gunmetal">
    <p:bg>
      <p:bgPr>
        <a:solidFill>
          <a:schemeClr val="accent5"/>
        </a:solidFill>
        <a:effectLst/>
      </p:bgPr>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EF7FB884-98FF-49F3-BC97-59F225D25E12}"/>
              </a:ext>
            </a:extLst>
          </p:cNvPr>
          <p:cNvGrpSpPr>
            <a:grpSpLocks/>
          </p:cNvGrpSpPr>
          <p:nvPr userDrawn="1"/>
        </p:nvGrpSpPr>
        <p:grpSpPr>
          <a:xfrm>
            <a:off x="5264150" y="1085955"/>
            <a:ext cx="8686800" cy="8686800"/>
            <a:chOff x="2118610" y="-558521"/>
            <a:chExt cx="7954780" cy="7975042"/>
          </a:xfrm>
        </p:grpSpPr>
        <p:sp>
          <p:nvSpPr>
            <p:cNvPr id="16" name="Freeform 21">
              <a:extLst>
                <a:ext uri="{FF2B5EF4-FFF2-40B4-BE49-F238E27FC236}">
                  <a16:creationId xmlns:a16="http://schemas.microsoft.com/office/drawing/2014/main" id="{D1729F58-5BA1-4640-B7B9-E94D565AE2E0}"/>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4A5A75"/>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7" name="Freeform 22">
              <a:extLst>
                <a:ext uri="{FF2B5EF4-FFF2-40B4-BE49-F238E27FC236}">
                  <a16:creationId xmlns:a16="http://schemas.microsoft.com/office/drawing/2014/main" id="{DD0D4E0D-57F1-4154-B50F-74535C36D500}"/>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4F617D"/>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8" name="Freeform 23">
              <a:extLst>
                <a:ext uri="{FF2B5EF4-FFF2-40B4-BE49-F238E27FC236}">
                  <a16:creationId xmlns:a16="http://schemas.microsoft.com/office/drawing/2014/main" id="{DB9B5929-7301-48A9-B841-0BE61CA7A8CA}"/>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9" name="Freeform 23">
              <a:extLst>
                <a:ext uri="{FF2B5EF4-FFF2-40B4-BE49-F238E27FC236}">
                  <a16:creationId xmlns:a16="http://schemas.microsoft.com/office/drawing/2014/main" id="{16F91B29-9007-4D8A-8C02-55645583D8A6}"/>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innerShdw blurRad="304800" dist="304800">
                <a:srgbClr val="0A0C10">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3" name="Subtitle">
            <a:extLst>
              <a:ext uri="{FF2B5EF4-FFF2-40B4-BE49-F238E27FC236}">
                <a16:creationId xmlns:a16="http://schemas.microsoft.com/office/drawing/2014/main" id="{667FC2DA-5B00-4EA7-952E-317316DAA878}"/>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itle 1">
            <a:extLst>
              <a:ext uri="{FF2B5EF4-FFF2-40B4-BE49-F238E27FC236}">
                <a16:creationId xmlns:a16="http://schemas.microsoft.com/office/drawing/2014/main" id="{41F7F217-0194-4AD6-8E1C-386E2E132F49}"/>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Tree>
    <p:extLst>
      <p:ext uri="{BB962C8B-B14F-4D97-AF65-F5344CB8AC3E}">
        <p14:creationId xmlns:p14="http://schemas.microsoft.com/office/powerpoint/2010/main" val="3831224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hite">
    <p:bg>
      <p:bgPr>
        <a:solidFill>
          <a:schemeClr val="bg1"/>
        </a:solidFill>
        <a:effectLst/>
      </p:bgPr>
    </p:bg>
    <p:spTree>
      <p:nvGrpSpPr>
        <p:cNvPr id="1" name=""/>
        <p:cNvGrpSpPr/>
        <p:nvPr/>
      </p:nvGrpSpPr>
      <p:grpSpPr>
        <a:xfrm>
          <a:off x="0" y="0"/>
          <a:ext cx="0" cy="0"/>
          <a:chOff x="0" y="0"/>
          <a:chExt cx="0" cy="0"/>
        </a:xfrm>
      </p:grpSpPr>
      <p:sp>
        <p:nvSpPr>
          <p:cNvPr id="26" name="Freeform 8">
            <a:extLst>
              <a:ext uri="{FF2B5EF4-FFF2-40B4-BE49-F238E27FC236}">
                <a16:creationId xmlns:a16="http://schemas.microsoft.com/office/drawing/2014/main" id="{FA702086-7005-4270-9600-3E0409C7EC66}"/>
              </a:ext>
            </a:extLst>
          </p:cNvPr>
          <p:cNvSpPr>
            <a:spLocks/>
          </p:cNvSpPr>
          <p:nvPr userDrawn="1"/>
        </p:nvSpPr>
        <p:spPr bwMode="auto">
          <a:xfrm>
            <a:off x="-876300" y="4977549"/>
            <a:ext cx="12552239" cy="3889360"/>
          </a:xfrm>
          <a:custGeom>
            <a:avLst/>
            <a:gdLst>
              <a:gd name="T0" fmla="*/ 2068 w 2327"/>
              <a:gd name="T1" fmla="*/ 28 h 720"/>
              <a:gd name="T2" fmla="*/ 2029 w 2327"/>
              <a:gd name="T3" fmla="*/ 0 h 720"/>
              <a:gd name="T4" fmla="*/ 1921 w 2327"/>
              <a:gd name="T5" fmla="*/ 0 h 720"/>
              <a:gd name="T6" fmla="*/ 1881 w 2327"/>
              <a:gd name="T7" fmla="*/ 28 h 720"/>
              <a:gd name="T8" fmla="*/ 1706 w 2327"/>
              <a:gd name="T9" fmla="*/ 507 h 720"/>
              <a:gd name="T10" fmla="*/ 1525 w 2327"/>
              <a:gd name="T11" fmla="*/ 28 h 720"/>
              <a:gd name="T12" fmla="*/ 1486 w 2327"/>
              <a:gd name="T13" fmla="*/ 0 h 720"/>
              <a:gd name="T14" fmla="*/ 1379 w 2327"/>
              <a:gd name="T15" fmla="*/ 0 h 720"/>
              <a:gd name="T16" fmla="*/ 1340 w 2327"/>
              <a:gd name="T17" fmla="*/ 28 h 720"/>
              <a:gd name="T18" fmla="*/ 1163 w 2327"/>
              <a:gd name="T19" fmla="*/ 507 h 720"/>
              <a:gd name="T20" fmla="*/ 985 w 2327"/>
              <a:gd name="T21" fmla="*/ 28 h 720"/>
              <a:gd name="T22" fmla="*/ 946 w 2327"/>
              <a:gd name="T23" fmla="*/ 0 h 720"/>
              <a:gd name="T24" fmla="*/ 840 w 2327"/>
              <a:gd name="T25" fmla="*/ 0 h 720"/>
              <a:gd name="T26" fmla="*/ 800 w 2327"/>
              <a:gd name="T27" fmla="*/ 28 h 720"/>
              <a:gd name="T28" fmla="*/ 621 w 2327"/>
              <a:gd name="T29" fmla="*/ 507 h 720"/>
              <a:gd name="T30" fmla="*/ 444 w 2327"/>
              <a:gd name="T31" fmla="*/ 28 h 720"/>
              <a:gd name="T32" fmla="*/ 406 w 2327"/>
              <a:gd name="T33" fmla="*/ 0 h 720"/>
              <a:gd name="T34" fmla="*/ 297 w 2327"/>
              <a:gd name="T35" fmla="*/ 0 h 720"/>
              <a:gd name="T36" fmla="*/ 258 w 2327"/>
              <a:gd name="T37" fmla="*/ 28 h 720"/>
              <a:gd name="T38" fmla="*/ 6 w 2327"/>
              <a:gd name="T39" fmla="*/ 684 h 720"/>
              <a:gd name="T40" fmla="*/ 31 w 2327"/>
              <a:gd name="T41" fmla="*/ 720 h 720"/>
              <a:gd name="T42" fmla="*/ 127 w 2327"/>
              <a:gd name="T43" fmla="*/ 720 h 720"/>
              <a:gd name="T44" fmla="*/ 166 w 2327"/>
              <a:gd name="T45" fmla="*/ 693 h 720"/>
              <a:gd name="T46" fmla="*/ 351 w 2327"/>
              <a:gd name="T47" fmla="*/ 198 h 720"/>
              <a:gd name="T48" fmla="*/ 536 w 2327"/>
              <a:gd name="T49" fmla="*/ 693 h 720"/>
              <a:gd name="T50" fmla="*/ 575 w 2327"/>
              <a:gd name="T51" fmla="*/ 720 h 720"/>
              <a:gd name="T52" fmla="*/ 663 w 2327"/>
              <a:gd name="T53" fmla="*/ 720 h 720"/>
              <a:gd name="T54" fmla="*/ 703 w 2327"/>
              <a:gd name="T55" fmla="*/ 693 h 720"/>
              <a:gd name="T56" fmla="*/ 892 w 2327"/>
              <a:gd name="T57" fmla="*/ 198 h 720"/>
              <a:gd name="T58" fmla="*/ 1075 w 2327"/>
              <a:gd name="T59" fmla="*/ 693 h 720"/>
              <a:gd name="T60" fmla="*/ 1115 w 2327"/>
              <a:gd name="T61" fmla="*/ 720 h 720"/>
              <a:gd name="T62" fmla="*/ 1208 w 2327"/>
              <a:gd name="T63" fmla="*/ 720 h 720"/>
              <a:gd name="T64" fmla="*/ 1247 w 2327"/>
              <a:gd name="T65" fmla="*/ 693 h 720"/>
              <a:gd name="T66" fmla="*/ 1432 w 2327"/>
              <a:gd name="T67" fmla="*/ 198 h 720"/>
              <a:gd name="T68" fmla="*/ 1620 w 2327"/>
              <a:gd name="T69" fmla="*/ 693 h 720"/>
              <a:gd name="T70" fmla="*/ 1659 w 2327"/>
              <a:gd name="T71" fmla="*/ 720 h 720"/>
              <a:gd name="T72" fmla="*/ 1748 w 2327"/>
              <a:gd name="T73" fmla="*/ 720 h 720"/>
              <a:gd name="T74" fmla="*/ 1787 w 2327"/>
              <a:gd name="T75" fmla="*/ 693 h 720"/>
              <a:gd name="T76" fmla="*/ 1973 w 2327"/>
              <a:gd name="T77" fmla="*/ 201 h 720"/>
              <a:gd name="T78" fmla="*/ 2156 w 2327"/>
              <a:gd name="T79" fmla="*/ 693 h 720"/>
              <a:gd name="T80" fmla="*/ 2196 w 2327"/>
              <a:gd name="T81" fmla="*/ 720 h 720"/>
              <a:gd name="T82" fmla="*/ 2295 w 2327"/>
              <a:gd name="T83" fmla="*/ 720 h 720"/>
              <a:gd name="T84" fmla="*/ 2319 w 2327"/>
              <a:gd name="T85" fmla="*/ 684 h 720"/>
              <a:gd name="T86" fmla="*/ 2068 w 2327"/>
              <a:gd name="T87" fmla="*/ 28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27" h="720">
                <a:moveTo>
                  <a:pt x="2068" y="28"/>
                </a:moveTo>
                <a:cubicBezTo>
                  <a:pt x="2060" y="9"/>
                  <a:pt x="2047" y="0"/>
                  <a:pt x="2029" y="0"/>
                </a:cubicBezTo>
                <a:cubicBezTo>
                  <a:pt x="2029" y="0"/>
                  <a:pt x="2029" y="0"/>
                  <a:pt x="1921" y="0"/>
                </a:cubicBezTo>
                <a:cubicBezTo>
                  <a:pt x="1903" y="0"/>
                  <a:pt x="1889" y="9"/>
                  <a:pt x="1881" y="28"/>
                </a:cubicBezTo>
                <a:cubicBezTo>
                  <a:pt x="1881" y="28"/>
                  <a:pt x="1881" y="28"/>
                  <a:pt x="1706" y="507"/>
                </a:cubicBezTo>
                <a:cubicBezTo>
                  <a:pt x="1706" y="507"/>
                  <a:pt x="1706" y="507"/>
                  <a:pt x="1525" y="28"/>
                </a:cubicBezTo>
                <a:cubicBezTo>
                  <a:pt x="1517" y="9"/>
                  <a:pt x="1504" y="0"/>
                  <a:pt x="1486" y="0"/>
                </a:cubicBezTo>
                <a:cubicBezTo>
                  <a:pt x="1486" y="0"/>
                  <a:pt x="1486" y="0"/>
                  <a:pt x="1379" y="0"/>
                </a:cubicBezTo>
                <a:cubicBezTo>
                  <a:pt x="1361" y="0"/>
                  <a:pt x="1348" y="9"/>
                  <a:pt x="1340" y="28"/>
                </a:cubicBezTo>
                <a:cubicBezTo>
                  <a:pt x="1340" y="28"/>
                  <a:pt x="1340" y="28"/>
                  <a:pt x="1163" y="507"/>
                </a:cubicBezTo>
                <a:cubicBezTo>
                  <a:pt x="1163" y="507"/>
                  <a:pt x="1163" y="507"/>
                  <a:pt x="985" y="28"/>
                </a:cubicBezTo>
                <a:cubicBezTo>
                  <a:pt x="978" y="9"/>
                  <a:pt x="964" y="0"/>
                  <a:pt x="946" y="0"/>
                </a:cubicBezTo>
                <a:cubicBezTo>
                  <a:pt x="946" y="0"/>
                  <a:pt x="946" y="0"/>
                  <a:pt x="840" y="0"/>
                </a:cubicBezTo>
                <a:cubicBezTo>
                  <a:pt x="822" y="0"/>
                  <a:pt x="808" y="9"/>
                  <a:pt x="800" y="28"/>
                </a:cubicBezTo>
                <a:cubicBezTo>
                  <a:pt x="800" y="28"/>
                  <a:pt x="800" y="28"/>
                  <a:pt x="621" y="507"/>
                </a:cubicBezTo>
                <a:cubicBezTo>
                  <a:pt x="621" y="507"/>
                  <a:pt x="621" y="507"/>
                  <a:pt x="444" y="28"/>
                </a:cubicBezTo>
                <a:cubicBezTo>
                  <a:pt x="436" y="9"/>
                  <a:pt x="424" y="0"/>
                  <a:pt x="406" y="0"/>
                </a:cubicBezTo>
                <a:cubicBezTo>
                  <a:pt x="406" y="0"/>
                  <a:pt x="406" y="0"/>
                  <a:pt x="297" y="0"/>
                </a:cubicBezTo>
                <a:cubicBezTo>
                  <a:pt x="279" y="0"/>
                  <a:pt x="265" y="9"/>
                  <a:pt x="258" y="28"/>
                </a:cubicBezTo>
                <a:cubicBezTo>
                  <a:pt x="258" y="28"/>
                  <a:pt x="258" y="28"/>
                  <a:pt x="6" y="684"/>
                </a:cubicBezTo>
                <a:cubicBezTo>
                  <a:pt x="0" y="702"/>
                  <a:pt x="8" y="720"/>
                  <a:pt x="31" y="720"/>
                </a:cubicBezTo>
                <a:cubicBezTo>
                  <a:pt x="31" y="720"/>
                  <a:pt x="31" y="720"/>
                  <a:pt x="127" y="720"/>
                </a:cubicBezTo>
                <a:cubicBezTo>
                  <a:pt x="145" y="720"/>
                  <a:pt x="160" y="711"/>
                  <a:pt x="166" y="693"/>
                </a:cubicBezTo>
                <a:cubicBezTo>
                  <a:pt x="166" y="693"/>
                  <a:pt x="166" y="693"/>
                  <a:pt x="351" y="198"/>
                </a:cubicBezTo>
                <a:cubicBezTo>
                  <a:pt x="351" y="198"/>
                  <a:pt x="351" y="198"/>
                  <a:pt x="536" y="693"/>
                </a:cubicBezTo>
                <a:cubicBezTo>
                  <a:pt x="543" y="712"/>
                  <a:pt x="557" y="720"/>
                  <a:pt x="575" y="720"/>
                </a:cubicBezTo>
                <a:cubicBezTo>
                  <a:pt x="575" y="720"/>
                  <a:pt x="575" y="720"/>
                  <a:pt x="663" y="720"/>
                </a:cubicBezTo>
                <a:cubicBezTo>
                  <a:pt x="682" y="720"/>
                  <a:pt x="695" y="712"/>
                  <a:pt x="703" y="693"/>
                </a:cubicBezTo>
                <a:cubicBezTo>
                  <a:pt x="703" y="693"/>
                  <a:pt x="703" y="693"/>
                  <a:pt x="892" y="198"/>
                </a:cubicBezTo>
                <a:cubicBezTo>
                  <a:pt x="892" y="198"/>
                  <a:pt x="892" y="198"/>
                  <a:pt x="1075" y="693"/>
                </a:cubicBezTo>
                <a:cubicBezTo>
                  <a:pt x="1083" y="711"/>
                  <a:pt x="1097" y="720"/>
                  <a:pt x="1115" y="720"/>
                </a:cubicBezTo>
                <a:cubicBezTo>
                  <a:pt x="1115" y="720"/>
                  <a:pt x="1115" y="720"/>
                  <a:pt x="1208" y="720"/>
                </a:cubicBezTo>
                <a:cubicBezTo>
                  <a:pt x="1226" y="720"/>
                  <a:pt x="1240" y="711"/>
                  <a:pt x="1247" y="693"/>
                </a:cubicBezTo>
                <a:cubicBezTo>
                  <a:pt x="1247" y="693"/>
                  <a:pt x="1247" y="693"/>
                  <a:pt x="1432" y="198"/>
                </a:cubicBezTo>
                <a:cubicBezTo>
                  <a:pt x="1432" y="198"/>
                  <a:pt x="1432" y="198"/>
                  <a:pt x="1620" y="693"/>
                </a:cubicBezTo>
                <a:cubicBezTo>
                  <a:pt x="1627" y="712"/>
                  <a:pt x="1641" y="720"/>
                  <a:pt x="1659" y="720"/>
                </a:cubicBezTo>
                <a:cubicBezTo>
                  <a:pt x="1659" y="720"/>
                  <a:pt x="1659" y="720"/>
                  <a:pt x="1748" y="720"/>
                </a:cubicBezTo>
                <a:cubicBezTo>
                  <a:pt x="1766" y="720"/>
                  <a:pt x="1779" y="712"/>
                  <a:pt x="1787" y="693"/>
                </a:cubicBezTo>
                <a:cubicBezTo>
                  <a:pt x="1787" y="693"/>
                  <a:pt x="1787" y="693"/>
                  <a:pt x="1973" y="201"/>
                </a:cubicBezTo>
                <a:cubicBezTo>
                  <a:pt x="1973" y="201"/>
                  <a:pt x="1973" y="201"/>
                  <a:pt x="2156" y="693"/>
                </a:cubicBezTo>
                <a:cubicBezTo>
                  <a:pt x="2162" y="711"/>
                  <a:pt x="2178" y="720"/>
                  <a:pt x="2196" y="720"/>
                </a:cubicBezTo>
                <a:cubicBezTo>
                  <a:pt x="2196" y="720"/>
                  <a:pt x="2196" y="720"/>
                  <a:pt x="2295" y="720"/>
                </a:cubicBezTo>
                <a:cubicBezTo>
                  <a:pt x="2317" y="720"/>
                  <a:pt x="2327" y="702"/>
                  <a:pt x="2319" y="684"/>
                </a:cubicBezTo>
                <a:cubicBezTo>
                  <a:pt x="2319" y="684"/>
                  <a:pt x="2319" y="684"/>
                  <a:pt x="2068" y="28"/>
                </a:cubicBezTo>
                <a:close/>
              </a:path>
            </a:pathLst>
          </a:custGeom>
          <a:solidFill>
            <a:schemeClr val="accent6">
              <a:lumMod val="40000"/>
              <a:lumOff val="60000"/>
            </a:schemeClr>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12" name="Text Placeholder 7">
            <a:extLst>
              <a:ext uri="{FF2B5EF4-FFF2-40B4-BE49-F238E27FC236}">
                <a16:creationId xmlns:a16="http://schemas.microsoft.com/office/drawing/2014/main" id="{69DEBC16-9BD4-454D-8EE3-B7C3B80663CC}"/>
              </a:ext>
            </a:extLst>
          </p:cNvPr>
          <p:cNvSpPr>
            <a:spLocks noGrp="1"/>
          </p:cNvSpPr>
          <p:nvPr>
            <p:ph type="body" sz="quarter" idx="10" hasCustomPrompt="1"/>
          </p:nvPr>
        </p:nvSpPr>
        <p:spPr bwMode="gray">
          <a:xfrm>
            <a:off x="495300" y="4195085"/>
            <a:ext cx="645417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tx2"/>
                </a:solidFill>
              </a:defRPr>
            </a:lvl1pPr>
            <a:lvl2pPr marL="0" indent="0">
              <a:lnSpc>
                <a:spcPct val="96000"/>
              </a:lnSpc>
              <a:spcBef>
                <a:spcPts val="0"/>
              </a:spcBef>
              <a:buFont typeface="Microsoft Sans Serif" panose="020B0604020202020204" pitchFamily="34" charset="0"/>
              <a:buNone/>
              <a:defRPr sz="1600">
                <a:solidFill>
                  <a:schemeClr val="tx2"/>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14" name="Text Placeholder 7">
            <a:extLst>
              <a:ext uri="{FF2B5EF4-FFF2-40B4-BE49-F238E27FC236}">
                <a16:creationId xmlns:a16="http://schemas.microsoft.com/office/drawing/2014/main" id="{33967FE1-1B3C-5549-9183-2F0C6DAA113F}"/>
              </a:ext>
            </a:extLst>
          </p:cNvPr>
          <p:cNvSpPr>
            <a:spLocks noGrp="1"/>
          </p:cNvSpPr>
          <p:nvPr>
            <p:ph type="body" sz="quarter" idx="12"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tx2"/>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15" name="Text Placeholder 5">
            <a:extLst>
              <a:ext uri="{FF2B5EF4-FFF2-40B4-BE49-F238E27FC236}">
                <a16:creationId xmlns:a16="http://schemas.microsoft.com/office/drawing/2014/main" id="{7248B14A-92AB-5E43-BA1E-7830EF5C143C}"/>
              </a:ext>
            </a:extLst>
          </p:cNvPr>
          <p:cNvSpPr>
            <a:spLocks noGrp="1"/>
          </p:cNvSpPr>
          <p:nvPr>
            <p:ph type="body" sz="quarter" idx="13" hasCustomPrompt="1"/>
          </p:nvPr>
        </p:nvSpPr>
        <p:spPr bwMode="gray">
          <a:xfrm>
            <a:off x="9448800" y="396125"/>
            <a:ext cx="1882210" cy="262176"/>
          </a:xfrm>
          <a:prstGeom prst="rect">
            <a:avLst/>
          </a:prstGeom>
        </p:spPr>
        <p:txBody>
          <a:bodyPr wrap="none"/>
          <a:lstStyle>
            <a:lvl1pPr marL="0" indent="0">
              <a:lnSpc>
                <a:spcPct val="87000"/>
              </a:lnSpc>
              <a:spcBef>
                <a:spcPts val="0"/>
              </a:spcBef>
              <a:buNone/>
              <a:defRPr sz="1600">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18" name="Text Placeholder 48">
            <a:extLst>
              <a:ext uri="{FF2B5EF4-FFF2-40B4-BE49-F238E27FC236}">
                <a16:creationId xmlns:a16="http://schemas.microsoft.com/office/drawing/2014/main" id="{6F6D3CAF-F7C0-0E43-AE55-B557B5B2CAB8}"/>
              </a:ext>
            </a:extLst>
          </p:cNvPr>
          <p:cNvSpPr>
            <a:spLocks noGrp="1"/>
          </p:cNvSpPr>
          <p:nvPr>
            <p:ph type="body" sz="quarter" idx="14" hasCustomPrompt="1"/>
          </p:nvPr>
        </p:nvSpPr>
        <p:spPr bwMode="gray">
          <a:xfrm>
            <a:off x="479626" y="5520817"/>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9" name="Title 2">
            <a:extLst>
              <a:ext uri="{FF2B5EF4-FFF2-40B4-BE49-F238E27FC236}">
                <a16:creationId xmlns:a16="http://schemas.microsoft.com/office/drawing/2014/main" id="{DB463463-916C-494D-B590-7545E418D49B}"/>
              </a:ext>
            </a:extLst>
          </p:cNvPr>
          <p:cNvSpPr>
            <a:spLocks noGrp="1"/>
          </p:cNvSpPr>
          <p:nvPr>
            <p:ph type="title"/>
          </p:nvPr>
        </p:nvSpPr>
        <p:spPr bwMode="gray">
          <a:xfrm>
            <a:off x="431638" y="2631736"/>
            <a:ext cx="6517838" cy="1445909"/>
          </a:xfrm>
        </p:spPr>
        <p:txBody>
          <a:bodyPr wrap="square">
            <a:spAutoFit/>
          </a:bodyPr>
          <a:lstStyle>
            <a:lvl1pPr>
              <a:lnSpc>
                <a:spcPct val="87000"/>
              </a:lnSpc>
              <a:defRPr sz="5400">
                <a:solidFill>
                  <a:schemeClr val="tx2"/>
                </a:solidFill>
              </a:defRPr>
            </a:lvl1pPr>
          </a:lstStyle>
          <a:p>
            <a:r>
              <a:rPr lang="en-US"/>
              <a:t>Click to edit Master title style</a:t>
            </a:r>
            <a:endParaRPr lang="en-US" dirty="0"/>
          </a:p>
        </p:txBody>
      </p:sp>
      <p:sp>
        <p:nvSpPr>
          <p:cNvPr id="20" name="Freeform 5">
            <a:extLst>
              <a:ext uri="{FF2B5EF4-FFF2-40B4-BE49-F238E27FC236}">
                <a16:creationId xmlns:a16="http://schemas.microsoft.com/office/drawing/2014/main" id="{CE9B043A-C215-144F-BD44-72F31AD5FDA7}"/>
              </a:ext>
            </a:extLst>
          </p:cNvPr>
          <p:cNvSpPr>
            <a:spLocks noChangeAspect="1" noEditPoints="1"/>
          </p:cNvSpPr>
          <p:nvPr userDrawn="1"/>
        </p:nvSpPr>
        <p:spPr bwMode="black">
          <a:xfrm>
            <a:off x="482438"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Tree>
    <p:extLst>
      <p:ext uri="{BB962C8B-B14F-4D97-AF65-F5344CB8AC3E}">
        <p14:creationId xmlns:p14="http://schemas.microsoft.com/office/powerpoint/2010/main" val="3215199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p>
        </p:txBody>
      </p:sp>
      <p:sp>
        <p:nvSpPr>
          <p:cNvPr id="7" name="Footer Placeholder 2">
            <a:extLst>
              <a:ext uri="{FF2B5EF4-FFF2-40B4-BE49-F238E27FC236}">
                <a16:creationId xmlns:a16="http://schemas.microsoft.com/office/drawing/2014/main" id="{F6C18923-35DB-3B4A-861B-A5445F6BE6DD}"/>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1107743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SD Segue Midnight">
    <p:bg>
      <p:bgPr>
        <a:solidFill>
          <a:schemeClr val="tx2"/>
        </a:solidFill>
        <a:effectLst/>
      </p:bgPr>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48F3DEE-F59E-4FD9-BD86-03F5F40D7A2E}"/>
              </a:ext>
            </a:extLst>
          </p:cNvPr>
          <p:cNvGrpSpPr>
            <a:grpSpLocks/>
          </p:cNvGrpSpPr>
          <p:nvPr userDrawn="1"/>
        </p:nvGrpSpPr>
        <p:grpSpPr>
          <a:xfrm>
            <a:off x="5264150" y="1085955"/>
            <a:ext cx="8686800" cy="8686800"/>
            <a:chOff x="2118610" y="-558521"/>
            <a:chExt cx="7954780" cy="7975042"/>
          </a:xfrm>
        </p:grpSpPr>
        <p:sp>
          <p:nvSpPr>
            <p:cNvPr id="16" name="Freeform 21">
              <a:extLst>
                <a:ext uri="{FF2B5EF4-FFF2-40B4-BE49-F238E27FC236}">
                  <a16:creationId xmlns:a16="http://schemas.microsoft.com/office/drawing/2014/main" id="{7041D8A3-B9AF-4F2D-AA73-3D2AF4DFDBCE}"/>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chemeClr val="tx2"/>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7" name="Freeform 22">
              <a:extLst>
                <a:ext uri="{FF2B5EF4-FFF2-40B4-BE49-F238E27FC236}">
                  <a16:creationId xmlns:a16="http://schemas.microsoft.com/office/drawing/2014/main" id="{C4FF451B-9E7B-4956-8927-3F6D18114FF0}"/>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0B2845"/>
            </a:solidFill>
            <a:ln>
              <a:noFill/>
            </a:ln>
            <a:effectLst>
              <a:outerShdw blurRad="304800" dist="304800" dir="8100000" algn="tr" rotWithShape="0">
                <a:srgbClr val="030A11">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8" name="Freeform 23">
              <a:extLst>
                <a:ext uri="{FF2B5EF4-FFF2-40B4-BE49-F238E27FC236}">
                  <a16:creationId xmlns:a16="http://schemas.microsoft.com/office/drawing/2014/main" id="{4AD20902-EBB9-4879-BBE8-7873C117122F}"/>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outerShdw blurRad="304800" dist="304800" dir="8100000" algn="tr" rotWithShape="0">
                <a:srgbClr val="030A11">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9" name="Freeform 23">
              <a:extLst>
                <a:ext uri="{FF2B5EF4-FFF2-40B4-BE49-F238E27FC236}">
                  <a16:creationId xmlns:a16="http://schemas.microsoft.com/office/drawing/2014/main" id="{D3D03E25-E54F-4D62-B7B5-CBE3507B8488}"/>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innerShdw blurRad="304800" dist="304800">
                <a:srgbClr val="030A11">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3" name="Subtitle">
            <a:extLst>
              <a:ext uri="{FF2B5EF4-FFF2-40B4-BE49-F238E27FC236}">
                <a16:creationId xmlns:a16="http://schemas.microsoft.com/office/drawing/2014/main" id="{B395992B-C0C1-46B0-B7C8-830159C0C506}"/>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itle 1">
            <a:extLst>
              <a:ext uri="{FF2B5EF4-FFF2-40B4-BE49-F238E27FC236}">
                <a16:creationId xmlns:a16="http://schemas.microsoft.com/office/drawing/2014/main" id="{AE0053FF-8E38-4E49-A437-9A4B96C84C53}"/>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Tree>
    <p:extLst>
      <p:ext uri="{BB962C8B-B14F-4D97-AF65-F5344CB8AC3E}">
        <p14:creationId xmlns:p14="http://schemas.microsoft.com/office/powerpoint/2010/main" val="1204908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SD_Big Statement Quote Red">
    <p:bg>
      <p:bgPr>
        <a:gradFill>
          <a:gsLst>
            <a:gs pos="4000">
              <a:srgbClr val="E71324"/>
            </a:gs>
            <a:gs pos="35000">
              <a:srgbClr val="D91323"/>
            </a:gs>
            <a:gs pos="100000">
              <a:srgbClr val="C10B1A"/>
            </a:gs>
          </a:gsLst>
          <a:lin ang="2700000" scaled="1"/>
        </a:gradFill>
        <a:effectLst/>
      </p:bgPr>
    </p:bg>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573ABA57-7B0F-43F2-941C-D1BCE46689A0}"/>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useBgFill="1">
        <p:nvSpPr>
          <p:cNvPr id="10" name="TextBox 9">
            <a:extLst>
              <a:ext uri="{FF2B5EF4-FFF2-40B4-BE49-F238E27FC236}">
                <a16:creationId xmlns:a16="http://schemas.microsoft.com/office/drawing/2014/main" id="{02BF3283-E9CA-498E-B162-91908741ED0E}"/>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7" name="Text Placeholder 2">
            <a:extLst>
              <a:ext uri="{FF2B5EF4-FFF2-40B4-BE49-F238E27FC236}">
                <a16:creationId xmlns:a16="http://schemas.microsoft.com/office/drawing/2014/main" id="{9A4FB6B7-ABED-420D-8C66-D98B52205CBC}"/>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8" name="Text Placeholder 47">
            <a:extLst>
              <a:ext uri="{FF2B5EF4-FFF2-40B4-BE49-F238E27FC236}">
                <a16:creationId xmlns:a16="http://schemas.microsoft.com/office/drawing/2014/main" id="{75EABF3D-EC0D-48C5-A32E-DE72926A78BF}"/>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1081287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SD_Big Statement Quote White">
    <p:bg>
      <p:bgPr>
        <a:gradFill>
          <a:gsLst>
            <a:gs pos="4000">
              <a:schemeClr val="bg1"/>
            </a:gs>
            <a:gs pos="35000">
              <a:schemeClr val="accent6">
                <a:lumMod val="20000"/>
                <a:lumOff val="80000"/>
              </a:schemeClr>
            </a:gs>
            <a:gs pos="100000">
              <a:schemeClr val="accent6">
                <a:lumMod val="40000"/>
                <a:lumOff val="60000"/>
              </a:schemeClr>
            </a:gs>
          </a:gsLst>
          <a:lin ang="2700000" scaled="1"/>
        </a:gra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0D061AF6-2D27-4DFB-9E70-8CDFD058F044}"/>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useBgFill="1">
        <p:nvSpPr>
          <p:cNvPr id="14" name="TextBox 13">
            <a:extLst>
              <a:ext uri="{FF2B5EF4-FFF2-40B4-BE49-F238E27FC236}">
                <a16:creationId xmlns:a16="http://schemas.microsoft.com/office/drawing/2014/main" id="{226D04BF-D9E7-4DB4-804F-1E5C43910C33}"/>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6" name="Text Placeholder 2">
            <a:extLst>
              <a:ext uri="{FF2B5EF4-FFF2-40B4-BE49-F238E27FC236}">
                <a16:creationId xmlns:a16="http://schemas.microsoft.com/office/drawing/2014/main" id="{692E4B82-2A6C-4BD1-A668-DF336F5EBE85}"/>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7" name="Text Placeholder 47">
            <a:extLst>
              <a:ext uri="{FF2B5EF4-FFF2-40B4-BE49-F238E27FC236}">
                <a16:creationId xmlns:a16="http://schemas.microsoft.com/office/drawing/2014/main" id="{9EC1A5CA-25BA-427C-82AD-B50F12EF76EB}"/>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048551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SD_Big Statement Quote Nickel">
    <p:bg>
      <p:bgPr>
        <a:gradFill>
          <a:gsLst>
            <a:gs pos="4000">
              <a:schemeClr val="accent6">
                <a:lumMod val="40000"/>
                <a:lumOff val="60000"/>
              </a:schemeClr>
            </a:gs>
            <a:gs pos="40000">
              <a:schemeClr val="accent6">
                <a:lumMod val="60000"/>
                <a:lumOff val="40000"/>
              </a:schemeClr>
            </a:gs>
            <a:gs pos="100000">
              <a:schemeClr val="accent6"/>
            </a:gs>
          </a:gsLst>
          <a:lin ang="2700000" scaled="1"/>
        </a:gradFill>
        <a:effectLst/>
      </p:bgPr>
    </p:bg>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3984EDA3-B44F-4674-BEB3-8C74287BAF93}"/>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useBgFill="1">
        <p:nvSpPr>
          <p:cNvPr id="14" name="TextBox 13">
            <a:extLst>
              <a:ext uri="{FF2B5EF4-FFF2-40B4-BE49-F238E27FC236}">
                <a16:creationId xmlns:a16="http://schemas.microsoft.com/office/drawing/2014/main" id="{87308C0D-B3A6-495B-B622-FA80D6251E08}"/>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7" name="Text Placeholder 2">
            <a:extLst>
              <a:ext uri="{FF2B5EF4-FFF2-40B4-BE49-F238E27FC236}">
                <a16:creationId xmlns:a16="http://schemas.microsoft.com/office/drawing/2014/main" id="{A41E1796-F4D0-44CF-B94A-8B9DAA7A5D42}"/>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8" name="Text Placeholder 47">
            <a:extLst>
              <a:ext uri="{FF2B5EF4-FFF2-40B4-BE49-F238E27FC236}">
                <a16:creationId xmlns:a16="http://schemas.microsoft.com/office/drawing/2014/main" id="{8445665C-283B-4E6C-A1ED-7E9142E04B75}"/>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tx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749294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SD Big Statement Quote Gunmetal">
    <p:bg>
      <p:bgPr>
        <a:gradFill>
          <a:gsLst>
            <a:gs pos="4000">
              <a:srgbClr val="586B8A"/>
            </a:gs>
            <a:gs pos="35000">
              <a:schemeClr val="accent5"/>
            </a:gs>
            <a:gs pos="100000">
              <a:srgbClr val="2F394B"/>
            </a:gs>
          </a:gsLst>
          <a:lin ang="2700000" scaled="1"/>
        </a:gradFill>
        <a:effectLst/>
      </p:bgPr>
    </p:bg>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140F1B7A-8A94-40B5-B3CB-3D0D52C87C97}"/>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useBgFill="1">
        <p:nvSpPr>
          <p:cNvPr id="12" name="TextBox 11">
            <a:extLst>
              <a:ext uri="{FF2B5EF4-FFF2-40B4-BE49-F238E27FC236}">
                <a16:creationId xmlns:a16="http://schemas.microsoft.com/office/drawing/2014/main" id="{B506D3D0-B531-4A20-8B85-96E149C6DD47}"/>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7" name="Text Placeholder 2">
            <a:extLst>
              <a:ext uri="{FF2B5EF4-FFF2-40B4-BE49-F238E27FC236}">
                <a16:creationId xmlns:a16="http://schemas.microsoft.com/office/drawing/2014/main" id="{617BA5CE-4AF3-44DF-9EF7-B93CCE58927E}"/>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8" name="Text Placeholder 47">
            <a:extLst>
              <a:ext uri="{FF2B5EF4-FFF2-40B4-BE49-F238E27FC236}">
                <a16:creationId xmlns:a16="http://schemas.microsoft.com/office/drawing/2014/main" id="{D2C57200-1B5C-4E2A-BE10-99783675B47E}"/>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024587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SD Big Statement Quote Midnight Gradient">
    <p:bg>
      <p:bgPr>
        <a:gradFill>
          <a:gsLst>
            <a:gs pos="4000">
              <a:srgbClr val="0F3459"/>
            </a:gs>
            <a:gs pos="35000">
              <a:schemeClr val="tx2"/>
            </a:gs>
            <a:gs pos="100000">
              <a:srgbClr val="05111D"/>
            </a:gs>
          </a:gsLst>
          <a:lin ang="2700000" scaled="1"/>
        </a:gradFill>
        <a:effectLst/>
      </p:bgPr>
    </p:bg>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3E0BC2F2-E7D5-456E-A707-3D5E85BF76D2}"/>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useBgFill="1">
        <p:nvSpPr>
          <p:cNvPr id="8" name="TextBox 7">
            <a:extLst>
              <a:ext uri="{FF2B5EF4-FFF2-40B4-BE49-F238E27FC236}">
                <a16:creationId xmlns:a16="http://schemas.microsoft.com/office/drawing/2014/main" id="{8ED6FFFB-3CB4-440A-8956-03F937E96FF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5" name="Text Placeholder 2">
            <a:extLst>
              <a:ext uri="{FF2B5EF4-FFF2-40B4-BE49-F238E27FC236}">
                <a16:creationId xmlns:a16="http://schemas.microsoft.com/office/drawing/2014/main" id="{ADD7AE30-38AE-401D-9E48-45E4E88C3207}"/>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9" name="Text Placeholder 47">
            <a:extLst>
              <a:ext uri="{FF2B5EF4-FFF2-40B4-BE49-F238E27FC236}">
                <a16:creationId xmlns:a16="http://schemas.microsoft.com/office/drawing/2014/main" id="{351A7925-3057-4E13-97BB-41F97E8C1722}"/>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670275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SD Big Statement Quote Midnight Gradient Red Text">
    <p:bg>
      <p:bgPr>
        <a:gradFill>
          <a:gsLst>
            <a:gs pos="4000">
              <a:srgbClr val="0F3459"/>
            </a:gs>
            <a:gs pos="35000">
              <a:schemeClr val="tx2"/>
            </a:gs>
            <a:gs pos="100000">
              <a:srgbClr val="05111D"/>
            </a:gs>
          </a:gsLst>
          <a:lin ang="2700000" scaled="1"/>
        </a:gradFill>
        <a:effectLst/>
      </p:bgPr>
    </p:bg>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3E0BC2F2-E7D5-456E-A707-3D5E85BF76D2}"/>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Enter a quote or big statement here</a:t>
            </a:r>
          </a:p>
        </p:txBody>
      </p:sp>
      <p:sp useBgFill="1">
        <p:nvSpPr>
          <p:cNvPr id="8" name="TextBox 7">
            <a:extLst>
              <a:ext uri="{FF2B5EF4-FFF2-40B4-BE49-F238E27FC236}">
                <a16:creationId xmlns:a16="http://schemas.microsoft.com/office/drawing/2014/main" id="{8ED6FFFB-3CB4-440A-8956-03F937E96FF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5" name="Text Placeholder 2">
            <a:extLst>
              <a:ext uri="{FF2B5EF4-FFF2-40B4-BE49-F238E27FC236}">
                <a16:creationId xmlns:a16="http://schemas.microsoft.com/office/drawing/2014/main" id="{0C710D08-3296-4C34-B216-47078EA4C22B}"/>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9" name="Text Placeholder 47">
            <a:extLst>
              <a:ext uri="{FF2B5EF4-FFF2-40B4-BE49-F238E27FC236}">
                <a16:creationId xmlns:a16="http://schemas.microsoft.com/office/drawing/2014/main" id="{9D37ECF4-50D4-419F-8CB6-6E17626E9729}"/>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072843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userDrawn="1">
  <p:cSld name="SD Thank You Red">
    <p:bg>
      <p:bgPr>
        <a:solidFill>
          <a:schemeClr val="bg2"/>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D41220"/>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38" name="TextBox 37">
            <a:extLst>
              <a:ext uri="{FF2B5EF4-FFF2-40B4-BE49-F238E27FC236}">
                <a16:creationId xmlns:a16="http://schemas.microsoft.com/office/drawing/2014/main" id="{5A83A160-D46F-4734-801C-1A888641CFE8}"/>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snapdragon.com &amp; snapdragoninsiders.com</a:t>
            </a: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and Snapdragon are trademarks or registered trademarks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pic>
        <p:nvPicPr>
          <p:cNvPr id="18" name="Picture 17">
            <a:extLst>
              <a:ext uri="{FF2B5EF4-FFF2-40B4-BE49-F238E27FC236}">
                <a16:creationId xmlns:a16="http://schemas.microsoft.com/office/drawing/2014/main" id="{DCDAAA0B-568F-4031-BE75-E86300A30E42}"/>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647699" y="4983160"/>
            <a:ext cx="2279651" cy="744540"/>
          </a:xfrm>
          <a:prstGeom prst="rect">
            <a:avLst/>
          </a:prstGeom>
        </p:spPr>
      </p:pic>
      <p:sp>
        <p:nvSpPr>
          <p:cNvPr id="17" name="TextBox 16">
            <a:extLst>
              <a:ext uri="{FF2B5EF4-FFF2-40B4-BE49-F238E27FC236}">
                <a16:creationId xmlns:a16="http://schemas.microsoft.com/office/drawing/2014/main" id="{F0995CCD-1161-A943-A67A-BEEDC634FB49}"/>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C9111E"/>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C9111E"/>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C9111E"/>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C9111E"/>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C9111E"/>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C9111E"/>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C9111E"/>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C9111E"/>
                </a:solidFill>
                <a:effectLst>
                  <a:innerShdw blurRad="25400" dist="12700" dir="13500000">
                    <a:prstClr val="black">
                      <a:alpha val="50000"/>
                    </a:prstClr>
                  </a:innerShdw>
                </a:effectLst>
                <a:uLnTx/>
                <a:uFillTx/>
              </a:rPr>
              <a:t>u</a:t>
            </a:r>
          </a:p>
        </p:txBody>
      </p:sp>
      <p:grpSp>
        <p:nvGrpSpPr>
          <p:cNvPr id="19" name="Group 18">
            <a:extLst>
              <a:ext uri="{FF2B5EF4-FFF2-40B4-BE49-F238E27FC236}">
                <a16:creationId xmlns:a16="http://schemas.microsoft.com/office/drawing/2014/main" id="{8610A9C0-248B-4F93-81A2-981291881052}"/>
              </a:ext>
            </a:extLst>
          </p:cNvPr>
          <p:cNvGrpSpPr/>
          <p:nvPr userDrawn="1"/>
        </p:nvGrpSpPr>
        <p:grpSpPr>
          <a:xfrm>
            <a:off x="1673310" y="5691629"/>
            <a:ext cx="884333" cy="150851"/>
            <a:chOff x="1673310" y="5691629"/>
            <a:chExt cx="884333" cy="150851"/>
          </a:xfrm>
          <a:solidFill>
            <a:schemeClr val="bg1"/>
          </a:solidFill>
        </p:grpSpPr>
        <p:sp>
          <p:nvSpPr>
            <p:cNvPr id="20" name="Freeform 12">
              <a:extLst>
                <a:ext uri="{FF2B5EF4-FFF2-40B4-BE49-F238E27FC236}">
                  <a16:creationId xmlns:a16="http://schemas.microsoft.com/office/drawing/2014/main" id="{F95C4A6D-1239-4457-B088-0469EDC01D1B}"/>
                </a:ext>
              </a:extLst>
            </p:cNvPr>
            <p:cNvSpPr>
              <a:spLocks noChangeAspect="1"/>
            </p:cNvSpPr>
            <p:nvPr/>
          </p:nvSpPr>
          <p:spPr bwMode="gray">
            <a:xfrm>
              <a:off x="1673310" y="5692452"/>
              <a:ext cx="168963" cy="137300"/>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1" name="Group 5">
              <a:extLst>
                <a:ext uri="{FF2B5EF4-FFF2-40B4-BE49-F238E27FC236}">
                  <a16:creationId xmlns:a16="http://schemas.microsoft.com/office/drawing/2014/main" id="{5F5DF66E-52E3-4BD8-A081-ADE1BA4D668A}"/>
                </a:ext>
              </a:extLst>
            </p:cNvPr>
            <p:cNvGrpSpPr>
              <a:grpSpLocks noChangeAspect="1"/>
            </p:cNvGrpSpPr>
            <p:nvPr/>
          </p:nvGrpSpPr>
          <p:grpSpPr bwMode="gray">
            <a:xfrm>
              <a:off x="1918537" y="5692451"/>
              <a:ext cx="137738" cy="136118"/>
              <a:chOff x="3331" y="1656"/>
              <a:chExt cx="1020" cy="1008"/>
            </a:xfrm>
            <a:grpFill/>
          </p:grpSpPr>
          <p:sp>
            <p:nvSpPr>
              <p:cNvPr id="25" name="Freeform 6">
                <a:extLst>
                  <a:ext uri="{FF2B5EF4-FFF2-40B4-BE49-F238E27FC236}">
                    <a16:creationId xmlns:a16="http://schemas.microsoft.com/office/drawing/2014/main" id="{19453CA2-C059-4889-BEAA-A2DAB5D98A69}"/>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26" name="Freeform 7">
                <a:extLst>
                  <a:ext uri="{FF2B5EF4-FFF2-40B4-BE49-F238E27FC236}">
                    <a16:creationId xmlns:a16="http://schemas.microsoft.com/office/drawing/2014/main" id="{F3D42B03-67BB-4594-8FA7-01C8EA2F7625}"/>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pic>
          <p:nvPicPr>
            <p:cNvPr id="22" name="Graphic 21">
              <a:extLst>
                <a:ext uri="{FF2B5EF4-FFF2-40B4-BE49-F238E27FC236}">
                  <a16:creationId xmlns:a16="http://schemas.microsoft.com/office/drawing/2014/main" id="{07624B9A-A590-4421-9426-26EADC00FD8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132539" y="5696391"/>
              <a:ext cx="205132" cy="141591"/>
            </a:xfrm>
            <a:prstGeom prst="rect">
              <a:avLst/>
            </a:prstGeom>
          </p:spPr>
        </p:pic>
        <p:pic>
          <p:nvPicPr>
            <p:cNvPr id="23" name="Graphic 22">
              <a:extLst>
                <a:ext uri="{FF2B5EF4-FFF2-40B4-BE49-F238E27FC236}">
                  <a16:creationId xmlns:a16="http://schemas.microsoft.com/office/drawing/2014/main" id="{11370EF6-92CA-4936-9DC4-7026C99BAF87}"/>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406792" y="5691629"/>
              <a:ext cx="150851" cy="150851"/>
            </a:xfrm>
            <a:prstGeom prst="rect">
              <a:avLst/>
            </a:prstGeom>
          </p:spPr>
        </p:pic>
      </p:grpSp>
    </p:spTree>
    <p:extLst>
      <p:ext uri="{BB962C8B-B14F-4D97-AF65-F5344CB8AC3E}">
        <p14:creationId xmlns:p14="http://schemas.microsoft.com/office/powerpoint/2010/main" val="3052575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userDrawn="1">
  <p:cSld name="SD Thank You White">
    <p:bg>
      <p:bgPr>
        <a:solidFill>
          <a:srgbClr val="FFFFFF"/>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chemeClr val="bg1"/>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tx2"/>
                </a:solidFill>
                <a:effectLst/>
                <a:uLnTx/>
                <a:uFillTx/>
                <a:latin typeface="+mn-lt"/>
                <a:ea typeface="+mn-ea"/>
                <a:cs typeface="+mn-cs"/>
              </a:rPr>
            </a:br>
            <a:r>
              <a:rPr kumimoji="0" lang="en-US" sz="800" b="0" i="0" u="none" strike="noStrike" kern="1200" cap="none" spc="0" normalizeH="0" baseline="0" noProof="0">
                <a:ln>
                  <a:noFill/>
                </a:ln>
                <a:solidFill>
                  <a:schemeClr val="tx2"/>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Qualcomm and Snapdragon are trademarks or registered trademarks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tx2"/>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
        <p:nvSpPr>
          <p:cNvPr id="44" name="TextBox 43">
            <a:extLst>
              <a:ext uri="{FF2B5EF4-FFF2-40B4-BE49-F238E27FC236}">
                <a16:creationId xmlns:a16="http://schemas.microsoft.com/office/drawing/2014/main" id="{7E26BA33-6378-4AEA-8D5E-1735165C76C7}"/>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snapdragon.com &amp; snapdragoninsiders.com</a:t>
            </a:r>
          </a:p>
        </p:txBody>
      </p:sp>
      <p:pic>
        <p:nvPicPr>
          <p:cNvPr id="29" name="Picture 28" descr="Logo&#10;&#10;Description automatically generated">
            <a:extLst>
              <a:ext uri="{FF2B5EF4-FFF2-40B4-BE49-F238E27FC236}">
                <a16:creationId xmlns:a16="http://schemas.microsoft.com/office/drawing/2014/main" id="{C649D63C-A1F3-44D7-9104-E9460544F76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47676" y="4984221"/>
            <a:ext cx="2279650" cy="744539"/>
          </a:xfrm>
          <a:prstGeom prst="rect">
            <a:avLst/>
          </a:prstGeom>
        </p:spPr>
      </p:pic>
      <p:sp>
        <p:nvSpPr>
          <p:cNvPr id="26" name="TextBox 25">
            <a:extLst>
              <a:ext uri="{FF2B5EF4-FFF2-40B4-BE49-F238E27FC236}">
                <a16:creationId xmlns:a16="http://schemas.microsoft.com/office/drawing/2014/main" id="{9E80EF5E-5AD8-4C4F-8447-CFEB663B5E20}"/>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chemeClr val="accent6">
                    <a:lumMod val="20000"/>
                    <a:lumOff val="80000"/>
                  </a:schemeClr>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chemeClr val="accent6">
                    <a:lumMod val="20000"/>
                    <a:lumOff val="80000"/>
                  </a:schemeClr>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chemeClr val="accent6">
                    <a:lumMod val="20000"/>
                    <a:lumOff val="80000"/>
                  </a:schemeClr>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chemeClr val="accent6">
                    <a:lumMod val="20000"/>
                    <a:lumOff val="80000"/>
                  </a:schemeClr>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chemeClr val="accent6">
                    <a:lumMod val="20000"/>
                    <a:lumOff val="80000"/>
                  </a:schemeClr>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chemeClr val="accent6">
                    <a:lumMod val="20000"/>
                    <a:lumOff val="80000"/>
                  </a:schemeClr>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chemeClr val="accent6">
                    <a:lumMod val="20000"/>
                    <a:lumOff val="80000"/>
                  </a:schemeClr>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chemeClr val="accent6">
                    <a:lumMod val="20000"/>
                    <a:lumOff val="80000"/>
                  </a:schemeClr>
                </a:solidFill>
                <a:effectLst>
                  <a:innerShdw blurRad="25400" dist="12700" dir="13500000">
                    <a:prstClr val="black">
                      <a:alpha val="50000"/>
                    </a:prstClr>
                  </a:innerShdw>
                </a:effectLst>
                <a:uLnTx/>
                <a:uFillTx/>
              </a:rPr>
              <a:t>u</a:t>
            </a:r>
          </a:p>
        </p:txBody>
      </p:sp>
      <p:grpSp>
        <p:nvGrpSpPr>
          <p:cNvPr id="17" name="Group 16">
            <a:extLst>
              <a:ext uri="{FF2B5EF4-FFF2-40B4-BE49-F238E27FC236}">
                <a16:creationId xmlns:a16="http://schemas.microsoft.com/office/drawing/2014/main" id="{9BCEC1E4-93CC-4E2D-B586-F411ADDEF639}"/>
              </a:ext>
            </a:extLst>
          </p:cNvPr>
          <p:cNvGrpSpPr/>
          <p:nvPr userDrawn="1"/>
        </p:nvGrpSpPr>
        <p:grpSpPr>
          <a:xfrm>
            <a:off x="1673310" y="5691629"/>
            <a:ext cx="884333" cy="150851"/>
            <a:chOff x="1673310" y="5691629"/>
            <a:chExt cx="884333" cy="150851"/>
          </a:xfrm>
          <a:solidFill>
            <a:schemeClr val="tx2"/>
          </a:solidFill>
        </p:grpSpPr>
        <p:sp>
          <p:nvSpPr>
            <p:cNvPr id="25" name="Freeform 12">
              <a:extLst>
                <a:ext uri="{FF2B5EF4-FFF2-40B4-BE49-F238E27FC236}">
                  <a16:creationId xmlns:a16="http://schemas.microsoft.com/office/drawing/2014/main" id="{FAC01B99-0650-4DE4-9903-BCB7088F0DFD}"/>
                </a:ext>
              </a:extLst>
            </p:cNvPr>
            <p:cNvSpPr>
              <a:spLocks noChangeAspect="1"/>
            </p:cNvSpPr>
            <p:nvPr/>
          </p:nvSpPr>
          <p:spPr bwMode="gray">
            <a:xfrm>
              <a:off x="1673310" y="5692452"/>
              <a:ext cx="168963" cy="137300"/>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7" name="Group 5">
              <a:extLst>
                <a:ext uri="{FF2B5EF4-FFF2-40B4-BE49-F238E27FC236}">
                  <a16:creationId xmlns:a16="http://schemas.microsoft.com/office/drawing/2014/main" id="{90B2C527-A51B-4C0B-97E2-D3A98B3CC1B0}"/>
                </a:ext>
              </a:extLst>
            </p:cNvPr>
            <p:cNvGrpSpPr>
              <a:grpSpLocks noChangeAspect="1"/>
            </p:cNvGrpSpPr>
            <p:nvPr/>
          </p:nvGrpSpPr>
          <p:grpSpPr bwMode="gray">
            <a:xfrm>
              <a:off x="1918537" y="5692451"/>
              <a:ext cx="137738" cy="136118"/>
              <a:chOff x="3331" y="1656"/>
              <a:chExt cx="1020" cy="1008"/>
            </a:xfrm>
            <a:grpFill/>
          </p:grpSpPr>
          <p:sp>
            <p:nvSpPr>
              <p:cNvPr id="31" name="Freeform 6">
                <a:extLst>
                  <a:ext uri="{FF2B5EF4-FFF2-40B4-BE49-F238E27FC236}">
                    <a16:creationId xmlns:a16="http://schemas.microsoft.com/office/drawing/2014/main" id="{FF0C8F81-0211-4BE4-BB31-8D1EB1EF5E73}"/>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32" name="Freeform 7">
                <a:extLst>
                  <a:ext uri="{FF2B5EF4-FFF2-40B4-BE49-F238E27FC236}">
                    <a16:creationId xmlns:a16="http://schemas.microsoft.com/office/drawing/2014/main" id="{1DE203C4-5AB8-47DB-AFF6-835D10C338D8}"/>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pic>
          <p:nvPicPr>
            <p:cNvPr id="28" name="Graphic 27">
              <a:extLst>
                <a:ext uri="{FF2B5EF4-FFF2-40B4-BE49-F238E27FC236}">
                  <a16:creationId xmlns:a16="http://schemas.microsoft.com/office/drawing/2014/main" id="{CD7BE932-5FA5-4B9C-8E29-08962030A3C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132539" y="5696391"/>
              <a:ext cx="205132" cy="141591"/>
            </a:xfrm>
            <a:prstGeom prst="rect">
              <a:avLst/>
            </a:prstGeom>
          </p:spPr>
        </p:pic>
        <p:pic>
          <p:nvPicPr>
            <p:cNvPr id="30" name="Graphic 29">
              <a:extLst>
                <a:ext uri="{FF2B5EF4-FFF2-40B4-BE49-F238E27FC236}">
                  <a16:creationId xmlns:a16="http://schemas.microsoft.com/office/drawing/2014/main" id="{A0AC0DAE-456F-4215-BFCA-40C7E21F7265}"/>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406792" y="5691629"/>
              <a:ext cx="150851" cy="150851"/>
            </a:xfrm>
            <a:prstGeom prst="rect">
              <a:avLst/>
            </a:prstGeom>
          </p:spPr>
        </p:pic>
      </p:grpSp>
    </p:spTree>
    <p:extLst>
      <p:ext uri="{BB962C8B-B14F-4D97-AF65-F5344CB8AC3E}">
        <p14:creationId xmlns:p14="http://schemas.microsoft.com/office/powerpoint/2010/main" val="2869686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userDrawn="1">
  <p:cSld name="SD Thank You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17" name="Rectangle: Rounded Corners 16">
            <a:extLst>
              <a:ext uri="{FF2B5EF4-FFF2-40B4-BE49-F238E27FC236}">
                <a16:creationId xmlns:a16="http://schemas.microsoft.com/office/drawing/2014/main" id="{F169C4E2-C712-43C2-81F7-333C1C705928}"/>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chemeClr val="accent6">
              <a:lumMod val="60000"/>
              <a:lumOff val="40000"/>
            </a:schemeClr>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96000"/>
              </a:lnSpc>
              <a:spcBef>
                <a:spcPts val="0"/>
              </a:spcBef>
              <a:spcAft>
                <a:spcPts val="0"/>
              </a:spcAft>
              <a:buClrTx/>
              <a:buSzTx/>
              <a:buFontTx/>
              <a:buNone/>
              <a:tabLst/>
            </a:pPr>
            <a:endParaRPr kumimoji="0" lang="en-US" b="0" i="0" u="none" strike="noStrike" cap="none" spc="0" normalizeH="0" baseline="0" err="1">
              <a:ln>
                <a:noFill/>
              </a:ln>
              <a:solidFill>
                <a:srgbClr val="0B2742"/>
              </a:solidFill>
              <a:effectLst/>
              <a:uLnTx/>
              <a:uFillTx/>
              <a:latin typeface="Microsoft Sans Serif"/>
              <a:cs typeface="Microsoft Sans Serif" panose="020B0604020202020204" pitchFamily="34" charset="0"/>
            </a:endParaRPr>
          </a:p>
        </p:txBody>
      </p:sp>
      <p:sp>
        <p:nvSpPr>
          <p:cNvPr id="27" name="TextBox 26">
            <a:extLst>
              <a:ext uri="{FF2B5EF4-FFF2-40B4-BE49-F238E27FC236}">
                <a16:creationId xmlns:a16="http://schemas.microsoft.com/office/drawing/2014/main" id="{D2D0434C-5A83-4F2A-94B8-91199C2D60A5}"/>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tx2"/>
                </a:solidFill>
                <a:effectLst/>
                <a:uLnTx/>
                <a:uFillTx/>
                <a:latin typeface="+mn-lt"/>
                <a:ea typeface="+mn-ea"/>
                <a:cs typeface="+mn-cs"/>
              </a:rPr>
            </a:br>
            <a:r>
              <a:rPr kumimoji="0" lang="en-US" sz="800" b="0" i="0" u="none" strike="noStrike" kern="1200" cap="none" spc="0" normalizeH="0" baseline="0" noProof="0">
                <a:ln>
                  <a:noFill/>
                </a:ln>
                <a:solidFill>
                  <a:schemeClr val="tx2"/>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Qualcomm and Snapdragon are trademarks or registered trademarks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tx2"/>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
        <p:nvSpPr>
          <p:cNvPr id="38" name="TextBox 37">
            <a:extLst>
              <a:ext uri="{FF2B5EF4-FFF2-40B4-BE49-F238E27FC236}">
                <a16:creationId xmlns:a16="http://schemas.microsoft.com/office/drawing/2014/main" id="{7B0A0F38-A166-4E1D-966C-05E6318A1E66}"/>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snapdragon.com &amp; snapdragoninsiders.com</a:t>
            </a:r>
          </a:p>
        </p:txBody>
      </p:sp>
      <p:pic>
        <p:nvPicPr>
          <p:cNvPr id="45" name="Picture 44" descr="Logo&#10;&#10;Description automatically generated">
            <a:extLst>
              <a:ext uri="{FF2B5EF4-FFF2-40B4-BE49-F238E27FC236}">
                <a16:creationId xmlns:a16="http://schemas.microsoft.com/office/drawing/2014/main" id="{FF2B10AE-5C95-48A9-920D-67544CBB55B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47676" y="4984221"/>
            <a:ext cx="2279650" cy="744539"/>
          </a:xfrm>
          <a:prstGeom prst="rect">
            <a:avLst/>
          </a:prstGeom>
        </p:spPr>
      </p:pic>
      <p:sp>
        <p:nvSpPr>
          <p:cNvPr id="18" name="TextBox 17">
            <a:extLst>
              <a:ext uri="{FF2B5EF4-FFF2-40B4-BE49-F238E27FC236}">
                <a16:creationId xmlns:a16="http://schemas.microsoft.com/office/drawing/2014/main" id="{84B01FB6-EA3D-8A4A-9948-A84C6941E09C}"/>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CAD2E0"/>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CAD2E0"/>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CAD2E0"/>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CAD2E0"/>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CAD2E0"/>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u</a:t>
            </a:r>
          </a:p>
        </p:txBody>
      </p:sp>
      <p:grpSp>
        <p:nvGrpSpPr>
          <p:cNvPr id="19" name="Group 18">
            <a:extLst>
              <a:ext uri="{FF2B5EF4-FFF2-40B4-BE49-F238E27FC236}">
                <a16:creationId xmlns:a16="http://schemas.microsoft.com/office/drawing/2014/main" id="{7562C4E9-1555-4DDA-A1D6-625BE9DB516A}"/>
              </a:ext>
            </a:extLst>
          </p:cNvPr>
          <p:cNvGrpSpPr/>
          <p:nvPr userDrawn="1"/>
        </p:nvGrpSpPr>
        <p:grpSpPr>
          <a:xfrm>
            <a:off x="1673310" y="5691629"/>
            <a:ext cx="884333" cy="150851"/>
            <a:chOff x="1673310" y="5691629"/>
            <a:chExt cx="884333" cy="150851"/>
          </a:xfrm>
          <a:solidFill>
            <a:schemeClr val="tx2"/>
          </a:solidFill>
        </p:grpSpPr>
        <p:sp>
          <p:nvSpPr>
            <p:cNvPr id="20" name="Freeform 12">
              <a:extLst>
                <a:ext uri="{FF2B5EF4-FFF2-40B4-BE49-F238E27FC236}">
                  <a16:creationId xmlns:a16="http://schemas.microsoft.com/office/drawing/2014/main" id="{8BF52D81-B701-48FA-9FB4-FF75FE84CDD6}"/>
                </a:ext>
              </a:extLst>
            </p:cNvPr>
            <p:cNvSpPr>
              <a:spLocks noChangeAspect="1"/>
            </p:cNvSpPr>
            <p:nvPr/>
          </p:nvSpPr>
          <p:spPr bwMode="gray">
            <a:xfrm>
              <a:off x="1673310" y="5692452"/>
              <a:ext cx="168963" cy="137300"/>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1" name="Group 5">
              <a:extLst>
                <a:ext uri="{FF2B5EF4-FFF2-40B4-BE49-F238E27FC236}">
                  <a16:creationId xmlns:a16="http://schemas.microsoft.com/office/drawing/2014/main" id="{83F43EC8-9496-4F1E-A9C0-B6E5305BF8F3}"/>
                </a:ext>
              </a:extLst>
            </p:cNvPr>
            <p:cNvGrpSpPr>
              <a:grpSpLocks noChangeAspect="1"/>
            </p:cNvGrpSpPr>
            <p:nvPr/>
          </p:nvGrpSpPr>
          <p:grpSpPr bwMode="gray">
            <a:xfrm>
              <a:off x="1918537" y="5692451"/>
              <a:ext cx="137738" cy="136118"/>
              <a:chOff x="3331" y="1656"/>
              <a:chExt cx="1020" cy="1008"/>
            </a:xfrm>
            <a:grpFill/>
          </p:grpSpPr>
          <p:sp>
            <p:nvSpPr>
              <p:cNvPr id="24" name="Freeform 6">
                <a:extLst>
                  <a:ext uri="{FF2B5EF4-FFF2-40B4-BE49-F238E27FC236}">
                    <a16:creationId xmlns:a16="http://schemas.microsoft.com/office/drawing/2014/main" id="{C6440EDD-0CA7-4D4E-8EB9-2E534EFB95FA}"/>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25" name="Freeform 7">
                <a:extLst>
                  <a:ext uri="{FF2B5EF4-FFF2-40B4-BE49-F238E27FC236}">
                    <a16:creationId xmlns:a16="http://schemas.microsoft.com/office/drawing/2014/main" id="{795AED37-A6E0-40D7-B2CB-FE92F68E4E14}"/>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pic>
          <p:nvPicPr>
            <p:cNvPr id="22" name="Graphic 21">
              <a:extLst>
                <a:ext uri="{FF2B5EF4-FFF2-40B4-BE49-F238E27FC236}">
                  <a16:creationId xmlns:a16="http://schemas.microsoft.com/office/drawing/2014/main" id="{88C9C6AE-32B6-461A-BE81-03E8667F0B84}"/>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132539" y="5696391"/>
              <a:ext cx="205132" cy="141591"/>
            </a:xfrm>
            <a:prstGeom prst="rect">
              <a:avLst/>
            </a:prstGeom>
          </p:spPr>
        </p:pic>
        <p:pic>
          <p:nvPicPr>
            <p:cNvPr id="23" name="Graphic 22">
              <a:extLst>
                <a:ext uri="{FF2B5EF4-FFF2-40B4-BE49-F238E27FC236}">
                  <a16:creationId xmlns:a16="http://schemas.microsoft.com/office/drawing/2014/main" id="{801E9E2B-6FC5-4E70-9130-9987AD706E06}"/>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406792" y="5691629"/>
              <a:ext cx="150851" cy="150851"/>
            </a:xfrm>
            <a:prstGeom prst="rect">
              <a:avLst/>
            </a:prstGeom>
          </p:spPr>
        </p:pic>
      </p:grpSp>
    </p:spTree>
    <p:extLst>
      <p:ext uri="{BB962C8B-B14F-4D97-AF65-F5344CB8AC3E}">
        <p14:creationId xmlns:p14="http://schemas.microsoft.com/office/powerpoint/2010/main" val="793240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endParaRPr lang="en-US" dirty="0"/>
          </a:p>
        </p:txBody>
      </p:sp>
      <p:sp>
        <p:nvSpPr>
          <p:cNvPr id="6" name="Subtitle">
            <a:extLst>
              <a:ext uri="{FF2B5EF4-FFF2-40B4-BE49-F238E27FC236}">
                <a16:creationId xmlns:a16="http://schemas.microsoft.com/office/drawing/2014/main" id="{70A64B2B-7631-4F26-8A92-DDCFC848C520}"/>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2">
            <a:extLst>
              <a:ext uri="{FF2B5EF4-FFF2-40B4-BE49-F238E27FC236}">
                <a16:creationId xmlns:a16="http://schemas.microsoft.com/office/drawing/2014/main" id="{B4AC2C1E-BA0E-DC40-8740-4C7EC419416D}"/>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endParaRPr lang="en-US" dirty="0"/>
          </a:p>
        </p:txBody>
      </p:sp>
    </p:spTree>
    <p:extLst>
      <p:ext uri="{BB962C8B-B14F-4D97-AF65-F5344CB8AC3E}">
        <p14:creationId xmlns:p14="http://schemas.microsoft.com/office/powerpoint/2010/main" val="3598516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SD Thank You Gunmetal">
    <p:bg>
      <p:bgPr>
        <a:solidFill>
          <a:schemeClr val="accent5"/>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44536C"/>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and Snapdragon are trademarks or registered trademarks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
        <p:nvSpPr>
          <p:cNvPr id="44" name="TextBox 43">
            <a:extLst>
              <a:ext uri="{FF2B5EF4-FFF2-40B4-BE49-F238E27FC236}">
                <a16:creationId xmlns:a16="http://schemas.microsoft.com/office/drawing/2014/main" id="{22F70D0A-56DD-483C-9B92-40FB17FA7A59}"/>
              </a:ext>
            </a:extLst>
          </p:cNvPr>
          <p:cNvSpPr txBox="1"/>
          <p:nvPr userDrawn="1"/>
        </p:nvSpPr>
        <p:spPr bwMode="gray">
          <a:xfrm>
            <a:off x="847768" y="5687930"/>
            <a:ext cx="3127218" cy="613566"/>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snapdragon.com &amp; snapdragoninsiders.com</a:t>
            </a:r>
          </a:p>
        </p:txBody>
      </p:sp>
      <p:pic>
        <p:nvPicPr>
          <p:cNvPr id="28" name="Picture 27">
            <a:extLst>
              <a:ext uri="{FF2B5EF4-FFF2-40B4-BE49-F238E27FC236}">
                <a16:creationId xmlns:a16="http://schemas.microsoft.com/office/drawing/2014/main" id="{1689AD83-573B-4E77-8B55-34B12E308A8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647699" y="4983160"/>
            <a:ext cx="2279651" cy="744540"/>
          </a:xfrm>
          <a:prstGeom prst="rect">
            <a:avLst/>
          </a:prstGeom>
        </p:spPr>
      </p:pic>
      <p:sp>
        <p:nvSpPr>
          <p:cNvPr id="17" name="TextBox 16">
            <a:extLst>
              <a:ext uri="{FF2B5EF4-FFF2-40B4-BE49-F238E27FC236}">
                <a16:creationId xmlns:a16="http://schemas.microsoft.com/office/drawing/2014/main" id="{C9F9697D-5F59-614B-BC89-2CD5217CBA57}"/>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3F4D63"/>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3F4D63"/>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3F4D63"/>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3F4D63"/>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3F4D63"/>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u</a:t>
            </a:r>
          </a:p>
        </p:txBody>
      </p:sp>
      <p:grpSp>
        <p:nvGrpSpPr>
          <p:cNvPr id="25" name="Group 24">
            <a:extLst>
              <a:ext uri="{FF2B5EF4-FFF2-40B4-BE49-F238E27FC236}">
                <a16:creationId xmlns:a16="http://schemas.microsoft.com/office/drawing/2014/main" id="{271C3A77-2603-4DF4-837A-5885A3916C14}"/>
              </a:ext>
            </a:extLst>
          </p:cNvPr>
          <p:cNvGrpSpPr/>
          <p:nvPr userDrawn="1"/>
        </p:nvGrpSpPr>
        <p:grpSpPr>
          <a:xfrm>
            <a:off x="1673310" y="5691629"/>
            <a:ext cx="884333" cy="150851"/>
            <a:chOff x="1673310" y="5691629"/>
            <a:chExt cx="884333" cy="150851"/>
          </a:xfrm>
          <a:solidFill>
            <a:schemeClr val="bg1"/>
          </a:solidFill>
        </p:grpSpPr>
        <p:sp>
          <p:nvSpPr>
            <p:cNvPr id="26" name="Freeform 12">
              <a:extLst>
                <a:ext uri="{FF2B5EF4-FFF2-40B4-BE49-F238E27FC236}">
                  <a16:creationId xmlns:a16="http://schemas.microsoft.com/office/drawing/2014/main" id="{1A804AAC-125C-4AAF-B15F-A2A12D9753BB}"/>
                </a:ext>
              </a:extLst>
            </p:cNvPr>
            <p:cNvSpPr>
              <a:spLocks noChangeAspect="1"/>
            </p:cNvSpPr>
            <p:nvPr/>
          </p:nvSpPr>
          <p:spPr bwMode="gray">
            <a:xfrm>
              <a:off x="1673310" y="5692452"/>
              <a:ext cx="168963" cy="137300"/>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7" name="Group 5">
              <a:extLst>
                <a:ext uri="{FF2B5EF4-FFF2-40B4-BE49-F238E27FC236}">
                  <a16:creationId xmlns:a16="http://schemas.microsoft.com/office/drawing/2014/main" id="{87DA20F1-E61E-4132-A24B-84C279B5409F}"/>
                </a:ext>
              </a:extLst>
            </p:cNvPr>
            <p:cNvGrpSpPr>
              <a:grpSpLocks noChangeAspect="1"/>
            </p:cNvGrpSpPr>
            <p:nvPr/>
          </p:nvGrpSpPr>
          <p:grpSpPr bwMode="gray">
            <a:xfrm>
              <a:off x="1918537" y="5692451"/>
              <a:ext cx="137738" cy="136118"/>
              <a:chOff x="3331" y="1656"/>
              <a:chExt cx="1020" cy="1008"/>
            </a:xfrm>
            <a:grpFill/>
          </p:grpSpPr>
          <p:sp>
            <p:nvSpPr>
              <p:cNvPr id="31" name="Freeform 6">
                <a:extLst>
                  <a:ext uri="{FF2B5EF4-FFF2-40B4-BE49-F238E27FC236}">
                    <a16:creationId xmlns:a16="http://schemas.microsoft.com/office/drawing/2014/main" id="{9757891C-F422-436E-BAE5-A29B637A949F}"/>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32" name="Freeform 7">
                <a:extLst>
                  <a:ext uri="{FF2B5EF4-FFF2-40B4-BE49-F238E27FC236}">
                    <a16:creationId xmlns:a16="http://schemas.microsoft.com/office/drawing/2014/main" id="{0579B188-FF76-44EA-8F02-566013AC4825}"/>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pic>
          <p:nvPicPr>
            <p:cNvPr id="29" name="Graphic 28">
              <a:extLst>
                <a:ext uri="{FF2B5EF4-FFF2-40B4-BE49-F238E27FC236}">
                  <a16:creationId xmlns:a16="http://schemas.microsoft.com/office/drawing/2014/main" id="{D14B448B-0F4F-4081-BAB0-3F5FFBC61C4A}"/>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132539" y="5696391"/>
              <a:ext cx="205132" cy="141591"/>
            </a:xfrm>
            <a:prstGeom prst="rect">
              <a:avLst/>
            </a:prstGeom>
          </p:spPr>
        </p:pic>
        <p:pic>
          <p:nvPicPr>
            <p:cNvPr id="30" name="Graphic 29">
              <a:extLst>
                <a:ext uri="{FF2B5EF4-FFF2-40B4-BE49-F238E27FC236}">
                  <a16:creationId xmlns:a16="http://schemas.microsoft.com/office/drawing/2014/main" id="{6E4297D6-7A62-42C8-8CCC-364499FED5B7}"/>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406792" y="5691629"/>
              <a:ext cx="150851" cy="150851"/>
            </a:xfrm>
            <a:prstGeom prst="rect">
              <a:avLst/>
            </a:prstGeom>
          </p:spPr>
        </p:pic>
      </p:grpSp>
    </p:spTree>
    <p:extLst>
      <p:ext uri="{BB962C8B-B14F-4D97-AF65-F5344CB8AC3E}">
        <p14:creationId xmlns:p14="http://schemas.microsoft.com/office/powerpoint/2010/main" val="316350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SD Thank You Midnight">
    <p:bg>
      <p:bgPr>
        <a:solidFill>
          <a:schemeClr val="tx2"/>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091F35"/>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38" name="TextBox 37">
            <a:extLst>
              <a:ext uri="{FF2B5EF4-FFF2-40B4-BE49-F238E27FC236}">
                <a16:creationId xmlns:a16="http://schemas.microsoft.com/office/drawing/2014/main" id="{5A83A160-D46F-4734-801C-1A888641CFE8}"/>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snapdragon.com &amp; snapdragoninsiders.com</a:t>
            </a: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and Snapdragon are trademarks or registered trademarks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pic>
        <p:nvPicPr>
          <p:cNvPr id="18" name="Picture 17">
            <a:extLst>
              <a:ext uri="{FF2B5EF4-FFF2-40B4-BE49-F238E27FC236}">
                <a16:creationId xmlns:a16="http://schemas.microsoft.com/office/drawing/2014/main" id="{DCDAAA0B-568F-4031-BE75-E86300A30E42}"/>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647699" y="4983160"/>
            <a:ext cx="2279651" cy="744540"/>
          </a:xfrm>
          <a:prstGeom prst="rect">
            <a:avLst/>
          </a:prstGeom>
        </p:spPr>
      </p:pic>
      <p:sp>
        <p:nvSpPr>
          <p:cNvPr id="17" name="TextBox 16">
            <a:extLst>
              <a:ext uri="{FF2B5EF4-FFF2-40B4-BE49-F238E27FC236}">
                <a16:creationId xmlns:a16="http://schemas.microsoft.com/office/drawing/2014/main" id="{88F96979-71AD-F74C-9C4A-10AFBEB8E8A6}"/>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chemeClr val="accent6">
                    <a:lumMod val="50000"/>
                  </a:schemeClr>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chemeClr val="accent6">
                    <a:lumMod val="50000"/>
                  </a:schemeClr>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chemeClr val="accent6">
                    <a:lumMod val="50000"/>
                  </a:schemeClr>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chemeClr val="accent6">
                    <a:lumMod val="50000"/>
                  </a:schemeClr>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chemeClr val="accent6">
                    <a:lumMod val="50000"/>
                  </a:schemeClr>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u</a:t>
            </a:r>
          </a:p>
        </p:txBody>
      </p:sp>
      <p:grpSp>
        <p:nvGrpSpPr>
          <p:cNvPr id="19" name="Group 18">
            <a:extLst>
              <a:ext uri="{FF2B5EF4-FFF2-40B4-BE49-F238E27FC236}">
                <a16:creationId xmlns:a16="http://schemas.microsoft.com/office/drawing/2014/main" id="{072E48BA-62CD-4435-B3A5-61841A08D6FA}"/>
              </a:ext>
            </a:extLst>
          </p:cNvPr>
          <p:cNvGrpSpPr/>
          <p:nvPr userDrawn="1"/>
        </p:nvGrpSpPr>
        <p:grpSpPr>
          <a:xfrm>
            <a:off x="1673310" y="5691629"/>
            <a:ext cx="884333" cy="150851"/>
            <a:chOff x="1673310" y="5691629"/>
            <a:chExt cx="884333" cy="150851"/>
          </a:xfrm>
          <a:solidFill>
            <a:schemeClr val="bg1"/>
          </a:solidFill>
        </p:grpSpPr>
        <p:sp>
          <p:nvSpPr>
            <p:cNvPr id="20" name="Freeform 12">
              <a:extLst>
                <a:ext uri="{FF2B5EF4-FFF2-40B4-BE49-F238E27FC236}">
                  <a16:creationId xmlns:a16="http://schemas.microsoft.com/office/drawing/2014/main" id="{6408122B-572E-44F8-8AD6-E6B5D7FCC4BC}"/>
                </a:ext>
              </a:extLst>
            </p:cNvPr>
            <p:cNvSpPr>
              <a:spLocks noChangeAspect="1"/>
            </p:cNvSpPr>
            <p:nvPr/>
          </p:nvSpPr>
          <p:spPr bwMode="gray">
            <a:xfrm>
              <a:off x="1673310" y="5692452"/>
              <a:ext cx="168963" cy="137300"/>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1" name="Group 5">
              <a:extLst>
                <a:ext uri="{FF2B5EF4-FFF2-40B4-BE49-F238E27FC236}">
                  <a16:creationId xmlns:a16="http://schemas.microsoft.com/office/drawing/2014/main" id="{3306DAB4-F9E3-462B-BCC8-961F1EECF3DD}"/>
                </a:ext>
              </a:extLst>
            </p:cNvPr>
            <p:cNvGrpSpPr>
              <a:grpSpLocks noChangeAspect="1"/>
            </p:cNvGrpSpPr>
            <p:nvPr/>
          </p:nvGrpSpPr>
          <p:grpSpPr bwMode="gray">
            <a:xfrm>
              <a:off x="1918537" y="5692451"/>
              <a:ext cx="137738" cy="136118"/>
              <a:chOff x="3331" y="1656"/>
              <a:chExt cx="1020" cy="1008"/>
            </a:xfrm>
            <a:grpFill/>
          </p:grpSpPr>
          <p:sp>
            <p:nvSpPr>
              <p:cNvPr id="25" name="Freeform 6">
                <a:extLst>
                  <a:ext uri="{FF2B5EF4-FFF2-40B4-BE49-F238E27FC236}">
                    <a16:creationId xmlns:a16="http://schemas.microsoft.com/office/drawing/2014/main" id="{06F814D7-3ED4-4C18-952B-F5C8393A308F}"/>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26" name="Freeform 7">
                <a:extLst>
                  <a:ext uri="{FF2B5EF4-FFF2-40B4-BE49-F238E27FC236}">
                    <a16:creationId xmlns:a16="http://schemas.microsoft.com/office/drawing/2014/main" id="{4653DF6E-59D4-442A-8C32-32DB57EF4DBD}"/>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pic>
          <p:nvPicPr>
            <p:cNvPr id="22" name="Graphic 21">
              <a:extLst>
                <a:ext uri="{FF2B5EF4-FFF2-40B4-BE49-F238E27FC236}">
                  <a16:creationId xmlns:a16="http://schemas.microsoft.com/office/drawing/2014/main" id="{71A8B23C-9834-4D4D-BBEA-4A2160EAA99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132539" y="5696391"/>
              <a:ext cx="205132" cy="141591"/>
            </a:xfrm>
            <a:prstGeom prst="rect">
              <a:avLst/>
            </a:prstGeom>
          </p:spPr>
        </p:pic>
        <p:pic>
          <p:nvPicPr>
            <p:cNvPr id="23" name="Graphic 22">
              <a:extLst>
                <a:ext uri="{FF2B5EF4-FFF2-40B4-BE49-F238E27FC236}">
                  <a16:creationId xmlns:a16="http://schemas.microsoft.com/office/drawing/2014/main" id="{65FD2E90-8A05-4101-BC69-56EA95B60B6E}"/>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406792" y="5691629"/>
              <a:ext cx="150851" cy="150851"/>
            </a:xfrm>
            <a:prstGeom prst="rect">
              <a:avLst/>
            </a:prstGeom>
          </p:spPr>
        </p:pic>
      </p:grpSp>
    </p:spTree>
    <p:extLst>
      <p:ext uri="{BB962C8B-B14F-4D97-AF65-F5344CB8AC3E}">
        <p14:creationId xmlns:p14="http://schemas.microsoft.com/office/powerpoint/2010/main" val="1273398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Subtitle with Bullets)">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BC4B80B4-5715-4F96-83DC-B3F7CF22C554}"/>
              </a:ext>
            </a:extLst>
          </p:cNvPr>
          <p:cNvSpPr>
            <a:spLocks noGrp="1"/>
          </p:cNvSpPr>
          <p:nvPr>
            <p:ph type="body" sz="quarter" idx="17"/>
          </p:nvPr>
        </p:nvSpPr>
        <p:spPr>
          <a:xfrm>
            <a:off x="494189" y="1088135"/>
            <a:ext cx="11187112" cy="236347"/>
          </a:xfrm>
        </p:spPr>
        <p:txBody>
          <a:bodyPr/>
          <a:lstStyle>
            <a:lvl1pPr>
              <a:defRPr sz="160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p>
        </p:txBody>
      </p:sp>
      <p:sp>
        <p:nvSpPr>
          <p:cNvPr id="7" name="Footer Placeholder 2">
            <a:extLst>
              <a:ext uri="{FF2B5EF4-FFF2-40B4-BE49-F238E27FC236}">
                <a16:creationId xmlns:a16="http://schemas.microsoft.com/office/drawing/2014/main" id="{F6C18923-35DB-3B4A-861B-A5445F6BE6DD}"/>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966540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Takeaway Righ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a:xfrm>
            <a:off x="495300" y="642645"/>
            <a:ext cx="7391400" cy="361959"/>
          </a:xfrm>
        </p:spPr>
        <p:txBody>
          <a:bodyPr/>
          <a:lstStyle/>
          <a:p>
            <a:r>
              <a:rPr lang="en-US"/>
              <a:t>Click to edit Master title style</a:t>
            </a:r>
          </a:p>
        </p:txBody>
      </p:sp>
      <p:sp>
        <p:nvSpPr>
          <p:cNvPr id="6" name="Subtitle">
            <a:extLst>
              <a:ext uri="{FF2B5EF4-FFF2-40B4-BE49-F238E27FC236}">
                <a16:creationId xmlns:a16="http://schemas.microsoft.com/office/drawing/2014/main" id="{70A64B2B-7631-4F26-8A92-DDCFC848C520}"/>
              </a:ext>
            </a:extLst>
          </p:cNvPr>
          <p:cNvSpPr>
            <a:spLocks noGrp="1"/>
          </p:cNvSpPr>
          <p:nvPr>
            <p:ph type="subTitle" idx="1"/>
          </p:nvPr>
        </p:nvSpPr>
        <p:spPr>
          <a:xfrm>
            <a:off x="494190" y="1088135"/>
            <a:ext cx="7392134" cy="236347"/>
          </a:xfrm>
          <a:prstGeom prst="rect">
            <a:avLst/>
          </a:prstGeom>
        </p:spPr>
        <p:txBody>
          <a:bodyPr wrap="square">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ext Placeholder 2">
            <a:extLst>
              <a:ext uri="{FF2B5EF4-FFF2-40B4-BE49-F238E27FC236}">
                <a16:creationId xmlns:a16="http://schemas.microsoft.com/office/drawing/2014/main" id="{BAF42B5A-06ED-4E95-BBB8-F57FEE1F84E5}"/>
              </a:ext>
            </a:extLst>
          </p:cNvPr>
          <p:cNvSpPr>
            <a:spLocks noGrp="1"/>
          </p:cNvSpPr>
          <p:nvPr>
            <p:ph type="body" sz="quarter" idx="17"/>
          </p:nvPr>
        </p:nvSpPr>
        <p:spPr>
          <a:xfrm>
            <a:off x="8829674" y="2058988"/>
            <a:ext cx="2867026" cy="4111626"/>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92920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Left Sid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dirty="0"/>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a:xfrm>
            <a:off x="495299" y="2906377"/>
            <a:ext cx="2608263" cy="952155"/>
          </a:xfrm>
        </p:spPr>
        <p:txBody>
          <a:bodyPr/>
          <a:lstStyle/>
          <a:p>
            <a:r>
              <a:rPr lang="en-US"/>
              <a:t>Click to edit Master title style</a:t>
            </a:r>
          </a:p>
        </p:txBody>
      </p:sp>
      <p:sp>
        <p:nvSpPr>
          <p:cNvPr id="6" name="Subtitle">
            <a:extLst>
              <a:ext uri="{FF2B5EF4-FFF2-40B4-BE49-F238E27FC236}">
                <a16:creationId xmlns:a16="http://schemas.microsoft.com/office/drawing/2014/main" id="{2A9BCAA3-70F7-4208-9247-D197A13FECB8}"/>
              </a:ext>
            </a:extLst>
          </p:cNvPr>
          <p:cNvSpPr>
            <a:spLocks noGrp="1"/>
          </p:cNvSpPr>
          <p:nvPr>
            <p:ph type="subTitle" idx="1"/>
          </p:nvPr>
        </p:nvSpPr>
        <p:spPr>
          <a:xfrm>
            <a:off x="494189" y="3942416"/>
            <a:ext cx="2608263" cy="472694"/>
          </a:xfrm>
          <a:prstGeom prst="rect">
            <a:avLst/>
          </a:prstGeom>
        </p:spPr>
        <p:txBody>
          <a:bodyPr wrap="square">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875736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F36D16B0-3ADE-DD47-83CE-1305D23E9A61}"/>
              </a:ext>
            </a:extLst>
          </p:cNvPr>
          <p:cNvSpPr>
            <a:spLocks noGrp="1"/>
          </p:cNvSpPr>
          <p:nvPr>
            <p:ph type="ftr" sz="quarter" idx="10"/>
          </p:nvPr>
        </p:nvSpPr>
        <p:spPr>
          <a:xfrm>
            <a:off x="495299" y="6532895"/>
            <a:ext cx="10489691" cy="118174"/>
          </a:xfrm>
        </p:spPr>
        <p:txBody>
          <a:bodyPr/>
          <a:lstStyle>
            <a:lvl1pPr>
              <a:defRPr>
                <a:solidFill>
                  <a:schemeClr val="accent6">
                    <a:lumMod val="75000"/>
                  </a:schemeClr>
                </a:solidFill>
              </a:defRPr>
            </a:lvl1pPr>
          </a:lstStyle>
          <a:p>
            <a:r>
              <a:rPr lang="en-US"/>
              <a:t>Source sample text</a:t>
            </a:r>
            <a:endParaRPr lang="en-US" dirty="0"/>
          </a:p>
        </p:txBody>
      </p:sp>
      <p:sp>
        <p:nvSpPr>
          <p:cNvPr id="7" name="Title 1">
            <a:extLst>
              <a:ext uri="{FF2B5EF4-FFF2-40B4-BE49-F238E27FC236}">
                <a16:creationId xmlns:a16="http://schemas.microsoft.com/office/drawing/2014/main" id="{F56B218C-0241-074D-BD90-27E552E71C98}"/>
              </a:ext>
            </a:extLst>
          </p:cNvPr>
          <p:cNvSpPr>
            <a:spLocks noGrp="1"/>
          </p:cNvSpPr>
          <p:nvPr>
            <p:ph type="title"/>
          </p:nvPr>
        </p:nvSpPr>
        <p:spPr>
          <a:xfrm>
            <a:off x="495300" y="646771"/>
            <a:ext cx="11187112" cy="357832"/>
          </a:xfrm>
        </p:spPr>
        <p:txBody>
          <a:bodyPr/>
          <a:lstStyle/>
          <a:p>
            <a:r>
              <a:rPr lang="en-US"/>
              <a:t>Click to edit Master title style</a:t>
            </a:r>
            <a:endParaRPr lang="en-US" dirty="0"/>
          </a:p>
        </p:txBody>
      </p:sp>
      <p:sp>
        <p:nvSpPr>
          <p:cNvPr id="8" name="Content Placeholder 4">
            <a:extLst>
              <a:ext uri="{FF2B5EF4-FFF2-40B4-BE49-F238E27FC236}">
                <a16:creationId xmlns:a16="http://schemas.microsoft.com/office/drawing/2014/main" id="{DB853B50-E269-DF43-AAE9-523798C62499}"/>
              </a:ext>
            </a:extLst>
          </p:cNvPr>
          <p:cNvSpPr>
            <a:spLocks noGrp="1"/>
          </p:cNvSpPr>
          <p:nvPr>
            <p:ph sz="quarter" idx="14"/>
          </p:nvPr>
        </p:nvSpPr>
        <p:spPr>
          <a:xfrm>
            <a:off x="495300" y="1719072"/>
            <a:ext cx="11187112"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ubtitle">
            <a:extLst>
              <a:ext uri="{FF2B5EF4-FFF2-40B4-BE49-F238E27FC236}">
                <a16:creationId xmlns:a16="http://schemas.microsoft.com/office/drawing/2014/main" id="{4A2A4FE0-4282-C34E-A8FD-CAE319C06BC6}"/>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971579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Content">
    <p:spTree>
      <p:nvGrpSpPr>
        <p:cNvPr id="1" name=""/>
        <p:cNvGrpSpPr/>
        <p:nvPr/>
      </p:nvGrpSpPr>
      <p:grpSpPr>
        <a:xfrm>
          <a:off x="0" y="0"/>
          <a:ext cx="0" cy="0"/>
          <a:chOff x="0" y="0"/>
          <a:chExt cx="0" cy="0"/>
        </a:xfrm>
      </p:grpSpPr>
      <p:sp>
        <p:nvSpPr>
          <p:cNvPr id="9" name="Footer Placeholder 2">
            <a:extLst>
              <a:ext uri="{FF2B5EF4-FFF2-40B4-BE49-F238E27FC236}">
                <a16:creationId xmlns:a16="http://schemas.microsoft.com/office/drawing/2014/main" id="{7F4401FC-F573-4309-842E-AC6E5E74AE8E}"/>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A7D02C8A-139B-42AA-8D3F-9C22C81198B9}"/>
              </a:ext>
            </a:extLst>
          </p:cNvPr>
          <p:cNvSpPr>
            <a:spLocks noGrp="1"/>
          </p:cNvSpPr>
          <p:nvPr>
            <p:ph type="title"/>
          </p:nvPr>
        </p:nvSpPr>
        <p:spPr/>
        <p:txBody>
          <a:bodyPr/>
          <a:lstStyle/>
          <a:p>
            <a:r>
              <a:rPr lang="en-US"/>
              <a:t>Click to edit Master title style</a:t>
            </a:r>
          </a:p>
        </p:txBody>
      </p:sp>
      <p:sp>
        <p:nvSpPr>
          <p:cNvPr id="12" name="Content Placeholder 4">
            <a:extLst>
              <a:ext uri="{FF2B5EF4-FFF2-40B4-BE49-F238E27FC236}">
                <a16:creationId xmlns:a16="http://schemas.microsoft.com/office/drawing/2014/main" id="{AF19BEBD-2928-4786-BEF4-FBBB3E677273}"/>
              </a:ext>
            </a:extLst>
          </p:cNvPr>
          <p:cNvSpPr>
            <a:spLocks noGrp="1"/>
          </p:cNvSpPr>
          <p:nvPr>
            <p:ph sz="quarter" idx="16"/>
          </p:nvPr>
        </p:nvSpPr>
        <p:spPr>
          <a:xfrm>
            <a:off x="495299" y="1719072"/>
            <a:ext cx="5466587"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4">
            <a:extLst>
              <a:ext uri="{FF2B5EF4-FFF2-40B4-BE49-F238E27FC236}">
                <a16:creationId xmlns:a16="http://schemas.microsoft.com/office/drawing/2014/main" id="{D7EE507B-4794-44AC-A49E-5EA7EBB11625}"/>
              </a:ext>
            </a:extLst>
          </p:cNvPr>
          <p:cNvSpPr>
            <a:spLocks noGrp="1"/>
          </p:cNvSpPr>
          <p:nvPr>
            <p:ph sz="quarter" idx="17"/>
          </p:nvPr>
        </p:nvSpPr>
        <p:spPr>
          <a:xfrm>
            <a:off x="6215825" y="1719072"/>
            <a:ext cx="5466587"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ubtitle">
            <a:extLst>
              <a:ext uri="{FF2B5EF4-FFF2-40B4-BE49-F238E27FC236}">
                <a16:creationId xmlns:a16="http://schemas.microsoft.com/office/drawing/2014/main" id="{59254D1F-E01C-4A77-9600-A795D1694810}"/>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060872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hree Column Content">
    <p:spTree>
      <p:nvGrpSpPr>
        <p:cNvPr id="1" name=""/>
        <p:cNvGrpSpPr/>
        <p:nvPr/>
      </p:nvGrpSpPr>
      <p:grpSpPr>
        <a:xfrm>
          <a:off x="0" y="0"/>
          <a:ext cx="0" cy="0"/>
          <a:chOff x="0" y="0"/>
          <a:chExt cx="0" cy="0"/>
        </a:xfrm>
      </p:grpSpPr>
      <p:sp>
        <p:nvSpPr>
          <p:cNvPr id="12" name="Footer Placeholder 2">
            <a:extLst>
              <a:ext uri="{FF2B5EF4-FFF2-40B4-BE49-F238E27FC236}">
                <a16:creationId xmlns:a16="http://schemas.microsoft.com/office/drawing/2014/main" id="{3DBA47E8-0BB6-435E-8840-540F634338C8}"/>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0FD8C327-DEE2-459B-8C84-74C50D49DB4E}"/>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50F9D0A8-20C5-41C2-8A23-1A7CCDCDBA4A}"/>
              </a:ext>
            </a:extLst>
          </p:cNvPr>
          <p:cNvSpPr>
            <a:spLocks noGrp="1"/>
          </p:cNvSpPr>
          <p:nvPr>
            <p:ph sz="quarter" idx="18"/>
          </p:nvPr>
        </p:nvSpPr>
        <p:spPr>
          <a:xfrm>
            <a:off x="495300"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4">
            <a:extLst>
              <a:ext uri="{FF2B5EF4-FFF2-40B4-BE49-F238E27FC236}">
                <a16:creationId xmlns:a16="http://schemas.microsoft.com/office/drawing/2014/main" id="{39BE2B26-0354-43FC-B500-68FC84B40876}"/>
              </a:ext>
            </a:extLst>
          </p:cNvPr>
          <p:cNvSpPr>
            <a:spLocks noGrp="1"/>
          </p:cNvSpPr>
          <p:nvPr>
            <p:ph sz="quarter" idx="19"/>
          </p:nvPr>
        </p:nvSpPr>
        <p:spPr>
          <a:xfrm>
            <a:off x="4312920"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4">
            <a:extLst>
              <a:ext uri="{FF2B5EF4-FFF2-40B4-BE49-F238E27FC236}">
                <a16:creationId xmlns:a16="http://schemas.microsoft.com/office/drawing/2014/main" id="{D85C0699-4F77-4570-8280-EBE59E071A40}"/>
              </a:ext>
            </a:extLst>
          </p:cNvPr>
          <p:cNvSpPr>
            <a:spLocks noGrp="1"/>
          </p:cNvSpPr>
          <p:nvPr>
            <p:ph sz="quarter" idx="20"/>
          </p:nvPr>
        </p:nvSpPr>
        <p:spPr>
          <a:xfrm>
            <a:off x="8116252"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Subtitle">
            <a:extLst>
              <a:ext uri="{FF2B5EF4-FFF2-40B4-BE49-F238E27FC236}">
                <a16:creationId xmlns:a16="http://schemas.microsoft.com/office/drawing/2014/main" id="{0A02D598-0894-4B6B-89A6-48B8073C9D11}"/>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61630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elf White">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F4E31C43-957F-9C4E-983A-F81442F5925F}"/>
              </a:ext>
            </a:extLst>
          </p:cNvPr>
          <p:cNvSpPr/>
          <p:nvPr userDrawn="1"/>
        </p:nvSpPr>
        <p:spPr bwMode="gray">
          <a:xfrm>
            <a:off x="481013" y="5312740"/>
            <a:ext cx="11856130" cy="1697660"/>
          </a:xfrm>
          <a:prstGeom prst="roundRect">
            <a:avLst>
              <a:gd name="adj" fmla="val 4848"/>
            </a:avLst>
          </a:prstGeom>
          <a:solidFill>
            <a:schemeClr val="bg1"/>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400F72C1-5B61-488A-BE0B-3D3264703941}"/>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7E596D39-9FB6-4C53-A7F5-7483E69CDED2}"/>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6A648C02-9470-473A-B31D-274A93FF1D9C}"/>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1" y="5607050"/>
            <a:ext cx="10926717" cy="929054"/>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2" name="TextBox 11">
            <a:extLst>
              <a:ext uri="{FF2B5EF4-FFF2-40B4-BE49-F238E27FC236}">
                <a16:creationId xmlns:a16="http://schemas.microsoft.com/office/drawing/2014/main" id="{B2BADF63-7A2A-4A3A-A253-424687008F60}"/>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992430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helf Nickel">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F4E31C43-957F-9C4E-983A-F81442F5925F}"/>
              </a:ext>
            </a:extLst>
          </p:cNvPr>
          <p:cNvSpPr/>
          <p:nvPr userDrawn="1"/>
        </p:nvSpPr>
        <p:spPr bwMode="gray">
          <a:xfrm>
            <a:off x="481013" y="5312740"/>
            <a:ext cx="11856130" cy="1697660"/>
          </a:xfrm>
          <a:prstGeom prst="roundRect">
            <a:avLst>
              <a:gd name="adj" fmla="val 4848"/>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400F72C1-5B61-488A-BE0B-3D3264703941}"/>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7E596D39-9FB6-4C53-A7F5-7483E69CDED2}"/>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6A648C02-9470-473A-B31D-274A93FF1D9C}"/>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1" y="5607050"/>
            <a:ext cx="10926717" cy="929054"/>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6835771C-39C4-439F-9E17-EFD2B4011CB5}"/>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solidFill>
                <a:latin typeface="+mn-lt"/>
                <a:ea typeface="+mn-ea"/>
                <a:cs typeface="+mn-cs"/>
              </a:rPr>
              <a:pPr marL="0" lvl="0" algn="r" defTabSz="914400" rtl="0" eaLnBrk="1" latinLnBrk="0" hangingPunct="1">
                <a:lnSpc>
                  <a:spcPct val="125000"/>
                </a:lnSpc>
              </a:pPr>
              <a:t>‹#›</a:t>
            </a:fld>
            <a:endParaRPr lang="en-US" sz="800" kern="1200">
              <a:solidFill>
                <a:schemeClr val="accent5"/>
              </a:solidFill>
              <a:latin typeface="+mn-lt"/>
              <a:ea typeface="+mn-ea"/>
              <a:cs typeface="+mn-cs"/>
            </a:endParaRPr>
          </a:p>
        </p:txBody>
      </p:sp>
    </p:spTree>
    <p:extLst>
      <p:ext uri="{BB962C8B-B14F-4D97-AF65-F5344CB8AC3E}">
        <p14:creationId xmlns:p14="http://schemas.microsoft.com/office/powerpoint/2010/main" val="812506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6" name="Freeform 8">
            <a:extLst>
              <a:ext uri="{FF2B5EF4-FFF2-40B4-BE49-F238E27FC236}">
                <a16:creationId xmlns:a16="http://schemas.microsoft.com/office/drawing/2014/main" id="{FA702086-7005-4270-9600-3E0409C7EC66}"/>
              </a:ext>
            </a:extLst>
          </p:cNvPr>
          <p:cNvSpPr>
            <a:spLocks/>
          </p:cNvSpPr>
          <p:nvPr userDrawn="1"/>
        </p:nvSpPr>
        <p:spPr bwMode="auto">
          <a:xfrm>
            <a:off x="-876300" y="4977549"/>
            <a:ext cx="12552239" cy="3889360"/>
          </a:xfrm>
          <a:custGeom>
            <a:avLst/>
            <a:gdLst>
              <a:gd name="T0" fmla="*/ 2068 w 2327"/>
              <a:gd name="T1" fmla="*/ 28 h 720"/>
              <a:gd name="T2" fmla="*/ 2029 w 2327"/>
              <a:gd name="T3" fmla="*/ 0 h 720"/>
              <a:gd name="T4" fmla="*/ 1921 w 2327"/>
              <a:gd name="T5" fmla="*/ 0 h 720"/>
              <a:gd name="T6" fmla="*/ 1881 w 2327"/>
              <a:gd name="T7" fmla="*/ 28 h 720"/>
              <a:gd name="T8" fmla="*/ 1706 w 2327"/>
              <a:gd name="T9" fmla="*/ 507 h 720"/>
              <a:gd name="T10" fmla="*/ 1525 w 2327"/>
              <a:gd name="T11" fmla="*/ 28 h 720"/>
              <a:gd name="T12" fmla="*/ 1486 w 2327"/>
              <a:gd name="T13" fmla="*/ 0 h 720"/>
              <a:gd name="T14" fmla="*/ 1379 w 2327"/>
              <a:gd name="T15" fmla="*/ 0 h 720"/>
              <a:gd name="T16" fmla="*/ 1340 w 2327"/>
              <a:gd name="T17" fmla="*/ 28 h 720"/>
              <a:gd name="T18" fmla="*/ 1163 w 2327"/>
              <a:gd name="T19" fmla="*/ 507 h 720"/>
              <a:gd name="T20" fmla="*/ 985 w 2327"/>
              <a:gd name="T21" fmla="*/ 28 h 720"/>
              <a:gd name="T22" fmla="*/ 946 w 2327"/>
              <a:gd name="T23" fmla="*/ 0 h 720"/>
              <a:gd name="T24" fmla="*/ 840 w 2327"/>
              <a:gd name="T25" fmla="*/ 0 h 720"/>
              <a:gd name="T26" fmla="*/ 800 w 2327"/>
              <a:gd name="T27" fmla="*/ 28 h 720"/>
              <a:gd name="T28" fmla="*/ 621 w 2327"/>
              <a:gd name="T29" fmla="*/ 507 h 720"/>
              <a:gd name="T30" fmla="*/ 444 w 2327"/>
              <a:gd name="T31" fmla="*/ 28 h 720"/>
              <a:gd name="T32" fmla="*/ 406 w 2327"/>
              <a:gd name="T33" fmla="*/ 0 h 720"/>
              <a:gd name="T34" fmla="*/ 297 w 2327"/>
              <a:gd name="T35" fmla="*/ 0 h 720"/>
              <a:gd name="T36" fmla="*/ 258 w 2327"/>
              <a:gd name="T37" fmla="*/ 28 h 720"/>
              <a:gd name="T38" fmla="*/ 6 w 2327"/>
              <a:gd name="T39" fmla="*/ 684 h 720"/>
              <a:gd name="T40" fmla="*/ 31 w 2327"/>
              <a:gd name="T41" fmla="*/ 720 h 720"/>
              <a:gd name="T42" fmla="*/ 127 w 2327"/>
              <a:gd name="T43" fmla="*/ 720 h 720"/>
              <a:gd name="T44" fmla="*/ 166 w 2327"/>
              <a:gd name="T45" fmla="*/ 693 h 720"/>
              <a:gd name="T46" fmla="*/ 351 w 2327"/>
              <a:gd name="T47" fmla="*/ 198 h 720"/>
              <a:gd name="T48" fmla="*/ 536 w 2327"/>
              <a:gd name="T49" fmla="*/ 693 h 720"/>
              <a:gd name="T50" fmla="*/ 575 w 2327"/>
              <a:gd name="T51" fmla="*/ 720 h 720"/>
              <a:gd name="T52" fmla="*/ 663 w 2327"/>
              <a:gd name="T53" fmla="*/ 720 h 720"/>
              <a:gd name="T54" fmla="*/ 703 w 2327"/>
              <a:gd name="T55" fmla="*/ 693 h 720"/>
              <a:gd name="T56" fmla="*/ 892 w 2327"/>
              <a:gd name="T57" fmla="*/ 198 h 720"/>
              <a:gd name="T58" fmla="*/ 1075 w 2327"/>
              <a:gd name="T59" fmla="*/ 693 h 720"/>
              <a:gd name="T60" fmla="*/ 1115 w 2327"/>
              <a:gd name="T61" fmla="*/ 720 h 720"/>
              <a:gd name="T62" fmla="*/ 1208 w 2327"/>
              <a:gd name="T63" fmla="*/ 720 h 720"/>
              <a:gd name="T64" fmla="*/ 1247 w 2327"/>
              <a:gd name="T65" fmla="*/ 693 h 720"/>
              <a:gd name="T66" fmla="*/ 1432 w 2327"/>
              <a:gd name="T67" fmla="*/ 198 h 720"/>
              <a:gd name="T68" fmla="*/ 1620 w 2327"/>
              <a:gd name="T69" fmla="*/ 693 h 720"/>
              <a:gd name="T70" fmla="*/ 1659 w 2327"/>
              <a:gd name="T71" fmla="*/ 720 h 720"/>
              <a:gd name="T72" fmla="*/ 1748 w 2327"/>
              <a:gd name="T73" fmla="*/ 720 h 720"/>
              <a:gd name="T74" fmla="*/ 1787 w 2327"/>
              <a:gd name="T75" fmla="*/ 693 h 720"/>
              <a:gd name="T76" fmla="*/ 1973 w 2327"/>
              <a:gd name="T77" fmla="*/ 201 h 720"/>
              <a:gd name="T78" fmla="*/ 2156 w 2327"/>
              <a:gd name="T79" fmla="*/ 693 h 720"/>
              <a:gd name="T80" fmla="*/ 2196 w 2327"/>
              <a:gd name="T81" fmla="*/ 720 h 720"/>
              <a:gd name="T82" fmla="*/ 2295 w 2327"/>
              <a:gd name="T83" fmla="*/ 720 h 720"/>
              <a:gd name="T84" fmla="*/ 2319 w 2327"/>
              <a:gd name="T85" fmla="*/ 684 h 720"/>
              <a:gd name="T86" fmla="*/ 2068 w 2327"/>
              <a:gd name="T87" fmla="*/ 28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27" h="720">
                <a:moveTo>
                  <a:pt x="2068" y="28"/>
                </a:moveTo>
                <a:cubicBezTo>
                  <a:pt x="2060" y="9"/>
                  <a:pt x="2047" y="0"/>
                  <a:pt x="2029" y="0"/>
                </a:cubicBezTo>
                <a:cubicBezTo>
                  <a:pt x="2029" y="0"/>
                  <a:pt x="2029" y="0"/>
                  <a:pt x="1921" y="0"/>
                </a:cubicBezTo>
                <a:cubicBezTo>
                  <a:pt x="1903" y="0"/>
                  <a:pt x="1889" y="9"/>
                  <a:pt x="1881" y="28"/>
                </a:cubicBezTo>
                <a:cubicBezTo>
                  <a:pt x="1881" y="28"/>
                  <a:pt x="1881" y="28"/>
                  <a:pt x="1706" y="507"/>
                </a:cubicBezTo>
                <a:cubicBezTo>
                  <a:pt x="1706" y="507"/>
                  <a:pt x="1706" y="507"/>
                  <a:pt x="1525" y="28"/>
                </a:cubicBezTo>
                <a:cubicBezTo>
                  <a:pt x="1517" y="9"/>
                  <a:pt x="1504" y="0"/>
                  <a:pt x="1486" y="0"/>
                </a:cubicBezTo>
                <a:cubicBezTo>
                  <a:pt x="1486" y="0"/>
                  <a:pt x="1486" y="0"/>
                  <a:pt x="1379" y="0"/>
                </a:cubicBezTo>
                <a:cubicBezTo>
                  <a:pt x="1361" y="0"/>
                  <a:pt x="1348" y="9"/>
                  <a:pt x="1340" y="28"/>
                </a:cubicBezTo>
                <a:cubicBezTo>
                  <a:pt x="1340" y="28"/>
                  <a:pt x="1340" y="28"/>
                  <a:pt x="1163" y="507"/>
                </a:cubicBezTo>
                <a:cubicBezTo>
                  <a:pt x="1163" y="507"/>
                  <a:pt x="1163" y="507"/>
                  <a:pt x="985" y="28"/>
                </a:cubicBezTo>
                <a:cubicBezTo>
                  <a:pt x="978" y="9"/>
                  <a:pt x="964" y="0"/>
                  <a:pt x="946" y="0"/>
                </a:cubicBezTo>
                <a:cubicBezTo>
                  <a:pt x="946" y="0"/>
                  <a:pt x="946" y="0"/>
                  <a:pt x="840" y="0"/>
                </a:cubicBezTo>
                <a:cubicBezTo>
                  <a:pt x="822" y="0"/>
                  <a:pt x="808" y="9"/>
                  <a:pt x="800" y="28"/>
                </a:cubicBezTo>
                <a:cubicBezTo>
                  <a:pt x="800" y="28"/>
                  <a:pt x="800" y="28"/>
                  <a:pt x="621" y="507"/>
                </a:cubicBezTo>
                <a:cubicBezTo>
                  <a:pt x="621" y="507"/>
                  <a:pt x="621" y="507"/>
                  <a:pt x="444" y="28"/>
                </a:cubicBezTo>
                <a:cubicBezTo>
                  <a:pt x="436" y="9"/>
                  <a:pt x="424" y="0"/>
                  <a:pt x="406" y="0"/>
                </a:cubicBezTo>
                <a:cubicBezTo>
                  <a:pt x="406" y="0"/>
                  <a:pt x="406" y="0"/>
                  <a:pt x="297" y="0"/>
                </a:cubicBezTo>
                <a:cubicBezTo>
                  <a:pt x="279" y="0"/>
                  <a:pt x="265" y="9"/>
                  <a:pt x="258" y="28"/>
                </a:cubicBezTo>
                <a:cubicBezTo>
                  <a:pt x="258" y="28"/>
                  <a:pt x="258" y="28"/>
                  <a:pt x="6" y="684"/>
                </a:cubicBezTo>
                <a:cubicBezTo>
                  <a:pt x="0" y="702"/>
                  <a:pt x="8" y="720"/>
                  <a:pt x="31" y="720"/>
                </a:cubicBezTo>
                <a:cubicBezTo>
                  <a:pt x="31" y="720"/>
                  <a:pt x="31" y="720"/>
                  <a:pt x="127" y="720"/>
                </a:cubicBezTo>
                <a:cubicBezTo>
                  <a:pt x="145" y="720"/>
                  <a:pt x="160" y="711"/>
                  <a:pt x="166" y="693"/>
                </a:cubicBezTo>
                <a:cubicBezTo>
                  <a:pt x="166" y="693"/>
                  <a:pt x="166" y="693"/>
                  <a:pt x="351" y="198"/>
                </a:cubicBezTo>
                <a:cubicBezTo>
                  <a:pt x="351" y="198"/>
                  <a:pt x="351" y="198"/>
                  <a:pt x="536" y="693"/>
                </a:cubicBezTo>
                <a:cubicBezTo>
                  <a:pt x="543" y="712"/>
                  <a:pt x="557" y="720"/>
                  <a:pt x="575" y="720"/>
                </a:cubicBezTo>
                <a:cubicBezTo>
                  <a:pt x="575" y="720"/>
                  <a:pt x="575" y="720"/>
                  <a:pt x="663" y="720"/>
                </a:cubicBezTo>
                <a:cubicBezTo>
                  <a:pt x="682" y="720"/>
                  <a:pt x="695" y="712"/>
                  <a:pt x="703" y="693"/>
                </a:cubicBezTo>
                <a:cubicBezTo>
                  <a:pt x="703" y="693"/>
                  <a:pt x="703" y="693"/>
                  <a:pt x="892" y="198"/>
                </a:cubicBezTo>
                <a:cubicBezTo>
                  <a:pt x="892" y="198"/>
                  <a:pt x="892" y="198"/>
                  <a:pt x="1075" y="693"/>
                </a:cubicBezTo>
                <a:cubicBezTo>
                  <a:pt x="1083" y="711"/>
                  <a:pt x="1097" y="720"/>
                  <a:pt x="1115" y="720"/>
                </a:cubicBezTo>
                <a:cubicBezTo>
                  <a:pt x="1115" y="720"/>
                  <a:pt x="1115" y="720"/>
                  <a:pt x="1208" y="720"/>
                </a:cubicBezTo>
                <a:cubicBezTo>
                  <a:pt x="1226" y="720"/>
                  <a:pt x="1240" y="711"/>
                  <a:pt x="1247" y="693"/>
                </a:cubicBezTo>
                <a:cubicBezTo>
                  <a:pt x="1247" y="693"/>
                  <a:pt x="1247" y="693"/>
                  <a:pt x="1432" y="198"/>
                </a:cubicBezTo>
                <a:cubicBezTo>
                  <a:pt x="1432" y="198"/>
                  <a:pt x="1432" y="198"/>
                  <a:pt x="1620" y="693"/>
                </a:cubicBezTo>
                <a:cubicBezTo>
                  <a:pt x="1627" y="712"/>
                  <a:pt x="1641" y="720"/>
                  <a:pt x="1659" y="720"/>
                </a:cubicBezTo>
                <a:cubicBezTo>
                  <a:pt x="1659" y="720"/>
                  <a:pt x="1659" y="720"/>
                  <a:pt x="1748" y="720"/>
                </a:cubicBezTo>
                <a:cubicBezTo>
                  <a:pt x="1766" y="720"/>
                  <a:pt x="1779" y="712"/>
                  <a:pt x="1787" y="693"/>
                </a:cubicBezTo>
                <a:cubicBezTo>
                  <a:pt x="1787" y="693"/>
                  <a:pt x="1787" y="693"/>
                  <a:pt x="1973" y="201"/>
                </a:cubicBezTo>
                <a:cubicBezTo>
                  <a:pt x="1973" y="201"/>
                  <a:pt x="1973" y="201"/>
                  <a:pt x="2156" y="693"/>
                </a:cubicBezTo>
                <a:cubicBezTo>
                  <a:pt x="2162" y="711"/>
                  <a:pt x="2178" y="720"/>
                  <a:pt x="2196" y="720"/>
                </a:cubicBezTo>
                <a:cubicBezTo>
                  <a:pt x="2196" y="720"/>
                  <a:pt x="2196" y="720"/>
                  <a:pt x="2295" y="720"/>
                </a:cubicBezTo>
                <a:cubicBezTo>
                  <a:pt x="2317" y="720"/>
                  <a:pt x="2327" y="702"/>
                  <a:pt x="2319" y="684"/>
                </a:cubicBezTo>
                <a:cubicBezTo>
                  <a:pt x="2319" y="684"/>
                  <a:pt x="2319" y="684"/>
                  <a:pt x="2068" y="28"/>
                </a:cubicBezTo>
                <a:close/>
              </a:path>
            </a:pathLst>
          </a:custGeom>
          <a:solidFill>
            <a:srgbClr val="CCD3E2"/>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25" name="Text Placeholder 7">
            <a:extLst>
              <a:ext uri="{FF2B5EF4-FFF2-40B4-BE49-F238E27FC236}">
                <a16:creationId xmlns:a16="http://schemas.microsoft.com/office/drawing/2014/main" id="{6C12BB6A-724F-E64E-8EA8-411D8FEEC9EA}"/>
              </a:ext>
            </a:extLst>
          </p:cNvPr>
          <p:cNvSpPr>
            <a:spLocks noGrp="1"/>
          </p:cNvSpPr>
          <p:nvPr>
            <p:ph type="body" sz="quarter" idx="10" hasCustomPrompt="1"/>
          </p:nvPr>
        </p:nvSpPr>
        <p:spPr bwMode="gray">
          <a:xfrm>
            <a:off x="495300" y="4195085"/>
            <a:ext cx="645417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tx1"/>
                </a:solidFill>
              </a:defRPr>
            </a:lvl1pPr>
            <a:lvl2pPr marL="0" indent="0">
              <a:lnSpc>
                <a:spcPct val="96000"/>
              </a:lnSpc>
              <a:spcBef>
                <a:spcPts val="0"/>
              </a:spcBef>
              <a:buFont typeface="Microsoft Sans Serif" panose="020B0604020202020204" pitchFamily="34" charset="0"/>
              <a:buNone/>
              <a:defRPr sz="1600">
                <a:solidFill>
                  <a:schemeClr val="tx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27" name="Text Placeholder 7">
            <a:extLst>
              <a:ext uri="{FF2B5EF4-FFF2-40B4-BE49-F238E27FC236}">
                <a16:creationId xmlns:a16="http://schemas.microsoft.com/office/drawing/2014/main" id="{03A04602-51B2-E840-8D1D-68ED772BCA35}"/>
              </a:ext>
            </a:extLst>
          </p:cNvPr>
          <p:cNvSpPr>
            <a:spLocks noGrp="1"/>
          </p:cNvSpPr>
          <p:nvPr>
            <p:ph type="body" sz="quarter" idx="11"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tx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8" name="Text Placeholder 5">
            <a:extLst>
              <a:ext uri="{FF2B5EF4-FFF2-40B4-BE49-F238E27FC236}">
                <a16:creationId xmlns:a16="http://schemas.microsoft.com/office/drawing/2014/main" id="{D5BA118B-EED7-7B4D-90CD-2A2D0C3BF706}"/>
              </a:ext>
            </a:extLst>
          </p:cNvPr>
          <p:cNvSpPr>
            <a:spLocks noGrp="1"/>
          </p:cNvSpPr>
          <p:nvPr>
            <p:ph type="body" sz="quarter" idx="13" hasCustomPrompt="1"/>
          </p:nvPr>
        </p:nvSpPr>
        <p:spPr bwMode="gray">
          <a:xfrm>
            <a:off x="9448800" y="399994"/>
            <a:ext cx="1882210" cy="262176"/>
          </a:xfrm>
          <a:prstGeom prst="rect">
            <a:avLst/>
          </a:prstGeom>
        </p:spPr>
        <p:txBody>
          <a:bodyPr wrap="none"/>
          <a:lstStyle>
            <a:lvl1pPr marL="0" indent="0">
              <a:lnSpc>
                <a:spcPct val="87000"/>
              </a:lnSpc>
              <a:spcBef>
                <a:spcPts val="0"/>
              </a:spcBef>
              <a:buNone/>
              <a:defRPr sz="1600">
                <a:solidFill>
                  <a:schemeClr val="tx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29" name="Text Placeholder 48">
            <a:extLst>
              <a:ext uri="{FF2B5EF4-FFF2-40B4-BE49-F238E27FC236}">
                <a16:creationId xmlns:a16="http://schemas.microsoft.com/office/drawing/2014/main" id="{2F1BD3B7-D097-CC4F-8109-2E0601867AEF}"/>
              </a:ext>
            </a:extLst>
          </p:cNvPr>
          <p:cNvSpPr>
            <a:spLocks noGrp="1"/>
          </p:cNvSpPr>
          <p:nvPr>
            <p:ph type="body" sz="quarter" idx="14" hasCustomPrompt="1"/>
          </p:nvPr>
        </p:nvSpPr>
        <p:spPr bwMode="gray">
          <a:xfrm>
            <a:off x="479626" y="5521260"/>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tx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30" name="Freeform 5">
            <a:extLst>
              <a:ext uri="{FF2B5EF4-FFF2-40B4-BE49-F238E27FC236}">
                <a16:creationId xmlns:a16="http://schemas.microsoft.com/office/drawing/2014/main" id="{DEC884DB-639C-7E40-ACD5-C937BF392484}"/>
              </a:ext>
            </a:extLst>
          </p:cNvPr>
          <p:cNvSpPr>
            <a:spLocks noChangeAspect="1" noEditPoints="1"/>
          </p:cNvSpPr>
          <p:nvPr userDrawn="1"/>
        </p:nvSpPr>
        <p:spPr bwMode="black">
          <a:xfrm>
            <a:off x="479626"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
        <p:nvSpPr>
          <p:cNvPr id="31" name="Title 2">
            <a:extLst>
              <a:ext uri="{FF2B5EF4-FFF2-40B4-BE49-F238E27FC236}">
                <a16:creationId xmlns:a16="http://schemas.microsoft.com/office/drawing/2014/main" id="{1F5EA352-00FC-A54A-99DF-5E6673BE1CC2}"/>
              </a:ext>
            </a:extLst>
          </p:cNvPr>
          <p:cNvSpPr>
            <a:spLocks noGrp="1"/>
          </p:cNvSpPr>
          <p:nvPr>
            <p:ph type="title"/>
          </p:nvPr>
        </p:nvSpPr>
        <p:spPr bwMode="gray">
          <a:xfrm>
            <a:off x="431638" y="2631736"/>
            <a:ext cx="6517838" cy="1445909"/>
          </a:xfrm>
        </p:spPr>
        <p:txBody>
          <a:bodyPr wrap="square">
            <a:spAutoFit/>
          </a:bodyPr>
          <a:lstStyle>
            <a:lvl1pPr>
              <a:lnSpc>
                <a:spcPct val="87000"/>
              </a:lnSpc>
              <a:defRPr sz="5400"/>
            </a:lvl1pPr>
          </a:lstStyle>
          <a:p>
            <a:r>
              <a:rPr lang="en-US"/>
              <a:t>Click to edit Master title style</a:t>
            </a:r>
            <a:endParaRPr lang="en-US" dirty="0"/>
          </a:p>
        </p:txBody>
      </p:sp>
    </p:spTree>
    <p:extLst>
      <p:ext uri="{BB962C8B-B14F-4D97-AF65-F5344CB8AC3E}">
        <p14:creationId xmlns:p14="http://schemas.microsoft.com/office/powerpoint/2010/main" val="3758297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helf Blue">
    <p:spTree>
      <p:nvGrpSpPr>
        <p:cNvPr id="1" name=""/>
        <p:cNvGrpSpPr/>
        <p:nvPr/>
      </p:nvGrpSpPr>
      <p:grpSpPr>
        <a:xfrm>
          <a:off x="0" y="0"/>
          <a:ext cx="0" cy="0"/>
          <a:chOff x="0" y="0"/>
          <a:chExt cx="0" cy="0"/>
        </a:xfrm>
      </p:grpSpPr>
      <p:sp>
        <p:nvSpPr>
          <p:cNvPr id="56" name="Rectangle: Rounded Corners 55">
            <a:extLst>
              <a:ext uri="{FF2B5EF4-FFF2-40B4-BE49-F238E27FC236}">
                <a16:creationId xmlns:a16="http://schemas.microsoft.com/office/drawing/2014/main" id="{9C54434D-FA64-4658-9BFD-21AB34B4189F}"/>
              </a:ext>
            </a:extLst>
          </p:cNvPr>
          <p:cNvSpPr/>
          <p:nvPr userDrawn="1"/>
        </p:nvSpPr>
        <p:spPr bwMode="gray">
          <a:xfrm>
            <a:off x="481013" y="5312740"/>
            <a:ext cx="11856130" cy="1697660"/>
          </a:xfrm>
          <a:prstGeom prst="roundRect">
            <a:avLst>
              <a:gd name="adj" fmla="val 4848"/>
            </a:avLst>
          </a:prstGeom>
          <a:solidFill>
            <a:schemeClr val="accent1"/>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6018C051-C8ED-490A-8420-0B33C7EBC95D}"/>
              </a:ext>
            </a:extLst>
          </p:cNvPr>
          <p:cNvSpPr>
            <a:spLocks noGrp="1"/>
          </p:cNvSpPr>
          <p:nvPr>
            <p:ph type="title"/>
          </p:nvPr>
        </p:nvSpPr>
        <p:spPr/>
        <p:txBody>
          <a:bodyPr/>
          <a:lstStyle/>
          <a:p>
            <a:r>
              <a:rPr lang="en-US"/>
              <a:t>Click to edit Master title style</a:t>
            </a:r>
          </a:p>
        </p:txBody>
      </p:sp>
      <p:sp>
        <p:nvSpPr>
          <p:cNvPr id="15" name="Content Placeholder 4">
            <a:extLst>
              <a:ext uri="{FF2B5EF4-FFF2-40B4-BE49-F238E27FC236}">
                <a16:creationId xmlns:a16="http://schemas.microsoft.com/office/drawing/2014/main" id="{79BAC33F-C2B1-4F90-8D6A-FE73B82B3A96}"/>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Subtitle">
            <a:extLst>
              <a:ext uri="{FF2B5EF4-FFF2-40B4-BE49-F238E27FC236}">
                <a16:creationId xmlns:a16="http://schemas.microsoft.com/office/drawing/2014/main" id="{367C7EAB-A60F-4055-BBCB-DA0E8A0A79F2}"/>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4743" y="5607050"/>
            <a:ext cx="10926715"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34032CCB-9D02-4DA9-9379-A73762F29F44}"/>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2">
                  <a:lumMod val="40000"/>
                  <a:lumOff val="60000"/>
                </a:schemeClr>
              </a:solidFill>
              <a:latin typeface="+mn-lt"/>
              <a:ea typeface="+mn-ea"/>
              <a:cs typeface="+mn-cs"/>
            </a:endParaRPr>
          </a:p>
        </p:txBody>
      </p:sp>
    </p:spTree>
    <p:extLst>
      <p:ext uri="{BB962C8B-B14F-4D97-AF65-F5344CB8AC3E}">
        <p14:creationId xmlns:p14="http://schemas.microsoft.com/office/powerpoint/2010/main" val="3956531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helf Light Blue">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A8FB935D-3E2E-374D-9237-10480721EB01}"/>
              </a:ext>
            </a:extLst>
          </p:cNvPr>
          <p:cNvSpPr/>
          <p:nvPr userDrawn="1"/>
        </p:nvSpPr>
        <p:spPr bwMode="gray">
          <a:xfrm>
            <a:off x="481013" y="5312740"/>
            <a:ext cx="11856130" cy="1697660"/>
          </a:xfrm>
          <a:prstGeom prst="roundRect">
            <a:avLst>
              <a:gd name="adj" fmla="val 4848"/>
            </a:avLst>
          </a:prstGeom>
          <a:solidFill>
            <a:schemeClr val="accent2"/>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D67D4D28-7220-4DBF-B84F-7522AA7B5C1B}"/>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4E07DCE0-7EB1-456A-B894-0D5496B16D5E}"/>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8820FD8A-8603-4176-922E-40B95479EA99}"/>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3" y="5607050"/>
            <a:ext cx="10926715"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C8381936-07CE-4E0E-A28C-AE4F2F90F489}"/>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a:solidFill>
                <a:schemeClr val="bg1"/>
              </a:solidFill>
              <a:latin typeface="+mn-lt"/>
              <a:ea typeface="+mn-ea"/>
              <a:cs typeface="+mn-cs"/>
            </a:endParaRPr>
          </a:p>
        </p:txBody>
      </p:sp>
    </p:spTree>
    <p:extLst>
      <p:ext uri="{BB962C8B-B14F-4D97-AF65-F5344CB8AC3E}">
        <p14:creationId xmlns:p14="http://schemas.microsoft.com/office/powerpoint/2010/main" val="3516696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helf Teal">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64F7479C-618C-7446-B7B5-D8A90E14FF2D}"/>
              </a:ext>
            </a:extLst>
          </p:cNvPr>
          <p:cNvSpPr/>
          <p:nvPr userDrawn="1"/>
        </p:nvSpPr>
        <p:spPr bwMode="gray">
          <a:xfrm>
            <a:off x="481013" y="5312740"/>
            <a:ext cx="11856130" cy="1697660"/>
          </a:xfrm>
          <a:prstGeom prst="roundRect">
            <a:avLst>
              <a:gd name="adj" fmla="val 4848"/>
            </a:avLst>
          </a:prstGeom>
          <a:solidFill>
            <a:schemeClr val="accent3"/>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F30F1C18-7699-4A7F-B63A-CD243921F051}"/>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6B31CF51-940B-40E8-B469-4A0DD89E624F}"/>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5495F504-4F4A-4408-BBF6-D0CB39AE6B92}"/>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3" y="5607050"/>
            <a:ext cx="10926716"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8EC75432-B24B-45B9-83ED-D23B86BEF52A}"/>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3">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3">
                  <a:lumMod val="40000"/>
                  <a:lumOff val="60000"/>
                </a:schemeClr>
              </a:solidFill>
              <a:latin typeface="+mn-lt"/>
              <a:ea typeface="+mn-ea"/>
              <a:cs typeface="+mn-cs"/>
            </a:endParaRPr>
          </a:p>
        </p:txBody>
      </p:sp>
    </p:spTree>
    <p:extLst>
      <p:ext uri="{BB962C8B-B14F-4D97-AF65-F5344CB8AC3E}">
        <p14:creationId xmlns:p14="http://schemas.microsoft.com/office/powerpoint/2010/main" val="1063936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helf Gun Metal">
    <p:spTree>
      <p:nvGrpSpPr>
        <p:cNvPr id="1" name=""/>
        <p:cNvGrpSpPr/>
        <p:nvPr/>
      </p:nvGrpSpPr>
      <p:grpSpPr>
        <a:xfrm>
          <a:off x="0" y="0"/>
          <a:ext cx="0" cy="0"/>
          <a:chOff x="0" y="0"/>
          <a:chExt cx="0" cy="0"/>
        </a:xfrm>
      </p:grpSpPr>
      <p:sp>
        <p:nvSpPr>
          <p:cNvPr id="16" name="Rectangle: Rounded Corners 55">
            <a:extLst>
              <a:ext uri="{FF2B5EF4-FFF2-40B4-BE49-F238E27FC236}">
                <a16:creationId xmlns:a16="http://schemas.microsoft.com/office/drawing/2014/main" id="{69505E91-7C68-D541-9803-812E1EBF74DF}"/>
              </a:ext>
            </a:extLst>
          </p:cNvPr>
          <p:cNvSpPr/>
          <p:nvPr userDrawn="1"/>
        </p:nvSpPr>
        <p:spPr bwMode="gray">
          <a:xfrm>
            <a:off x="481013" y="5312740"/>
            <a:ext cx="11856130" cy="1697660"/>
          </a:xfrm>
          <a:prstGeom prst="roundRect">
            <a:avLst>
              <a:gd name="adj" fmla="val 4848"/>
            </a:avLst>
          </a:prstGeom>
          <a:solidFill>
            <a:schemeClr val="accent5"/>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BD0318B4-6B51-4F6A-94BE-C72B04D42563}"/>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87440954-896A-4F1B-AEBA-4E4DBC73ED90}"/>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123382FB-35E4-4970-94A3-EDD49E681D64}"/>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2885" y="5607050"/>
            <a:ext cx="10928573"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24B18C2F-53E3-41A5-897F-9ABCFEF64568}"/>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1576188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helf Midnight">
    <p:spTree>
      <p:nvGrpSpPr>
        <p:cNvPr id="1" name=""/>
        <p:cNvGrpSpPr/>
        <p:nvPr/>
      </p:nvGrpSpPr>
      <p:grpSpPr>
        <a:xfrm>
          <a:off x="0" y="0"/>
          <a:ext cx="0" cy="0"/>
          <a:chOff x="0" y="0"/>
          <a:chExt cx="0" cy="0"/>
        </a:xfrm>
      </p:grpSpPr>
      <p:sp>
        <p:nvSpPr>
          <p:cNvPr id="16" name="Rectangle: Rounded Corners 55">
            <a:extLst>
              <a:ext uri="{FF2B5EF4-FFF2-40B4-BE49-F238E27FC236}">
                <a16:creationId xmlns:a16="http://schemas.microsoft.com/office/drawing/2014/main" id="{C92B453A-5E12-4F44-BB8F-D65CF49A9122}"/>
              </a:ext>
            </a:extLst>
          </p:cNvPr>
          <p:cNvSpPr/>
          <p:nvPr userDrawn="1"/>
        </p:nvSpPr>
        <p:spPr bwMode="gray">
          <a:xfrm>
            <a:off x="481013" y="5312740"/>
            <a:ext cx="11856130" cy="1697660"/>
          </a:xfrm>
          <a:prstGeom prst="roundRect">
            <a:avLst>
              <a:gd name="adj" fmla="val 4848"/>
            </a:avLst>
          </a:prstGeom>
          <a:solidFill>
            <a:schemeClr val="tx2"/>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CE07AFB8-3706-418A-9C57-68819BDA292D}"/>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E9F6828D-39BF-4AE8-BBB6-8AEEC2923DA5}"/>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3F36228C-E8D4-4505-84AF-8F6E66215BE6}"/>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2885" y="5607050"/>
            <a:ext cx="10928573"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7C5C23DA-0A03-41BE-AF55-A9326FD999A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1981424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ifty Fifty White">
    <p:spTree>
      <p:nvGrpSpPr>
        <p:cNvPr id="1" name=""/>
        <p:cNvGrpSpPr/>
        <p:nvPr/>
      </p:nvGrpSpPr>
      <p:grpSpPr>
        <a:xfrm>
          <a:off x="0" y="0"/>
          <a:ext cx="0" cy="0"/>
          <a:chOff x="0" y="0"/>
          <a:chExt cx="0" cy="0"/>
        </a:xfrm>
      </p:grpSpPr>
      <p:sp>
        <p:nvSpPr>
          <p:cNvPr id="13" name="Rectangle: Rounded Corners 19">
            <a:extLst>
              <a:ext uri="{FF2B5EF4-FFF2-40B4-BE49-F238E27FC236}">
                <a16:creationId xmlns:a16="http://schemas.microsoft.com/office/drawing/2014/main" id="{8427B8C3-00CD-DB49-A0BF-67BE30AD9206}"/>
              </a:ext>
            </a:extLst>
          </p:cNvPr>
          <p:cNvSpPr/>
          <p:nvPr userDrawn="1"/>
        </p:nvSpPr>
        <p:spPr bwMode="gray">
          <a:xfrm>
            <a:off x="6093390" y="-159655"/>
            <a:ext cx="6272784" cy="6519672"/>
          </a:xfrm>
          <a:prstGeom prst="roundRect">
            <a:avLst>
              <a:gd name="adj" fmla="val 1350"/>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 Placeholder 30">
            <a:extLst>
              <a:ext uri="{FF2B5EF4-FFF2-40B4-BE49-F238E27FC236}">
                <a16:creationId xmlns:a16="http://schemas.microsoft.com/office/drawing/2014/main" id="{E209C095-798B-214F-A427-CA1FF1953505}"/>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6">
                    <a:lumMod val="75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
        <p:nvSpPr>
          <p:cNvPr id="11" name="Text Placeholder 28">
            <a:extLst>
              <a:ext uri="{FF2B5EF4-FFF2-40B4-BE49-F238E27FC236}">
                <a16:creationId xmlns:a16="http://schemas.microsoft.com/office/drawing/2014/main" id="{908541F3-28CD-794D-9212-C37EF4271E5A}"/>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tx2"/>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8" name="Text Placeholder 30">
            <a:extLst>
              <a:ext uri="{FF2B5EF4-FFF2-40B4-BE49-F238E27FC236}">
                <a16:creationId xmlns:a16="http://schemas.microsoft.com/office/drawing/2014/main" id="{B921A830-8155-434F-BFE6-D8CA5368B334}"/>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tx2"/>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9" name="Footer Placeholder 2">
            <a:extLst>
              <a:ext uri="{FF2B5EF4-FFF2-40B4-BE49-F238E27FC236}">
                <a16:creationId xmlns:a16="http://schemas.microsoft.com/office/drawing/2014/main" id="{1ED0D2AB-2132-8B4F-AB70-4197C98BFB64}"/>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20" name="Title 2">
            <a:extLst>
              <a:ext uri="{FF2B5EF4-FFF2-40B4-BE49-F238E27FC236}">
                <a16:creationId xmlns:a16="http://schemas.microsoft.com/office/drawing/2014/main" id="{B5650983-3362-1142-83CB-9EC49F127E3C}"/>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1" name="Content Placeholder 4">
            <a:extLst>
              <a:ext uri="{FF2B5EF4-FFF2-40B4-BE49-F238E27FC236}">
                <a16:creationId xmlns:a16="http://schemas.microsoft.com/office/drawing/2014/main" id="{7CFF6B76-0309-ED4F-B66F-54334FFDD77A}"/>
              </a:ext>
            </a:extLst>
          </p:cNvPr>
          <p:cNvSpPr>
            <a:spLocks noGrp="1"/>
          </p:cNvSpPr>
          <p:nvPr>
            <p:ph sz="quarter" idx="17"/>
          </p:nvPr>
        </p:nvSpPr>
        <p:spPr>
          <a:xfrm>
            <a:off x="495300" y="1719072"/>
            <a:ext cx="5111495" cy="44515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Subtitle">
            <a:extLst>
              <a:ext uri="{FF2B5EF4-FFF2-40B4-BE49-F238E27FC236}">
                <a16:creationId xmlns:a16="http://schemas.microsoft.com/office/drawing/2014/main" id="{4F8BEE86-35F8-4548-A2EE-1A3FD6EC6FDC}"/>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4" name="Text Placeholder 5">
            <a:extLst>
              <a:ext uri="{FF2B5EF4-FFF2-40B4-BE49-F238E27FC236}">
                <a16:creationId xmlns:a16="http://schemas.microsoft.com/office/drawing/2014/main" id="{2B80D626-CD2D-6D45-A432-FC7D2B967617}"/>
              </a:ext>
            </a:extLst>
          </p:cNvPr>
          <p:cNvSpPr>
            <a:spLocks noGrp="1"/>
          </p:cNvSpPr>
          <p:nvPr>
            <p:ph type="body" sz="quarter" idx="15"/>
          </p:nvPr>
        </p:nvSpPr>
        <p:spPr bwMode="gray">
          <a:xfrm>
            <a:off x="6583680" y="1719073"/>
            <a:ext cx="5111496" cy="4451540"/>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a:buClr>
                <a:schemeClr val="tx2"/>
              </a:buCl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49294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ifty Fifty Nickel">
    <p:spTree>
      <p:nvGrpSpPr>
        <p:cNvPr id="1" name=""/>
        <p:cNvGrpSpPr/>
        <p:nvPr/>
      </p:nvGrpSpPr>
      <p:grpSpPr>
        <a:xfrm>
          <a:off x="0" y="0"/>
          <a:ext cx="0" cy="0"/>
          <a:chOff x="0" y="0"/>
          <a:chExt cx="0" cy="0"/>
        </a:xfrm>
      </p:grpSpPr>
      <p:sp>
        <p:nvSpPr>
          <p:cNvPr id="13" name="Rectangle: Rounded Corners 19">
            <a:extLst>
              <a:ext uri="{FF2B5EF4-FFF2-40B4-BE49-F238E27FC236}">
                <a16:creationId xmlns:a16="http://schemas.microsoft.com/office/drawing/2014/main" id="{8427B8C3-00CD-DB49-A0BF-67BE30AD9206}"/>
              </a:ext>
            </a:extLst>
          </p:cNvPr>
          <p:cNvSpPr/>
          <p:nvPr userDrawn="1"/>
        </p:nvSpPr>
        <p:spPr bwMode="gray">
          <a:xfrm>
            <a:off x="6093390" y="-159655"/>
            <a:ext cx="6272784" cy="6519672"/>
          </a:xfrm>
          <a:prstGeom prst="roundRect">
            <a:avLst>
              <a:gd name="adj" fmla="val 1350"/>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 Placeholder 30">
            <a:extLst>
              <a:ext uri="{FF2B5EF4-FFF2-40B4-BE49-F238E27FC236}">
                <a16:creationId xmlns:a16="http://schemas.microsoft.com/office/drawing/2014/main" id="{2A40B6DD-258D-C246-8BB9-62A7411878D6}"/>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6">
                    <a:lumMod val="75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
        <p:nvSpPr>
          <p:cNvPr id="11" name="Text Placeholder 28">
            <a:extLst>
              <a:ext uri="{FF2B5EF4-FFF2-40B4-BE49-F238E27FC236}">
                <a16:creationId xmlns:a16="http://schemas.microsoft.com/office/drawing/2014/main" id="{DBBCDC54-CC87-904C-8D9F-1A247E8C6D5F}"/>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tx2"/>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8" name="Text Placeholder 30">
            <a:extLst>
              <a:ext uri="{FF2B5EF4-FFF2-40B4-BE49-F238E27FC236}">
                <a16:creationId xmlns:a16="http://schemas.microsoft.com/office/drawing/2014/main" id="{72D7EA7C-4AD9-4343-9C9B-49A12429400C}"/>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tx2"/>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9" name="Footer Placeholder 2">
            <a:extLst>
              <a:ext uri="{FF2B5EF4-FFF2-40B4-BE49-F238E27FC236}">
                <a16:creationId xmlns:a16="http://schemas.microsoft.com/office/drawing/2014/main" id="{14C02348-CD98-294E-BC2A-06B9CD5F0D31}"/>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20" name="Title 2">
            <a:extLst>
              <a:ext uri="{FF2B5EF4-FFF2-40B4-BE49-F238E27FC236}">
                <a16:creationId xmlns:a16="http://schemas.microsoft.com/office/drawing/2014/main" id="{849C1EDC-B19F-C14B-A41C-8D770C7F9EF8}"/>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1" name="Content Placeholder 4">
            <a:extLst>
              <a:ext uri="{FF2B5EF4-FFF2-40B4-BE49-F238E27FC236}">
                <a16:creationId xmlns:a16="http://schemas.microsoft.com/office/drawing/2014/main" id="{F670B2ED-70D6-3142-AB7E-976580D465E2}"/>
              </a:ext>
            </a:extLst>
          </p:cNvPr>
          <p:cNvSpPr>
            <a:spLocks noGrp="1"/>
          </p:cNvSpPr>
          <p:nvPr>
            <p:ph sz="quarter" idx="17"/>
          </p:nvPr>
        </p:nvSpPr>
        <p:spPr>
          <a:xfrm>
            <a:off x="495300" y="1719072"/>
            <a:ext cx="5111495" cy="44515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Subtitle">
            <a:extLst>
              <a:ext uri="{FF2B5EF4-FFF2-40B4-BE49-F238E27FC236}">
                <a16:creationId xmlns:a16="http://schemas.microsoft.com/office/drawing/2014/main" id="{D7D74485-0271-524F-8B8A-8164ABD88AFC}"/>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4" name="Text Placeholder 5">
            <a:extLst>
              <a:ext uri="{FF2B5EF4-FFF2-40B4-BE49-F238E27FC236}">
                <a16:creationId xmlns:a16="http://schemas.microsoft.com/office/drawing/2014/main" id="{481CF0D5-0D6D-A44E-9EA2-45549E1EAD05}"/>
              </a:ext>
            </a:extLst>
          </p:cNvPr>
          <p:cNvSpPr>
            <a:spLocks noGrp="1"/>
          </p:cNvSpPr>
          <p:nvPr>
            <p:ph type="body" sz="quarter" idx="15"/>
          </p:nvPr>
        </p:nvSpPr>
        <p:spPr bwMode="gray">
          <a:xfrm>
            <a:off x="6583680" y="1719073"/>
            <a:ext cx="5111496" cy="4451540"/>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a:buClr>
                <a:schemeClr val="tx2"/>
              </a:buCl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04255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ifty Fifty Blue">
    <p:spTree>
      <p:nvGrpSpPr>
        <p:cNvPr id="1" name=""/>
        <p:cNvGrpSpPr/>
        <p:nvPr/>
      </p:nvGrpSpPr>
      <p:grpSpPr>
        <a:xfrm>
          <a:off x="0" y="0"/>
          <a:ext cx="0" cy="0"/>
          <a:chOff x="0" y="0"/>
          <a:chExt cx="0" cy="0"/>
        </a:xfrm>
      </p:grpSpPr>
      <p:sp>
        <p:nvSpPr>
          <p:cNvPr id="49" name="Text Placeholder 30">
            <a:extLst>
              <a:ext uri="{FF2B5EF4-FFF2-40B4-BE49-F238E27FC236}">
                <a16:creationId xmlns:a16="http://schemas.microsoft.com/office/drawing/2014/main" id="{3EE211B0-5301-314E-A546-F5240C27BD6A}"/>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6">
                    <a:lumMod val="75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
        <p:nvSpPr>
          <p:cNvPr id="20" name="Rectangle: Rounded Corners 19">
            <a:extLst>
              <a:ext uri="{FF2B5EF4-FFF2-40B4-BE49-F238E27FC236}">
                <a16:creationId xmlns:a16="http://schemas.microsoft.com/office/drawing/2014/main" id="{04152D91-17AA-41AE-AB21-FD3D3CE368DF}"/>
              </a:ext>
            </a:extLst>
          </p:cNvPr>
          <p:cNvSpPr/>
          <p:nvPr userDrawn="1"/>
        </p:nvSpPr>
        <p:spPr bwMode="gray">
          <a:xfrm>
            <a:off x="6093390" y="-159655"/>
            <a:ext cx="6272784" cy="6519672"/>
          </a:xfrm>
          <a:prstGeom prst="roundRect">
            <a:avLst>
              <a:gd name="adj" fmla="val 1350"/>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2" name="Text Placeholder 28">
            <a:extLst>
              <a:ext uri="{FF2B5EF4-FFF2-40B4-BE49-F238E27FC236}">
                <a16:creationId xmlns:a16="http://schemas.microsoft.com/office/drawing/2014/main" id="{31A6D88C-0B61-5E4A-A163-4E28BEBD2723}"/>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43" name="Text Placeholder 30">
            <a:extLst>
              <a:ext uri="{FF2B5EF4-FFF2-40B4-BE49-F238E27FC236}">
                <a16:creationId xmlns:a16="http://schemas.microsoft.com/office/drawing/2014/main" id="{BA05B7BD-2711-B14D-9AAD-E3A34AECC05D}"/>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45" name="Footer Placeholder 2">
            <a:extLst>
              <a:ext uri="{FF2B5EF4-FFF2-40B4-BE49-F238E27FC236}">
                <a16:creationId xmlns:a16="http://schemas.microsoft.com/office/drawing/2014/main" id="{A98BC9DF-C552-D942-AEEA-E0F79D3C68A5}"/>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46" name="Title 2">
            <a:extLst>
              <a:ext uri="{FF2B5EF4-FFF2-40B4-BE49-F238E27FC236}">
                <a16:creationId xmlns:a16="http://schemas.microsoft.com/office/drawing/2014/main" id="{1130FC52-F31F-7544-851A-A9FB6D342CAE}"/>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47" name="Content Placeholder 4">
            <a:extLst>
              <a:ext uri="{FF2B5EF4-FFF2-40B4-BE49-F238E27FC236}">
                <a16:creationId xmlns:a16="http://schemas.microsoft.com/office/drawing/2014/main" id="{B5E7483F-960A-C445-85E2-B0C91B781B85}"/>
              </a:ext>
            </a:extLst>
          </p:cNvPr>
          <p:cNvSpPr>
            <a:spLocks noGrp="1"/>
          </p:cNvSpPr>
          <p:nvPr>
            <p:ph sz="quarter" idx="17"/>
          </p:nvPr>
        </p:nvSpPr>
        <p:spPr>
          <a:xfrm>
            <a:off x="495300" y="1719072"/>
            <a:ext cx="5111495" cy="44515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8" name="Subtitle">
            <a:extLst>
              <a:ext uri="{FF2B5EF4-FFF2-40B4-BE49-F238E27FC236}">
                <a16:creationId xmlns:a16="http://schemas.microsoft.com/office/drawing/2014/main" id="{E17041E4-15FE-6842-9C64-29DEE41F2BE1}"/>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4" name="Text Placeholder 5">
            <a:extLst>
              <a:ext uri="{FF2B5EF4-FFF2-40B4-BE49-F238E27FC236}">
                <a16:creationId xmlns:a16="http://schemas.microsoft.com/office/drawing/2014/main" id="{15C1667E-9CBE-4949-928C-EF05922920B1}"/>
              </a:ext>
            </a:extLst>
          </p:cNvPr>
          <p:cNvSpPr>
            <a:spLocks noGrp="1"/>
          </p:cNvSpPr>
          <p:nvPr>
            <p:ph type="body" sz="quarter" idx="15"/>
          </p:nvPr>
        </p:nvSpPr>
        <p:spPr bwMode="gray">
          <a:xfrm>
            <a:off x="6583680" y="1719073"/>
            <a:ext cx="5111496" cy="4451540"/>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705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ifty Fifty Gun Metal">
    <p:spTree>
      <p:nvGrpSpPr>
        <p:cNvPr id="1" name=""/>
        <p:cNvGrpSpPr/>
        <p:nvPr/>
      </p:nvGrpSpPr>
      <p:grpSpPr>
        <a:xfrm>
          <a:off x="0" y="0"/>
          <a:ext cx="0" cy="0"/>
          <a:chOff x="0" y="0"/>
          <a:chExt cx="0" cy="0"/>
        </a:xfrm>
      </p:grpSpPr>
      <p:sp>
        <p:nvSpPr>
          <p:cNvPr id="21" name="Rectangle: Rounded Corners 19">
            <a:extLst>
              <a:ext uri="{FF2B5EF4-FFF2-40B4-BE49-F238E27FC236}">
                <a16:creationId xmlns:a16="http://schemas.microsoft.com/office/drawing/2014/main" id="{F87F1BE8-1C87-7140-8D96-5BAA105664DE}"/>
              </a:ext>
            </a:extLst>
          </p:cNvPr>
          <p:cNvSpPr/>
          <p:nvPr userDrawn="1"/>
        </p:nvSpPr>
        <p:spPr bwMode="gray">
          <a:xfrm>
            <a:off x="6093390" y="-159655"/>
            <a:ext cx="6272784" cy="6519672"/>
          </a:xfrm>
          <a:prstGeom prst="roundRect">
            <a:avLst>
              <a:gd name="adj" fmla="val 1350"/>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 Placeholder 30">
            <a:extLst>
              <a:ext uri="{FF2B5EF4-FFF2-40B4-BE49-F238E27FC236}">
                <a16:creationId xmlns:a16="http://schemas.microsoft.com/office/drawing/2014/main" id="{2978F00E-A531-544A-97D2-32037CCCB895}"/>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6">
                    <a:lumMod val="75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
        <p:nvSpPr>
          <p:cNvPr id="11" name="Text Placeholder 28">
            <a:extLst>
              <a:ext uri="{FF2B5EF4-FFF2-40B4-BE49-F238E27FC236}">
                <a16:creationId xmlns:a16="http://schemas.microsoft.com/office/drawing/2014/main" id="{E3E10B72-CE09-0046-A399-08CDF607F2B9}"/>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5" name="Text Placeholder 30">
            <a:extLst>
              <a:ext uri="{FF2B5EF4-FFF2-40B4-BE49-F238E27FC236}">
                <a16:creationId xmlns:a16="http://schemas.microsoft.com/office/drawing/2014/main" id="{ADEE25ED-B5AE-EE4B-A67A-7AACA0E01940}"/>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Footer Placeholder 2">
            <a:extLst>
              <a:ext uri="{FF2B5EF4-FFF2-40B4-BE49-F238E27FC236}">
                <a16:creationId xmlns:a16="http://schemas.microsoft.com/office/drawing/2014/main" id="{763CCC0A-FCD5-0E4E-BD3E-52E4C4A6574B}"/>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9" name="Title 2">
            <a:extLst>
              <a:ext uri="{FF2B5EF4-FFF2-40B4-BE49-F238E27FC236}">
                <a16:creationId xmlns:a16="http://schemas.microsoft.com/office/drawing/2014/main" id="{519D1D9C-EB4E-154F-9E99-DB1EDA4B5C0E}"/>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D9A8643E-8094-8440-BBA5-B802F676757B}"/>
              </a:ext>
            </a:extLst>
          </p:cNvPr>
          <p:cNvSpPr>
            <a:spLocks noGrp="1"/>
          </p:cNvSpPr>
          <p:nvPr>
            <p:ph sz="quarter" idx="17"/>
          </p:nvPr>
        </p:nvSpPr>
        <p:spPr>
          <a:xfrm>
            <a:off x="495300" y="1719072"/>
            <a:ext cx="5111495" cy="44515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Subtitle">
            <a:extLst>
              <a:ext uri="{FF2B5EF4-FFF2-40B4-BE49-F238E27FC236}">
                <a16:creationId xmlns:a16="http://schemas.microsoft.com/office/drawing/2014/main" id="{7645CF81-755A-1745-8DBE-7ED5F0553595}"/>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4" name="Text Placeholder 5">
            <a:extLst>
              <a:ext uri="{FF2B5EF4-FFF2-40B4-BE49-F238E27FC236}">
                <a16:creationId xmlns:a16="http://schemas.microsoft.com/office/drawing/2014/main" id="{1A16A13E-863C-F146-A187-E62532EE1BC1}"/>
              </a:ext>
            </a:extLst>
          </p:cNvPr>
          <p:cNvSpPr>
            <a:spLocks noGrp="1"/>
          </p:cNvSpPr>
          <p:nvPr>
            <p:ph type="body" sz="quarter" idx="15"/>
          </p:nvPr>
        </p:nvSpPr>
        <p:spPr bwMode="gray">
          <a:xfrm>
            <a:off x="6583680" y="1719073"/>
            <a:ext cx="5111496" cy="4451540"/>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39947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Fifty Fifty Midnight">
    <p:spTree>
      <p:nvGrpSpPr>
        <p:cNvPr id="1" name=""/>
        <p:cNvGrpSpPr/>
        <p:nvPr/>
      </p:nvGrpSpPr>
      <p:grpSpPr>
        <a:xfrm>
          <a:off x="0" y="0"/>
          <a:ext cx="0" cy="0"/>
          <a:chOff x="0" y="0"/>
          <a:chExt cx="0" cy="0"/>
        </a:xfrm>
      </p:grpSpPr>
      <p:sp>
        <p:nvSpPr>
          <p:cNvPr id="22" name="Rectangle: Rounded Corners 19">
            <a:extLst>
              <a:ext uri="{FF2B5EF4-FFF2-40B4-BE49-F238E27FC236}">
                <a16:creationId xmlns:a16="http://schemas.microsoft.com/office/drawing/2014/main" id="{93B00248-C527-3D45-83C9-6F26343EC0C4}"/>
              </a:ext>
            </a:extLst>
          </p:cNvPr>
          <p:cNvSpPr/>
          <p:nvPr userDrawn="1"/>
        </p:nvSpPr>
        <p:spPr bwMode="gray">
          <a:xfrm>
            <a:off x="6093390" y="-159655"/>
            <a:ext cx="6272784" cy="6519672"/>
          </a:xfrm>
          <a:prstGeom prst="roundRect">
            <a:avLst>
              <a:gd name="adj" fmla="val 1350"/>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 Placeholder 30">
            <a:extLst>
              <a:ext uri="{FF2B5EF4-FFF2-40B4-BE49-F238E27FC236}">
                <a16:creationId xmlns:a16="http://schemas.microsoft.com/office/drawing/2014/main" id="{E6A27C14-AB3B-E64D-88C0-1BE4A074DE6D}"/>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6">
                    <a:lumMod val="75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
        <p:nvSpPr>
          <p:cNvPr id="11" name="Text Placeholder 28">
            <a:extLst>
              <a:ext uri="{FF2B5EF4-FFF2-40B4-BE49-F238E27FC236}">
                <a16:creationId xmlns:a16="http://schemas.microsoft.com/office/drawing/2014/main" id="{F9EE034B-0257-1C45-A7DC-676E48E77CEA}"/>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5" name="Text Placeholder 30">
            <a:extLst>
              <a:ext uri="{FF2B5EF4-FFF2-40B4-BE49-F238E27FC236}">
                <a16:creationId xmlns:a16="http://schemas.microsoft.com/office/drawing/2014/main" id="{78F000DC-9EC4-6E4F-BDE7-BFE0E5C1F9AF}"/>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Footer Placeholder 2">
            <a:extLst>
              <a:ext uri="{FF2B5EF4-FFF2-40B4-BE49-F238E27FC236}">
                <a16:creationId xmlns:a16="http://schemas.microsoft.com/office/drawing/2014/main" id="{A5A33399-B0A0-8748-AA79-FC0A5B75845E}"/>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9" name="Title 2">
            <a:extLst>
              <a:ext uri="{FF2B5EF4-FFF2-40B4-BE49-F238E27FC236}">
                <a16:creationId xmlns:a16="http://schemas.microsoft.com/office/drawing/2014/main" id="{FDF89DCF-630A-5A40-B669-67AE58A496BA}"/>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84790201-1828-9648-878F-799A24FACD66}"/>
              </a:ext>
            </a:extLst>
          </p:cNvPr>
          <p:cNvSpPr>
            <a:spLocks noGrp="1"/>
          </p:cNvSpPr>
          <p:nvPr>
            <p:ph sz="quarter" idx="17"/>
          </p:nvPr>
        </p:nvSpPr>
        <p:spPr>
          <a:xfrm>
            <a:off x="495300" y="1719072"/>
            <a:ext cx="5111495" cy="44515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3D198E9A-385B-A740-99CC-B7F700E716FB}"/>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4" name="Text Placeholder 5">
            <a:extLst>
              <a:ext uri="{FF2B5EF4-FFF2-40B4-BE49-F238E27FC236}">
                <a16:creationId xmlns:a16="http://schemas.microsoft.com/office/drawing/2014/main" id="{47A9C3D7-40EB-2A42-A50B-7587F3F427E5}"/>
              </a:ext>
            </a:extLst>
          </p:cNvPr>
          <p:cNvSpPr>
            <a:spLocks noGrp="1"/>
          </p:cNvSpPr>
          <p:nvPr>
            <p:ph type="body" sz="quarter" idx="15"/>
          </p:nvPr>
        </p:nvSpPr>
        <p:spPr bwMode="gray">
          <a:xfrm>
            <a:off x="6583680" y="1719073"/>
            <a:ext cx="5111496" cy="4451540"/>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88019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chemeClr val="accent1"/>
        </a:solidFill>
        <a:effectLst/>
      </p:bgPr>
    </p:bg>
    <p:spTree>
      <p:nvGrpSpPr>
        <p:cNvPr id="1" name=""/>
        <p:cNvGrpSpPr/>
        <p:nvPr/>
      </p:nvGrpSpPr>
      <p:grpSpPr>
        <a:xfrm>
          <a:off x="0" y="0"/>
          <a:ext cx="0" cy="0"/>
          <a:chOff x="0" y="0"/>
          <a:chExt cx="0" cy="0"/>
        </a:xfrm>
      </p:grpSpPr>
      <p:sp>
        <p:nvSpPr>
          <p:cNvPr id="36" name="Freeform 5">
            <a:extLst>
              <a:ext uri="{FF2B5EF4-FFF2-40B4-BE49-F238E27FC236}">
                <a16:creationId xmlns:a16="http://schemas.microsoft.com/office/drawing/2014/main" id="{84131552-8E13-1043-B1A2-98D53571B50E}"/>
              </a:ext>
            </a:extLst>
          </p:cNvPr>
          <p:cNvSpPr>
            <a:spLocks noChangeAspect="1" noEditPoints="1"/>
          </p:cNvSpPr>
          <p:nvPr userDrawn="1"/>
        </p:nvSpPr>
        <p:spPr bwMode="black">
          <a:xfrm>
            <a:off x="482438"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
        <p:nvSpPr>
          <p:cNvPr id="9" name="Freeform 8">
            <a:extLst>
              <a:ext uri="{FF2B5EF4-FFF2-40B4-BE49-F238E27FC236}">
                <a16:creationId xmlns:a16="http://schemas.microsoft.com/office/drawing/2014/main" id="{6E048808-9D96-49F4-AAF9-8EF21E48FAE0}"/>
              </a:ext>
            </a:extLst>
          </p:cNvPr>
          <p:cNvSpPr>
            <a:spLocks/>
          </p:cNvSpPr>
          <p:nvPr userDrawn="1"/>
        </p:nvSpPr>
        <p:spPr bwMode="auto">
          <a:xfrm>
            <a:off x="-876300" y="4977549"/>
            <a:ext cx="12552239" cy="3889360"/>
          </a:xfrm>
          <a:custGeom>
            <a:avLst/>
            <a:gdLst>
              <a:gd name="T0" fmla="*/ 2068 w 2327"/>
              <a:gd name="T1" fmla="*/ 28 h 720"/>
              <a:gd name="T2" fmla="*/ 2029 w 2327"/>
              <a:gd name="T3" fmla="*/ 0 h 720"/>
              <a:gd name="T4" fmla="*/ 1921 w 2327"/>
              <a:gd name="T5" fmla="*/ 0 h 720"/>
              <a:gd name="T6" fmla="*/ 1881 w 2327"/>
              <a:gd name="T7" fmla="*/ 28 h 720"/>
              <a:gd name="T8" fmla="*/ 1706 w 2327"/>
              <a:gd name="T9" fmla="*/ 507 h 720"/>
              <a:gd name="T10" fmla="*/ 1525 w 2327"/>
              <a:gd name="T11" fmla="*/ 28 h 720"/>
              <a:gd name="T12" fmla="*/ 1486 w 2327"/>
              <a:gd name="T13" fmla="*/ 0 h 720"/>
              <a:gd name="T14" fmla="*/ 1379 w 2327"/>
              <a:gd name="T15" fmla="*/ 0 h 720"/>
              <a:gd name="T16" fmla="*/ 1340 w 2327"/>
              <a:gd name="T17" fmla="*/ 28 h 720"/>
              <a:gd name="T18" fmla="*/ 1163 w 2327"/>
              <a:gd name="T19" fmla="*/ 507 h 720"/>
              <a:gd name="T20" fmla="*/ 985 w 2327"/>
              <a:gd name="T21" fmla="*/ 28 h 720"/>
              <a:gd name="T22" fmla="*/ 946 w 2327"/>
              <a:gd name="T23" fmla="*/ 0 h 720"/>
              <a:gd name="T24" fmla="*/ 840 w 2327"/>
              <a:gd name="T25" fmla="*/ 0 h 720"/>
              <a:gd name="T26" fmla="*/ 800 w 2327"/>
              <a:gd name="T27" fmla="*/ 28 h 720"/>
              <a:gd name="T28" fmla="*/ 621 w 2327"/>
              <a:gd name="T29" fmla="*/ 507 h 720"/>
              <a:gd name="T30" fmla="*/ 444 w 2327"/>
              <a:gd name="T31" fmla="*/ 28 h 720"/>
              <a:gd name="T32" fmla="*/ 406 w 2327"/>
              <a:gd name="T33" fmla="*/ 0 h 720"/>
              <a:gd name="T34" fmla="*/ 297 w 2327"/>
              <a:gd name="T35" fmla="*/ 0 h 720"/>
              <a:gd name="T36" fmla="*/ 258 w 2327"/>
              <a:gd name="T37" fmla="*/ 28 h 720"/>
              <a:gd name="T38" fmla="*/ 6 w 2327"/>
              <a:gd name="T39" fmla="*/ 684 h 720"/>
              <a:gd name="T40" fmla="*/ 31 w 2327"/>
              <a:gd name="T41" fmla="*/ 720 h 720"/>
              <a:gd name="T42" fmla="*/ 127 w 2327"/>
              <a:gd name="T43" fmla="*/ 720 h 720"/>
              <a:gd name="T44" fmla="*/ 166 w 2327"/>
              <a:gd name="T45" fmla="*/ 693 h 720"/>
              <a:gd name="T46" fmla="*/ 351 w 2327"/>
              <a:gd name="T47" fmla="*/ 198 h 720"/>
              <a:gd name="T48" fmla="*/ 536 w 2327"/>
              <a:gd name="T49" fmla="*/ 693 h 720"/>
              <a:gd name="T50" fmla="*/ 575 w 2327"/>
              <a:gd name="T51" fmla="*/ 720 h 720"/>
              <a:gd name="T52" fmla="*/ 663 w 2327"/>
              <a:gd name="T53" fmla="*/ 720 h 720"/>
              <a:gd name="T54" fmla="*/ 703 w 2327"/>
              <a:gd name="T55" fmla="*/ 693 h 720"/>
              <a:gd name="T56" fmla="*/ 892 w 2327"/>
              <a:gd name="T57" fmla="*/ 198 h 720"/>
              <a:gd name="T58" fmla="*/ 1075 w 2327"/>
              <a:gd name="T59" fmla="*/ 693 h 720"/>
              <a:gd name="T60" fmla="*/ 1115 w 2327"/>
              <a:gd name="T61" fmla="*/ 720 h 720"/>
              <a:gd name="T62" fmla="*/ 1208 w 2327"/>
              <a:gd name="T63" fmla="*/ 720 h 720"/>
              <a:gd name="T64" fmla="*/ 1247 w 2327"/>
              <a:gd name="T65" fmla="*/ 693 h 720"/>
              <a:gd name="T66" fmla="*/ 1432 w 2327"/>
              <a:gd name="T67" fmla="*/ 198 h 720"/>
              <a:gd name="T68" fmla="*/ 1620 w 2327"/>
              <a:gd name="T69" fmla="*/ 693 h 720"/>
              <a:gd name="T70" fmla="*/ 1659 w 2327"/>
              <a:gd name="T71" fmla="*/ 720 h 720"/>
              <a:gd name="T72" fmla="*/ 1748 w 2327"/>
              <a:gd name="T73" fmla="*/ 720 h 720"/>
              <a:gd name="T74" fmla="*/ 1787 w 2327"/>
              <a:gd name="T75" fmla="*/ 693 h 720"/>
              <a:gd name="T76" fmla="*/ 1973 w 2327"/>
              <a:gd name="T77" fmla="*/ 201 h 720"/>
              <a:gd name="T78" fmla="*/ 2156 w 2327"/>
              <a:gd name="T79" fmla="*/ 693 h 720"/>
              <a:gd name="T80" fmla="*/ 2196 w 2327"/>
              <a:gd name="T81" fmla="*/ 720 h 720"/>
              <a:gd name="T82" fmla="*/ 2295 w 2327"/>
              <a:gd name="T83" fmla="*/ 720 h 720"/>
              <a:gd name="T84" fmla="*/ 2319 w 2327"/>
              <a:gd name="T85" fmla="*/ 684 h 720"/>
              <a:gd name="T86" fmla="*/ 2068 w 2327"/>
              <a:gd name="T87" fmla="*/ 28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27" h="720">
                <a:moveTo>
                  <a:pt x="2068" y="28"/>
                </a:moveTo>
                <a:cubicBezTo>
                  <a:pt x="2060" y="9"/>
                  <a:pt x="2047" y="0"/>
                  <a:pt x="2029" y="0"/>
                </a:cubicBezTo>
                <a:cubicBezTo>
                  <a:pt x="2029" y="0"/>
                  <a:pt x="2029" y="0"/>
                  <a:pt x="1921" y="0"/>
                </a:cubicBezTo>
                <a:cubicBezTo>
                  <a:pt x="1903" y="0"/>
                  <a:pt x="1889" y="9"/>
                  <a:pt x="1881" y="28"/>
                </a:cubicBezTo>
                <a:cubicBezTo>
                  <a:pt x="1881" y="28"/>
                  <a:pt x="1881" y="28"/>
                  <a:pt x="1706" y="507"/>
                </a:cubicBezTo>
                <a:cubicBezTo>
                  <a:pt x="1706" y="507"/>
                  <a:pt x="1706" y="507"/>
                  <a:pt x="1525" y="28"/>
                </a:cubicBezTo>
                <a:cubicBezTo>
                  <a:pt x="1517" y="9"/>
                  <a:pt x="1504" y="0"/>
                  <a:pt x="1486" y="0"/>
                </a:cubicBezTo>
                <a:cubicBezTo>
                  <a:pt x="1486" y="0"/>
                  <a:pt x="1486" y="0"/>
                  <a:pt x="1379" y="0"/>
                </a:cubicBezTo>
                <a:cubicBezTo>
                  <a:pt x="1361" y="0"/>
                  <a:pt x="1348" y="9"/>
                  <a:pt x="1340" y="28"/>
                </a:cubicBezTo>
                <a:cubicBezTo>
                  <a:pt x="1340" y="28"/>
                  <a:pt x="1340" y="28"/>
                  <a:pt x="1163" y="507"/>
                </a:cubicBezTo>
                <a:cubicBezTo>
                  <a:pt x="1163" y="507"/>
                  <a:pt x="1163" y="507"/>
                  <a:pt x="985" y="28"/>
                </a:cubicBezTo>
                <a:cubicBezTo>
                  <a:pt x="978" y="9"/>
                  <a:pt x="964" y="0"/>
                  <a:pt x="946" y="0"/>
                </a:cubicBezTo>
                <a:cubicBezTo>
                  <a:pt x="946" y="0"/>
                  <a:pt x="946" y="0"/>
                  <a:pt x="840" y="0"/>
                </a:cubicBezTo>
                <a:cubicBezTo>
                  <a:pt x="822" y="0"/>
                  <a:pt x="808" y="9"/>
                  <a:pt x="800" y="28"/>
                </a:cubicBezTo>
                <a:cubicBezTo>
                  <a:pt x="800" y="28"/>
                  <a:pt x="800" y="28"/>
                  <a:pt x="621" y="507"/>
                </a:cubicBezTo>
                <a:cubicBezTo>
                  <a:pt x="621" y="507"/>
                  <a:pt x="621" y="507"/>
                  <a:pt x="444" y="28"/>
                </a:cubicBezTo>
                <a:cubicBezTo>
                  <a:pt x="436" y="9"/>
                  <a:pt x="424" y="0"/>
                  <a:pt x="406" y="0"/>
                </a:cubicBezTo>
                <a:cubicBezTo>
                  <a:pt x="406" y="0"/>
                  <a:pt x="406" y="0"/>
                  <a:pt x="297" y="0"/>
                </a:cubicBezTo>
                <a:cubicBezTo>
                  <a:pt x="279" y="0"/>
                  <a:pt x="265" y="9"/>
                  <a:pt x="258" y="28"/>
                </a:cubicBezTo>
                <a:cubicBezTo>
                  <a:pt x="258" y="28"/>
                  <a:pt x="258" y="28"/>
                  <a:pt x="6" y="684"/>
                </a:cubicBezTo>
                <a:cubicBezTo>
                  <a:pt x="0" y="702"/>
                  <a:pt x="8" y="720"/>
                  <a:pt x="31" y="720"/>
                </a:cubicBezTo>
                <a:cubicBezTo>
                  <a:pt x="31" y="720"/>
                  <a:pt x="31" y="720"/>
                  <a:pt x="127" y="720"/>
                </a:cubicBezTo>
                <a:cubicBezTo>
                  <a:pt x="145" y="720"/>
                  <a:pt x="160" y="711"/>
                  <a:pt x="166" y="693"/>
                </a:cubicBezTo>
                <a:cubicBezTo>
                  <a:pt x="166" y="693"/>
                  <a:pt x="166" y="693"/>
                  <a:pt x="351" y="198"/>
                </a:cubicBezTo>
                <a:cubicBezTo>
                  <a:pt x="351" y="198"/>
                  <a:pt x="351" y="198"/>
                  <a:pt x="536" y="693"/>
                </a:cubicBezTo>
                <a:cubicBezTo>
                  <a:pt x="543" y="712"/>
                  <a:pt x="557" y="720"/>
                  <a:pt x="575" y="720"/>
                </a:cubicBezTo>
                <a:cubicBezTo>
                  <a:pt x="575" y="720"/>
                  <a:pt x="575" y="720"/>
                  <a:pt x="663" y="720"/>
                </a:cubicBezTo>
                <a:cubicBezTo>
                  <a:pt x="682" y="720"/>
                  <a:pt x="695" y="712"/>
                  <a:pt x="703" y="693"/>
                </a:cubicBezTo>
                <a:cubicBezTo>
                  <a:pt x="703" y="693"/>
                  <a:pt x="703" y="693"/>
                  <a:pt x="892" y="198"/>
                </a:cubicBezTo>
                <a:cubicBezTo>
                  <a:pt x="892" y="198"/>
                  <a:pt x="892" y="198"/>
                  <a:pt x="1075" y="693"/>
                </a:cubicBezTo>
                <a:cubicBezTo>
                  <a:pt x="1083" y="711"/>
                  <a:pt x="1097" y="720"/>
                  <a:pt x="1115" y="720"/>
                </a:cubicBezTo>
                <a:cubicBezTo>
                  <a:pt x="1115" y="720"/>
                  <a:pt x="1115" y="720"/>
                  <a:pt x="1208" y="720"/>
                </a:cubicBezTo>
                <a:cubicBezTo>
                  <a:pt x="1226" y="720"/>
                  <a:pt x="1240" y="711"/>
                  <a:pt x="1247" y="693"/>
                </a:cubicBezTo>
                <a:cubicBezTo>
                  <a:pt x="1247" y="693"/>
                  <a:pt x="1247" y="693"/>
                  <a:pt x="1432" y="198"/>
                </a:cubicBezTo>
                <a:cubicBezTo>
                  <a:pt x="1432" y="198"/>
                  <a:pt x="1432" y="198"/>
                  <a:pt x="1620" y="693"/>
                </a:cubicBezTo>
                <a:cubicBezTo>
                  <a:pt x="1627" y="712"/>
                  <a:pt x="1641" y="720"/>
                  <a:pt x="1659" y="720"/>
                </a:cubicBezTo>
                <a:cubicBezTo>
                  <a:pt x="1659" y="720"/>
                  <a:pt x="1659" y="720"/>
                  <a:pt x="1748" y="720"/>
                </a:cubicBezTo>
                <a:cubicBezTo>
                  <a:pt x="1766" y="720"/>
                  <a:pt x="1779" y="712"/>
                  <a:pt x="1787" y="693"/>
                </a:cubicBezTo>
                <a:cubicBezTo>
                  <a:pt x="1787" y="693"/>
                  <a:pt x="1787" y="693"/>
                  <a:pt x="1973" y="201"/>
                </a:cubicBezTo>
                <a:cubicBezTo>
                  <a:pt x="1973" y="201"/>
                  <a:pt x="1973" y="201"/>
                  <a:pt x="2156" y="693"/>
                </a:cubicBezTo>
                <a:cubicBezTo>
                  <a:pt x="2162" y="711"/>
                  <a:pt x="2178" y="720"/>
                  <a:pt x="2196" y="720"/>
                </a:cubicBezTo>
                <a:cubicBezTo>
                  <a:pt x="2196" y="720"/>
                  <a:pt x="2196" y="720"/>
                  <a:pt x="2295" y="720"/>
                </a:cubicBezTo>
                <a:cubicBezTo>
                  <a:pt x="2317" y="720"/>
                  <a:pt x="2327" y="702"/>
                  <a:pt x="2319" y="684"/>
                </a:cubicBezTo>
                <a:cubicBezTo>
                  <a:pt x="2319" y="684"/>
                  <a:pt x="2319" y="684"/>
                  <a:pt x="2068" y="28"/>
                </a:cubicBezTo>
                <a:close/>
              </a:path>
            </a:pathLst>
          </a:custGeom>
          <a:solidFill>
            <a:srgbClr val="214ACD"/>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32" name="Text Placeholder 7">
            <a:extLst>
              <a:ext uri="{FF2B5EF4-FFF2-40B4-BE49-F238E27FC236}">
                <a16:creationId xmlns:a16="http://schemas.microsoft.com/office/drawing/2014/main" id="{CDDC462B-0FBB-8844-8879-71C453522BA5}"/>
              </a:ext>
            </a:extLst>
          </p:cNvPr>
          <p:cNvSpPr>
            <a:spLocks noGrp="1"/>
          </p:cNvSpPr>
          <p:nvPr>
            <p:ph type="body" sz="quarter" idx="10" hasCustomPrompt="1"/>
          </p:nvPr>
        </p:nvSpPr>
        <p:spPr bwMode="gray">
          <a:xfrm>
            <a:off x="495300" y="4195085"/>
            <a:ext cx="645417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33" name="Text Placeholder 7">
            <a:extLst>
              <a:ext uri="{FF2B5EF4-FFF2-40B4-BE49-F238E27FC236}">
                <a16:creationId xmlns:a16="http://schemas.microsoft.com/office/drawing/2014/main" id="{C2BD9332-77BD-8349-8678-A7AFC520FC09}"/>
              </a:ext>
            </a:extLst>
          </p:cNvPr>
          <p:cNvSpPr>
            <a:spLocks noGrp="1"/>
          </p:cNvSpPr>
          <p:nvPr>
            <p:ph type="body" sz="quarter" idx="11"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34" name="Text Placeholder 5">
            <a:extLst>
              <a:ext uri="{FF2B5EF4-FFF2-40B4-BE49-F238E27FC236}">
                <a16:creationId xmlns:a16="http://schemas.microsoft.com/office/drawing/2014/main" id="{E84EDDFA-1A53-5F4F-B5DD-AE2CE45E4923}"/>
              </a:ext>
            </a:extLst>
          </p:cNvPr>
          <p:cNvSpPr>
            <a:spLocks noGrp="1"/>
          </p:cNvSpPr>
          <p:nvPr>
            <p:ph type="body" sz="quarter" idx="13" hasCustomPrompt="1"/>
          </p:nvPr>
        </p:nvSpPr>
        <p:spPr bwMode="gray">
          <a:xfrm>
            <a:off x="94488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5" name="Text Placeholder 48">
            <a:extLst>
              <a:ext uri="{FF2B5EF4-FFF2-40B4-BE49-F238E27FC236}">
                <a16:creationId xmlns:a16="http://schemas.microsoft.com/office/drawing/2014/main" id="{AF53501B-85ED-A842-A9B0-46F3598AE1CD}"/>
              </a:ext>
            </a:extLst>
          </p:cNvPr>
          <p:cNvSpPr>
            <a:spLocks noGrp="1"/>
          </p:cNvSpPr>
          <p:nvPr>
            <p:ph type="body" sz="quarter" idx="14" hasCustomPrompt="1"/>
          </p:nvPr>
        </p:nvSpPr>
        <p:spPr bwMode="gray">
          <a:xfrm>
            <a:off x="479626" y="5520817"/>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43" name="Title 2">
            <a:extLst>
              <a:ext uri="{FF2B5EF4-FFF2-40B4-BE49-F238E27FC236}">
                <a16:creationId xmlns:a16="http://schemas.microsoft.com/office/drawing/2014/main" id="{BEC78C30-CD3A-7045-9862-48AA39785678}"/>
              </a:ext>
            </a:extLst>
          </p:cNvPr>
          <p:cNvSpPr>
            <a:spLocks noGrp="1"/>
          </p:cNvSpPr>
          <p:nvPr>
            <p:ph type="title"/>
          </p:nvPr>
        </p:nvSpPr>
        <p:spPr bwMode="gray">
          <a:xfrm>
            <a:off x="431638" y="2631736"/>
            <a:ext cx="6517838" cy="1445909"/>
          </a:xfrm>
        </p:spPr>
        <p:txBody>
          <a:bodyPr wrap="square">
            <a:spAutoFit/>
          </a:bodyPr>
          <a:lstStyle>
            <a:lvl1pPr>
              <a:lnSpc>
                <a:spcPct val="87000"/>
              </a:lnSpc>
              <a:defRPr sz="5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95171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taway 1/3 Right Blue">
    <p:spTree>
      <p:nvGrpSpPr>
        <p:cNvPr id="1" name=""/>
        <p:cNvGrpSpPr/>
        <p:nvPr/>
      </p:nvGrpSpPr>
      <p:grpSpPr>
        <a:xfrm>
          <a:off x="0" y="0"/>
          <a:ext cx="0" cy="0"/>
          <a:chOff x="0" y="0"/>
          <a:chExt cx="0" cy="0"/>
        </a:xfrm>
      </p:grpSpPr>
      <p:sp>
        <p:nvSpPr>
          <p:cNvPr id="19" name="Rectangle: Rounded Corners 18">
            <a:extLst>
              <a:ext uri="{FF2B5EF4-FFF2-40B4-BE49-F238E27FC236}">
                <a16:creationId xmlns:a16="http://schemas.microsoft.com/office/drawing/2014/main" id="{A7C99A1E-5CFA-4EFC-A063-074EDF821119}"/>
              </a:ext>
            </a:extLst>
          </p:cNvPr>
          <p:cNvSpPr/>
          <p:nvPr userDrawn="1"/>
        </p:nvSpPr>
        <p:spPr bwMode="gray">
          <a:xfrm>
            <a:off x="8460293" y="-139701"/>
            <a:ext cx="3871407" cy="6499717"/>
          </a:xfrm>
          <a:prstGeom prst="roundRect">
            <a:avLst>
              <a:gd name="adj" fmla="val 1715"/>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9" name="Text Placeholder 5">
            <a:extLst>
              <a:ext uri="{FF2B5EF4-FFF2-40B4-BE49-F238E27FC236}">
                <a16:creationId xmlns:a16="http://schemas.microsoft.com/office/drawing/2014/main" id="{51E58B32-BF86-1B4F-849D-754C4E8DC536}"/>
              </a:ext>
            </a:extLst>
          </p:cNvPr>
          <p:cNvSpPr>
            <a:spLocks noGrp="1"/>
          </p:cNvSpPr>
          <p:nvPr>
            <p:ph type="body" sz="quarter" idx="12"/>
          </p:nvPr>
        </p:nvSpPr>
        <p:spPr bwMode="gray">
          <a:xfrm>
            <a:off x="8829675" y="2057185"/>
            <a:ext cx="2867026" cy="4111626"/>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2">
            <a:extLst>
              <a:ext uri="{FF2B5EF4-FFF2-40B4-BE49-F238E27FC236}">
                <a16:creationId xmlns:a16="http://schemas.microsoft.com/office/drawing/2014/main" id="{5DE0D3DD-B6A4-C940-B9C1-3942EE6EDD97}"/>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20" name="Title 2">
            <a:extLst>
              <a:ext uri="{FF2B5EF4-FFF2-40B4-BE49-F238E27FC236}">
                <a16:creationId xmlns:a16="http://schemas.microsoft.com/office/drawing/2014/main" id="{4FFDFB95-D15C-9443-A4A8-88A88E287BEB}"/>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21" name="Subtitle">
            <a:extLst>
              <a:ext uri="{FF2B5EF4-FFF2-40B4-BE49-F238E27FC236}">
                <a16:creationId xmlns:a16="http://schemas.microsoft.com/office/drawing/2014/main" id="{34DC837C-21C7-DF42-9E81-CB31882DC1D9}"/>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403226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utaway 1/3 Right White">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B140C577-27DD-4548-9339-2D1F327E54F9}"/>
              </a:ext>
            </a:extLst>
          </p:cNvPr>
          <p:cNvSpPr/>
          <p:nvPr userDrawn="1"/>
        </p:nvSpPr>
        <p:spPr bwMode="gray">
          <a:xfrm>
            <a:off x="8460293" y="-139701"/>
            <a:ext cx="3871407" cy="6499717"/>
          </a:xfrm>
          <a:prstGeom prst="roundRect">
            <a:avLst>
              <a:gd name="adj" fmla="val 1715"/>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5">
            <a:extLst>
              <a:ext uri="{FF2B5EF4-FFF2-40B4-BE49-F238E27FC236}">
                <a16:creationId xmlns:a16="http://schemas.microsoft.com/office/drawing/2014/main" id="{68C10A23-AB9B-344F-BDAE-6E127C4D2687}"/>
              </a:ext>
            </a:extLst>
          </p:cNvPr>
          <p:cNvSpPr>
            <a:spLocks noGrp="1"/>
          </p:cNvSpPr>
          <p:nvPr>
            <p:ph type="body" sz="quarter" idx="12"/>
          </p:nvPr>
        </p:nvSpPr>
        <p:spPr bwMode="gray">
          <a:xfrm>
            <a:off x="8829675" y="2057185"/>
            <a:ext cx="2867026" cy="4111626"/>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marL="173736" indent="-173736">
              <a:buClr>
                <a:schemeClr val="tx2"/>
              </a:buClr>
              <a:buFont typeface="Arial" panose="020B0604020202020204" pitchFamily="34" charset="0"/>
              <a:buChar char="•"/>
              <a:defRPr>
                <a:solidFill>
                  <a:schemeClr val="tx2"/>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2">
            <a:extLst>
              <a:ext uri="{FF2B5EF4-FFF2-40B4-BE49-F238E27FC236}">
                <a16:creationId xmlns:a16="http://schemas.microsoft.com/office/drawing/2014/main" id="{D268E469-C052-664A-A93C-80358167877C}"/>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1" name="Title 2">
            <a:extLst>
              <a:ext uri="{FF2B5EF4-FFF2-40B4-BE49-F238E27FC236}">
                <a16:creationId xmlns:a16="http://schemas.microsoft.com/office/drawing/2014/main" id="{CDB1ACE2-BCC7-6341-8940-FF64DFA79FEB}"/>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3" name="Subtitle">
            <a:extLst>
              <a:ext uri="{FF2B5EF4-FFF2-40B4-BE49-F238E27FC236}">
                <a16:creationId xmlns:a16="http://schemas.microsoft.com/office/drawing/2014/main" id="{B67435D6-1D31-9249-A99A-C5DD01E90B8D}"/>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257414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taway 1/3 Right Nickel">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B140C577-27DD-4548-9339-2D1F327E54F9}"/>
              </a:ext>
            </a:extLst>
          </p:cNvPr>
          <p:cNvSpPr/>
          <p:nvPr userDrawn="1"/>
        </p:nvSpPr>
        <p:spPr bwMode="gray">
          <a:xfrm>
            <a:off x="8460293" y="-139701"/>
            <a:ext cx="3871407" cy="6499717"/>
          </a:xfrm>
          <a:prstGeom prst="roundRect">
            <a:avLst>
              <a:gd name="adj" fmla="val 1715"/>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5">
            <a:extLst>
              <a:ext uri="{FF2B5EF4-FFF2-40B4-BE49-F238E27FC236}">
                <a16:creationId xmlns:a16="http://schemas.microsoft.com/office/drawing/2014/main" id="{8CF46E0A-A9CC-A449-8C05-C6709771610D}"/>
              </a:ext>
            </a:extLst>
          </p:cNvPr>
          <p:cNvSpPr>
            <a:spLocks noGrp="1"/>
          </p:cNvSpPr>
          <p:nvPr>
            <p:ph type="body" sz="quarter" idx="12"/>
          </p:nvPr>
        </p:nvSpPr>
        <p:spPr bwMode="gray">
          <a:xfrm>
            <a:off x="8829675" y="2057185"/>
            <a:ext cx="2867026" cy="4111626"/>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marL="173736" indent="-173736">
              <a:buClr>
                <a:schemeClr val="tx2"/>
              </a:buClr>
              <a:buFont typeface="Arial" panose="020B0604020202020204" pitchFamily="34" charset="0"/>
              <a:buChar char="•"/>
              <a:defRPr>
                <a:solidFill>
                  <a:schemeClr val="tx2"/>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2">
            <a:extLst>
              <a:ext uri="{FF2B5EF4-FFF2-40B4-BE49-F238E27FC236}">
                <a16:creationId xmlns:a16="http://schemas.microsoft.com/office/drawing/2014/main" id="{04A1FA0A-CF2F-2D47-9760-01BB1540C97B}"/>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1" name="Title 2">
            <a:extLst>
              <a:ext uri="{FF2B5EF4-FFF2-40B4-BE49-F238E27FC236}">
                <a16:creationId xmlns:a16="http://schemas.microsoft.com/office/drawing/2014/main" id="{F33D036D-3D4A-8040-BCBE-BB5197725432}"/>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3" name="Subtitle">
            <a:extLst>
              <a:ext uri="{FF2B5EF4-FFF2-40B4-BE49-F238E27FC236}">
                <a16:creationId xmlns:a16="http://schemas.microsoft.com/office/drawing/2014/main" id="{EB1DBC36-E9EE-6B4A-915A-898BDB514718}"/>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172753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utaway 1/3 Right Gun Metal">
    <p:spTree>
      <p:nvGrpSpPr>
        <p:cNvPr id="1" name=""/>
        <p:cNvGrpSpPr/>
        <p:nvPr/>
      </p:nvGrpSpPr>
      <p:grpSpPr>
        <a:xfrm>
          <a:off x="0" y="0"/>
          <a:ext cx="0" cy="0"/>
          <a:chOff x="0" y="0"/>
          <a:chExt cx="0" cy="0"/>
        </a:xfrm>
      </p:grpSpPr>
      <p:sp>
        <p:nvSpPr>
          <p:cNvPr id="9" name="Rectangle: Rounded Corners 18">
            <a:extLst>
              <a:ext uri="{FF2B5EF4-FFF2-40B4-BE49-F238E27FC236}">
                <a16:creationId xmlns:a16="http://schemas.microsoft.com/office/drawing/2014/main" id="{4D80D427-68E5-9F42-B2B3-61C71D73B8B7}"/>
              </a:ext>
            </a:extLst>
          </p:cNvPr>
          <p:cNvSpPr/>
          <p:nvPr userDrawn="1"/>
        </p:nvSpPr>
        <p:spPr bwMode="gray">
          <a:xfrm>
            <a:off x="8460293" y="-139701"/>
            <a:ext cx="3871407" cy="6499717"/>
          </a:xfrm>
          <a:prstGeom prst="roundRect">
            <a:avLst>
              <a:gd name="adj" fmla="val 1715"/>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5">
            <a:extLst>
              <a:ext uri="{FF2B5EF4-FFF2-40B4-BE49-F238E27FC236}">
                <a16:creationId xmlns:a16="http://schemas.microsoft.com/office/drawing/2014/main" id="{1B4C3FE8-20F3-7E44-AD00-1F33931CBAD9}"/>
              </a:ext>
            </a:extLst>
          </p:cNvPr>
          <p:cNvSpPr>
            <a:spLocks noGrp="1"/>
          </p:cNvSpPr>
          <p:nvPr>
            <p:ph type="body" sz="quarter" idx="12"/>
          </p:nvPr>
        </p:nvSpPr>
        <p:spPr bwMode="gray">
          <a:xfrm>
            <a:off x="8829675" y="2057185"/>
            <a:ext cx="2867026" cy="4111626"/>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2D490A05-760F-FB46-A3B4-D6021E3ECF32}"/>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3" name="Title 2">
            <a:extLst>
              <a:ext uri="{FF2B5EF4-FFF2-40B4-BE49-F238E27FC236}">
                <a16:creationId xmlns:a16="http://schemas.microsoft.com/office/drawing/2014/main" id="{2ED1186A-D50F-8243-8D7A-E867F902FD7B}"/>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4" name="Subtitle">
            <a:extLst>
              <a:ext uri="{FF2B5EF4-FFF2-40B4-BE49-F238E27FC236}">
                <a16:creationId xmlns:a16="http://schemas.microsoft.com/office/drawing/2014/main" id="{C84BC659-49EB-FB4A-B7F5-2869ECB6F251}"/>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045018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utaway 1/3 Right Midnight">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896A7325-403F-0A42-A6FF-B47615E6303B}"/>
              </a:ext>
            </a:extLst>
          </p:cNvPr>
          <p:cNvSpPr/>
          <p:nvPr userDrawn="1"/>
        </p:nvSpPr>
        <p:spPr bwMode="gray">
          <a:xfrm>
            <a:off x="8460293" y="-139701"/>
            <a:ext cx="3871407" cy="6499717"/>
          </a:xfrm>
          <a:prstGeom prst="roundRect">
            <a:avLst>
              <a:gd name="adj" fmla="val 1715"/>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5">
            <a:extLst>
              <a:ext uri="{FF2B5EF4-FFF2-40B4-BE49-F238E27FC236}">
                <a16:creationId xmlns:a16="http://schemas.microsoft.com/office/drawing/2014/main" id="{0C738791-B600-7943-B1A8-2D6A1C7FC535}"/>
              </a:ext>
            </a:extLst>
          </p:cNvPr>
          <p:cNvSpPr>
            <a:spLocks noGrp="1"/>
          </p:cNvSpPr>
          <p:nvPr>
            <p:ph type="body" sz="quarter" idx="12"/>
          </p:nvPr>
        </p:nvSpPr>
        <p:spPr bwMode="gray">
          <a:xfrm>
            <a:off x="8829675" y="2057185"/>
            <a:ext cx="2867026" cy="4111626"/>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2">
            <a:extLst>
              <a:ext uri="{FF2B5EF4-FFF2-40B4-BE49-F238E27FC236}">
                <a16:creationId xmlns:a16="http://schemas.microsoft.com/office/drawing/2014/main" id="{46C7A33D-1FEE-434B-9F52-81E9A3C63B79}"/>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1" name="Title 2">
            <a:extLst>
              <a:ext uri="{FF2B5EF4-FFF2-40B4-BE49-F238E27FC236}">
                <a16:creationId xmlns:a16="http://schemas.microsoft.com/office/drawing/2014/main" id="{6F3B180F-7BB8-EC41-98C8-D5A4DD6762C8}"/>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3" name="Subtitle">
            <a:extLst>
              <a:ext uri="{FF2B5EF4-FFF2-40B4-BE49-F238E27FC236}">
                <a16:creationId xmlns:a16="http://schemas.microsoft.com/office/drawing/2014/main" id="{BC0FF016-5139-3B4B-B303-AFE23034ADD5}"/>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918422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Image, Title Righ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9069388" y="2557766"/>
            <a:ext cx="2627314"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C5D6C4BB-10B8-48B1-8A75-CB4C3C072DD2}"/>
              </a:ext>
            </a:extLst>
          </p:cNvPr>
          <p:cNvSpPr>
            <a:spLocks noGrp="1"/>
          </p:cNvSpPr>
          <p:nvPr>
            <p:ph type="ftr" sz="quarter" idx="16"/>
          </p:nvPr>
        </p:nvSpPr>
        <p:spPr>
          <a:xfrm>
            <a:off x="9069387" y="5034191"/>
            <a:ext cx="2627313"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alpha val="55000"/>
                  </a:schemeClr>
                </a:solidFill>
              </a:defRPr>
            </a:lvl1pPr>
          </a:lstStyle>
          <a:p>
            <a:r>
              <a:rPr lang="en-US"/>
              <a:t>Source sample text</a:t>
            </a:r>
          </a:p>
        </p:txBody>
      </p:sp>
      <p:sp>
        <p:nvSpPr>
          <p:cNvPr id="10" name="Title 1">
            <a:extLst>
              <a:ext uri="{FF2B5EF4-FFF2-40B4-BE49-F238E27FC236}">
                <a16:creationId xmlns:a16="http://schemas.microsoft.com/office/drawing/2014/main" id="{F2F733F4-FDC8-4D30-B7CF-F12D90AFBE39}"/>
              </a:ext>
            </a:extLst>
          </p:cNvPr>
          <p:cNvSpPr>
            <a:spLocks noGrp="1"/>
          </p:cNvSpPr>
          <p:nvPr>
            <p:ph type="title"/>
          </p:nvPr>
        </p:nvSpPr>
        <p:spPr bwMode="gray">
          <a:xfrm>
            <a:off x="9074292" y="1649323"/>
            <a:ext cx="2627313"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1334241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ull Image, Title Lef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2608263" cy="1657338"/>
          </a:xfrm>
          <a:prstGeom prst="rect">
            <a:avLst/>
          </a:prstGeom>
        </p:spPr>
        <p:txBody>
          <a:bodyPr anchor="t">
            <a:normAutofit/>
          </a:bodyPr>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C5D6C4BB-10B8-48B1-8A75-CB4C3C072DD2}"/>
              </a:ext>
            </a:extLst>
          </p:cNvPr>
          <p:cNvSpPr>
            <a:spLocks noGrp="1"/>
          </p:cNvSpPr>
          <p:nvPr>
            <p:ph type="ftr" sz="quarter" idx="16"/>
          </p:nvPr>
        </p:nvSpPr>
        <p:spPr>
          <a:xfrm>
            <a:off x="495300" y="6532895"/>
            <a:ext cx="2608262"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alpha val="55000"/>
                  </a:schemeClr>
                </a:solidFill>
              </a:defRPr>
            </a:lvl1pPr>
          </a:lstStyle>
          <a:p>
            <a:r>
              <a:rPr lang="en-US"/>
              <a:t>Source sample text</a:t>
            </a:r>
          </a:p>
        </p:txBody>
      </p:sp>
      <p:sp>
        <p:nvSpPr>
          <p:cNvPr id="2" name="Title 1">
            <a:extLst>
              <a:ext uri="{FF2B5EF4-FFF2-40B4-BE49-F238E27FC236}">
                <a16:creationId xmlns:a16="http://schemas.microsoft.com/office/drawing/2014/main" id="{32122FCF-2444-4089-9E65-51687ED4C279}"/>
              </a:ext>
            </a:extLst>
          </p:cNvPr>
          <p:cNvSpPr>
            <a:spLocks noGrp="1"/>
          </p:cNvSpPr>
          <p:nvPr>
            <p:ph type="title"/>
          </p:nvPr>
        </p:nvSpPr>
        <p:spPr>
          <a:xfrm>
            <a:off x="495300" y="3835007"/>
            <a:ext cx="2608262"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861139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ull Image with Titl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alpha val="55000"/>
                  </a:schemeClr>
                </a:solidFill>
                <a:latin typeface="+mn-lt"/>
                <a:ea typeface="+mn-ea"/>
                <a:cs typeface="+mn-cs"/>
              </a:defRPr>
            </a:lvl1pPr>
          </a:lstStyle>
          <a:p>
            <a:r>
              <a:rPr lang="en-US"/>
              <a:t>Source sample text</a:t>
            </a:r>
          </a:p>
        </p:txBody>
      </p:sp>
      <p:sp>
        <p:nvSpPr>
          <p:cNvPr id="5" name="Title 3">
            <a:extLst>
              <a:ext uri="{FF2B5EF4-FFF2-40B4-BE49-F238E27FC236}">
                <a16:creationId xmlns:a16="http://schemas.microsoft.com/office/drawing/2014/main" id="{FD4297B3-BF9D-4941-8E72-F600F3133AED}"/>
              </a:ext>
            </a:extLst>
          </p:cNvPr>
          <p:cNvSpPr>
            <a:spLocks noGrp="1"/>
          </p:cNvSpPr>
          <p:nvPr>
            <p:ph type="title"/>
          </p:nvPr>
        </p:nvSpPr>
        <p:spPr>
          <a:xfrm>
            <a:off x="495300" y="549415"/>
            <a:ext cx="11187112" cy="455189"/>
          </a:xfrm>
        </p:spPr>
        <p:txBody>
          <a:bodyPr/>
          <a:lstStyle>
            <a:lvl1pPr>
              <a:defRPr>
                <a:solidFill>
                  <a:schemeClr val="bg1"/>
                </a:solidFill>
              </a:defRPr>
            </a:lvl1pPr>
          </a:lstStyle>
          <a:p>
            <a:r>
              <a:rPr lang="en-US"/>
              <a:t>Click to edit Master title style</a:t>
            </a:r>
            <a:endParaRPr lang="en-US" dirty="0"/>
          </a:p>
        </p:txBody>
      </p:sp>
      <p:sp>
        <p:nvSpPr>
          <p:cNvPr id="6" name="Subtitle">
            <a:extLst>
              <a:ext uri="{FF2B5EF4-FFF2-40B4-BE49-F238E27FC236}">
                <a16:creationId xmlns:a16="http://schemas.microsoft.com/office/drawing/2014/main" id="{D3929FBC-1F16-4E08-85F8-A3FA3A68AE87}"/>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bg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01091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u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alpha val="55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2514191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Full Image with Takeaway_Whit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bg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837512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Gun Metal">
    <p:bg>
      <p:bgPr>
        <a:solidFill>
          <a:schemeClr val="accent5"/>
        </a:solidFill>
        <a:effectLst/>
      </p:bgPr>
    </p:bg>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B7329F7A-F684-4776-994A-3A656ABA9581}"/>
              </a:ext>
            </a:extLst>
          </p:cNvPr>
          <p:cNvSpPr>
            <a:spLocks/>
          </p:cNvSpPr>
          <p:nvPr userDrawn="1"/>
        </p:nvSpPr>
        <p:spPr bwMode="auto">
          <a:xfrm>
            <a:off x="-876300" y="4977549"/>
            <a:ext cx="12552239" cy="3889360"/>
          </a:xfrm>
          <a:custGeom>
            <a:avLst/>
            <a:gdLst>
              <a:gd name="T0" fmla="*/ 2068 w 2327"/>
              <a:gd name="T1" fmla="*/ 28 h 720"/>
              <a:gd name="T2" fmla="*/ 2029 w 2327"/>
              <a:gd name="T3" fmla="*/ 0 h 720"/>
              <a:gd name="T4" fmla="*/ 1921 w 2327"/>
              <a:gd name="T5" fmla="*/ 0 h 720"/>
              <a:gd name="T6" fmla="*/ 1881 w 2327"/>
              <a:gd name="T7" fmla="*/ 28 h 720"/>
              <a:gd name="T8" fmla="*/ 1706 w 2327"/>
              <a:gd name="T9" fmla="*/ 507 h 720"/>
              <a:gd name="T10" fmla="*/ 1525 w 2327"/>
              <a:gd name="T11" fmla="*/ 28 h 720"/>
              <a:gd name="T12" fmla="*/ 1486 w 2327"/>
              <a:gd name="T13" fmla="*/ 0 h 720"/>
              <a:gd name="T14" fmla="*/ 1379 w 2327"/>
              <a:gd name="T15" fmla="*/ 0 h 720"/>
              <a:gd name="T16" fmla="*/ 1340 w 2327"/>
              <a:gd name="T17" fmla="*/ 28 h 720"/>
              <a:gd name="T18" fmla="*/ 1163 w 2327"/>
              <a:gd name="T19" fmla="*/ 507 h 720"/>
              <a:gd name="T20" fmla="*/ 985 w 2327"/>
              <a:gd name="T21" fmla="*/ 28 h 720"/>
              <a:gd name="T22" fmla="*/ 946 w 2327"/>
              <a:gd name="T23" fmla="*/ 0 h 720"/>
              <a:gd name="T24" fmla="*/ 840 w 2327"/>
              <a:gd name="T25" fmla="*/ 0 h 720"/>
              <a:gd name="T26" fmla="*/ 800 w 2327"/>
              <a:gd name="T27" fmla="*/ 28 h 720"/>
              <a:gd name="T28" fmla="*/ 621 w 2327"/>
              <a:gd name="T29" fmla="*/ 507 h 720"/>
              <a:gd name="T30" fmla="*/ 444 w 2327"/>
              <a:gd name="T31" fmla="*/ 28 h 720"/>
              <a:gd name="T32" fmla="*/ 406 w 2327"/>
              <a:gd name="T33" fmla="*/ 0 h 720"/>
              <a:gd name="T34" fmla="*/ 297 w 2327"/>
              <a:gd name="T35" fmla="*/ 0 h 720"/>
              <a:gd name="T36" fmla="*/ 258 w 2327"/>
              <a:gd name="T37" fmla="*/ 28 h 720"/>
              <a:gd name="T38" fmla="*/ 6 w 2327"/>
              <a:gd name="T39" fmla="*/ 684 h 720"/>
              <a:gd name="T40" fmla="*/ 31 w 2327"/>
              <a:gd name="T41" fmla="*/ 720 h 720"/>
              <a:gd name="T42" fmla="*/ 127 w 2327"/>
              <a:gd name="T43" fmla="*/ 720 h 720"/>
              <a:gd name="T44" fmla="*/ 166 w 2327"/>
              <a:gd name="T45" fmla="*/ 693 h 720"/>
              <a:gd name="T46" fmla="*/ 351 w 2327"/>
              <a:gd name="T47" fmla="*/ 198 h 720"/>
              <a:gd name="T48" fmla="*/ 536 w 2327"/>
              <a:gd name="T49" fmla="*/ 693 h 720"/>
              <a:gd name="T50" fmla="*/ 575 w 2327"/>
              <a:gd name="T51" fmla="*/ 720 h 720"/>
              <a:gd name="T52" fmla="*/ 663 w 2327"/>
              <a:gd name="T53" fmla="*/ 720 h 720"/>
              <a:gd name="T54" fmla="*/ 703 w 2327"/>
              <a:gd name="T55" fmla="*/ 693 h 720"/>
              <a:gd name="T56" fmla="*/ 892 w 2327"/>
              <a:gd name="T57" fmla="*/ 198 h 720"/>
              <a:gd name="T58" fmla="*/ 1075 w 2327"/>
              <a:gd name="T59" fmla="*/ 693 h 720"/>
              <a:gd name="T60" fmla="*/ 1115 w 2327"/>
              <a:gd name="T61" fmla="*/ 720 h 720"/>
              <a:gd name="T62" fmla="*/ 1208 w 2327"/>
              <a:gd name="T63" fmla="*/ 720 h 720"/>
              <a:gd name="T64" fmla="*/ 1247 w 2327"/>
              <a:gd name="T65" fmla="*/ 693 h 720"/>
              <a:gd name="T66" fmla="*/ 1432 w 2327"/>
              <a:gd name="T67" fmla="*/ 198 h 720"/>
              <a:gd name="T68" fmla="*/ 1620 w 2327"/>
              <a:gd name="T69" fmla="*/ 693 h 720"/>
              <a:gd name="T70" fmla="*/ 1659 w 2327"/>
              <a:gd name="T71" fmla="*/ 720 h 720"/>
              <a:gd name="T72" fmla="*/ 1748 w 2327"/>
              <a:gd name="T73" fmla="*/ 720 h 720"/>
              <a:gd name="T74" fmla="*/ 1787 w 2327"/>
              <a:gd name="T75" fmla="*/ 693 h 720"/>
              <a:gd name="T76" fmla="*/ 1973 w 2327"/>
              <a:gd name="T77" fmla="*/ 201 h 720"/>
              <a:gd name="T78" fmla="*/ 2156 w 2327"/>
              <a:gd name="T79" fmla="*/ 693 h 720"/>
              <a:gd name="T80" fmla="*/ 2196 w 2327"/>
              <a:gd name="T81" fmla="*/ 720 h 720"/>
              <a:gd name="T82" fmla="*/ 2295 w 2327"/>
              <a:gd name="T83" fmla="*/ 720 h 720"/>
              <a:gd name="T84" fmla="*/ 2319 w 2327"/>
              <a:gd name="T85" fmla="*/ 684 h 720"/>
              <a:gd name="T86" fmla="*/ 2068 w 2327"/>
              <a:gd name="T87" fmla="*/ 28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27" h="720">
                <a:moveTo>
                  <a:pt x="2068" y="28"/>
                </a:moveTo>
                <a:cubicBezTo>
                  <a:pt x="2060" y="9"/>
                  <a:pt x="2047" y="0"/>
                  <a:pt x="2029" y="0"/>
                </a:cubicBezTo>
                <a:cubicBezTo>
                  <a:pt x="2029" y="0"/>
                  <a:pt x="2029" y="0"/>
                  <a:pt x="1921" y="0"/>
                </a:cubicBezTo>
                <a:cubicBezTo>
                  <a:pt x="1903" y="0"/>
                  <a:pt x="1889" y="9"/>
                  <a:pt x="1881" y="28"/>
                </a:cubicBezTo>
                <a:cubicBezTo>
                  <a:pt x="1881" y="28"/>
                  <a:pt x="1881" y="28"/>
                  <a:pt x="1706" y="507"/>
                </a:cubicBezTo>
                <a:cubicBezTo>
                  <a:pt x="1706" y="507"/>
                  <a:pt x="1706" y="507"/>
                  <a:pt x="1525" y="28"/>
                </a:cubicBezTo>
                <a:cubicBezTo>
                  <a:pt x="1517" y="9"/>
                  <a:pt x="1504" y="0"/>
                  <a:pt x="1486" y="0"/>
                </a:cubicBezTo>
                <a:cubicBezTo>
                  <a:pt x="1486" y="0"/>
                  <a:pt x="1486" y="0"/>
                  <a:pt x="1379" y="0"/>
                </a:cubicBezTo>
                <a:cubicBezTo>
                  <a:pt x="1361" y="0"/>
                  <a:pt x="1348" y="9"/>
                  <a:pt x="1340" y="28"/>
                </a:cubicBezTo>
                <a:cubicBezTo>
                  <a:pt x="1340" y="28"/>
                  <a:pt x="1340" y="28"/>
                  <a:pt x="1163" y="507"/>
                </a:cubicBezTo>
                <a:cubicBezTo>
                  <a:pt x="1163" y="507"/>
                  <a:pt x="1163" y="507"/>
                  <a:pt x="985" y="28"/>
                </a:cubicBezTo>
                <a:cubicBezTo>
                  <a:pt x="978" y="9"/>
                  <a:pt x="964" y="0"/>
                  <a:pt x="946" y="0"/>
                </a:cubicBezTo>
                <a:cubicBezTo>
                  <a:pt x="946" y="0"/>
                  <a:pt x="946" y="0"/>
                  <a:pt x="840" y="0"/>
                </a:cubicBezTo>
                <a:cubicBezTo>
                  <a:pt x="822" y="0"/>
                  <a:pt x="808" y="9"/>
                  <a:pt x="800" y="28"/>
                </a:cubicBezTo>
                <a:cubicBezTo>
                  <a:pt x="800" y="28"/>
                  <a:pt x="800" y="28"/>
                  <a:pt x="621" y="507"/>
                </a:cubicBezTo>
                <a:cubicBezTo>
                  <a:pt x="621" y="507"/>
                  <a:pt x="621" y="507"/>
                  <a:pt x="444" y="28"/>
                </a:cubicBezTo>
                <a:cubicBezTo>
                  <a:pt x="436" y="9"/>
                  <a:pt x="424" y="0"/>
                  <a:pt x="406" y="0"/>
                </a:cubicBezTo>
                <a:cubicBezTo>
                  <a:pt x="406" y="0"/>
                  <a:pt x="406" y="0"/>
                  <a:pt x="297" y="0"/>
                </a:cubicBezTo>
                <a:cubicBezTo>
                  <a:pt x="279" y="0"/>
                  <a:pt x="265" y="9"/>
                  <a:pt x="258" y="28"/>
                </a:cubicBezTo>
                <a:cubicBezTo>
                  <a:pt x="258" y="28"/>
                  <a:pt x="258" y="28"/>
                  <a:pt x="6" y="684"/>
                </a:cubicBezTo>
                <a:cubicBezTo>
                  <a:pt x="0" y="702"/>
                  <a:pt x="8" y="720"/>
                  <a:pt x="31" y="720"/>
                </a:cubicBezTo>
                <a:cubicBezTo>
                  <a:pt x="31" y="720"/>
                  <a:pt x="31" y="720"/>
                  <a:pt x="127" y="720"/>
                </a:cubicBezTo>
                <a:cubicBezTo>
                  <a:pt x="145" y="720"/>
                  <a:pt x="160" y="711"/>
                  <a:pt x="166" y="693"/>
                </a:cubicBezTo>
                <a:cubicBezTo>
                  <a:pt x="166" y="693"/>
                  <a:pt x="166" y="693"/>
                  <a:pt x="351" y="198"/>
                </a:cubicBezTo>
                <a:cubicBezTo>
                  <a:pt x="351" y="198"/>
                  <a:pt x="351" y="198"/>
                  <a:pt x="536" y="693"/>
                </a:cubicBezTo>
                <a:cubicBezTo>
                  <a:pt x="543" y="712"/>
                  <a:pt x="557" y="720"/>
                  <a:pt x="575" y="720"/>
                </a:cubicBezTo>
                <a:cubicBezTo>
                  <a:pt x="575" y="720"/>
                  <a:pt x="575" y="720"/>
                  <a:pt x="663" y="720"/>
                </a:cubicBezTo>
                <a:cubicBezTo>
                  <a:pt x="682" y="720"/>
                  <a:pt x="695" y="712"/>
                  <a:pt x="703" y="693"/>
                </a:cubicBezTo>
                <a:cubicBezTo>
                  <a:pt x="703" y="693"/>
                  <a:pt x="703" y="693"/>
                  <a:pt x="892" y="198"/>
                </a:cubicBezTo>
                <a:cubicBezTo>
                  <a:pt x="892" y="198"/>
                  <a:pt x="892" y="198"/>
                  <a:pt x="1075" y="693"/>
                </a:cubicBezTo>
                <a:cubicBezTo>
                  <a:pt x="1083" y="711"/>
                  <a:pt x="1097" y="720"/>
                  <a:pt x="1115" y="720"/>
                </a:cubicBezTo>
                <a:cubicBezTo>
                  <a:pt x="1115" y="720"/>
                  <a:pt x="1115" y="720"/>
                  <a:pt x="1208" y="720"/>
                </a:cubicBezTo>
                <a:cubicBezTo>
                  <a:pt x="1226" y="720"/>
                  <a:pt x="1240" y="711"/>
                  <a:pt x="1247" y="693"/>
                </a:cubicBezTo>
                <a:cubicBezTo>
                  <a:pt x="1247" y="693"/>
                  <a:pt x="1247" y="693"/>
                  <a:pt x="1432" y="198"/>
                </a:cubicBezTo>
                <a:cubicBezTo>
                  <a:pt x="1432" y="198"/>
                  <a:pt x="1432" y="198"/>
                  <a:pt x="1620" y="693"/>
                </a:cubicBezTo>
                <a:cubicBezTo>
                  <a:pt x="1627" y="712"/>
                  <a:pt x="1641" y="720"/>
                  <a:pt x="1659" y="720"/>
                </a:cubicBezTo>
                <a:cubicBezTo>
                  <a:pt x="1659" y="720"/>
                  <a:pt x="1659" y="720"/>
                  <a:pt x="1748" y="720"/>
                </a:cubicBezTo>
                <a:cubicBezTo>
                  <a:pt x="1766" y="720"/>
                  <a:pt x="1779" y="712"/>
                  <a:pt x="1787" y="693"/>
                </a:cubicBezTo>
                <a:cubicBezTo>
                  <a:pt x="1787" y="693"/>
                  <a:pt x="1787" y="693"/>
                  <a:pt x="1973" y="201"/>
                </a:cubicBezTo>
                <a:cubicBezTo>
                  <a:pt x="1973" y="201"/>
                  <a:pt x="1973" y="201"/>
                  <a:pt x="2156" y="693"/>
                </a:cubicBezTo>
                <a:cubicBezTo>
                  <a:pt x="2162" y="711"/>
                  <a:pt x="2178" y="720"/>
                  <a:pt x="2196" y="720"/>
                </a:cubicBezTo>
                <a:cubicBezTo>
                  <a:pt x="2196" y="720"/>
                  <a:pt x="2196" y="720"/>
                  <a:pt x="2295" y="720"/>
                </a:cubicBezTo>
                <a:cubicBezTo>
                  <a:pt x="2317" y="720"/>
                  <a:pt x="2327" y="702"/>
                  <a:pt x="2319" y="684"/>
                </a:cubicBezTo>
                <a:cubicBezTo>
                  <a:pt x="2319" y="684"/>
                  <a:pt x="2319" y="684"/>
                  <a:pt x="2068" y="28"/>
                </a:cubicBezTo>
                <a:close/>
              </a:path>
            </a:pathLst>
          </a:custGeom>
          <a:solidFill>
            <a:srgbClr val="3D4F6B"/>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21" name="Text Placeholder 7">
            <a:extLst>
              <a:ext uri="{FF2B5EF4-FFF2-40B4-BE49-F238E27FC236}">
                <a16:creationId xmlns:a16="http://schemas.microsoft.com/office/drawing/2014/main" id="{F56A4E93-6A6C-754C-BCEE-724589DB9EEF}"/>
              </a:ext>
            </a:extLst>
          </p:cNvPr>
          <p:cNvSpPr>
            <a:spLocks noGrp="1"/>
          </p:cNvSpPr>
          <p:nvPr>
            <p:ph type="body" sz="quarter" idx="10" hasCustomPrompt="1"/>
          </p:nvPr>
        </p:nvSpPr>
        <p:spPr bwMode="gray">
          <a:xfrm>
            <a:off x="495299" y="4195085"/>
            <a:ext cx="643624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22" name="Text Placeholder 7">
            <a:extLst>
              <a:ext uri="{FF2B5EF4-FFF2-40B4-BE49-F238E27FC236}">
                <a16:creationId xmlns:a16="http://schemas.microsoft.com/office/drawing/2014/main" id="{D6766CD7-D0E2-6E47-A27D-822ABCFC97FB}"/>
              </a:ext>
            </a:extLst>
          </p:cNvPr>
          <p:cNvSpPr>
            <a:spLocks noGrp="1"/>
          </p:cNvSpPr>
          <p:nvPr>
            <p:ph type="body" sz="quarter" idx="11"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3" name="Text Placeholder 5">
            <a:extLst>
              <a:ext uri="{FF2B5EF4-FFF2-40B4-BE49-F238E27FC236}">
                <a16:creationId xmlns:a16="http://schemas.microsoft.com/office/drawing/2014/main" id="{5DBE9C50-FD3A-6148-ABEA-7CF92B207E40}"/>
              </a:ext>
            </a:extLst>
          </p:cNvPr>
          <p:cNvSpPr>
            <a:spLocks noGrp="1"/>
          </p:cNvSpPr>
          <p:nvPr>
            <p:ph type="body" sz="quarter" idx="13" hasCustomPrompt="1"/>
          </p:nvPr>
        </p:nvSpPr>
        <p:spPr bwMode="gray">
          <a:xfrm>
            <a:off x="94488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a:t>Date</a:t>
            </a:r>
          </a:p>
        </p:txBody>
      </p:sp>
      <p:sp>
        <p:nvSpPr>
          <p:cNvPr id="24" name="Text Placeholder 48">
            <a:extLst>
              <a:ext uri="{FF2B5EF4-FFF2-40B4-BE49-F238E27FC236}">
                <a16:creationId xmlns:a16="http://schemas.microsoft.com/office/drawing/2014/main" id="{51A2E1C5-0E40-1243-837A-54873794C32F}"/>
              </a:ext>
            </a:extLst>
          </p:cNvPr>
          <p:cNvSpPr>
            <a:spLocks noGrp="1"/>
          </p:cNvSpPr>
          <p:nvPr>
            <p:ph type="body" sz="quarter" idx="14" hasCustomPrompt="1"/>
          </p:nvPr>
        </p:nvSpPr>
        <p:spPr bwMode="gray">
          <a:xfrm>
            <a:off x="477369" y="5527626"/>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a:t>@</a:t>
            </a:r>
            <a:r>
              <a:rPr lang="en-US" err="1"/>
              <a:t>qualcomm</a:t>
            </a:r>
            <a:endParaRPr lang="en-US"/>
          </a:p>
        </p:txBody>
      </p:sp>
      <p:sp>
        <p:nvSpPr>
          <p:cNvPr id="25" name="Freeform 5">
            <a:extLst>
              <a:ext uri="{FF2B5EF4-FFF2-40B4-BE49-F238E27FC236}">
                <a16:creationId xmlns:a16="http://schemas.microsoft.com/office/drawing/2014/main" id="{E963D917-F9E8-EA40-876A-388D863F6543}"/>
              </a:ext>
            </a:extLst>
          </p:cNvPr>
          <p:cNvSpPr>
            <a:spLocks noChangeAspect="1" noEditPoints="1"/>
          </p:cNvSpPr>
          <p:nvPr userDrawn="1"/>
        </p:nvSpPr>
        <p:spPr bwMode="black">
          <a:xfrm>
            <a:off x="485389"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
        <p:nvSpPr>
          <p:cNvPr id="26" name="Title 2">
            <a:extLst>
              <a:ext uri="{FF2B5EF4-FFF2-40B4-BE49-F238E27FC236}">
                <a16:creationId xmlns:a16="http://schemas.microsoft.com/office/drawing/2014/main" id="{10ACB630-243E-B34B-AED6-CB7007059052}"/>
              </a:ext>
            </a:extLst>
          </p:cNvPr>
          <p:cNvSpPr>
            <a:spLocks noGrp="1"/>
          </p:cNvSpPr>
          <p:nvPr>
            <p:ph type="title"/>
          </p:nvPr>
        </p:nvSpPr>
        <p:spPr bwMode="gray">
          <a:xfrm>
            <a:off x="431638" y="2631736"/>
            <a:ext cx="6499906" cy="1445909"/>
          </a:xfrm>
        </p:spPr>
        <p:txBody>
          <a:bodyPr wrap="square">
            <a:spAutoFit/>
          </a:bodyPr>
          <a:lstStyle>
            <a:lvl1pPr>
              <a:lnSpc>
                <a:spcPct val="87000"/>
              </a:lnSpc>
              <a:defRPr sz="5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270332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_Full Image with Takeaway_Nickel">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accent6">
              <a:lumMod val="40000"/>
              <a:lumOff val="60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414533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Full Image with Takeaway_Blu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2">
                    <a:lumMod val="40000"/>
                    <a:lumOff val="60000"/>
                  </a:schemeClr>
                </a:solidFill>
                <a:latin typeface="+mn-lt"/>
                <a:ea typeface="+mn-ea"/>
                <a:cs typeface="+mn-cs"/>
              </a:defRPr>
            </a:lvl1pPr>
          </a:lstStyle>
          <a:p>
            <a:r>
              <a:rPr lang="en-US"/>
              <a:t>Source sample text</a:t>
            </a:r>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517385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ull Image with Takeaway_Gunmetal">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accent5"/>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40000"/>
                    <a:lumOff val="60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662699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Full Image with Takeaway_Midnigh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tx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369220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howcase Circle Dar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3F160BF-8538-46BA-8FF8-A6466F42867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524" y="856"/>
            <a:ext cx="12188951" cy="6856285"/>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lvl1pPr>
              <a:defRPr>
                <a:solidFill>
                  <a:schemeClr val="bg1">
                    <a:alpha val="55000"/>
                  </a:schemeClr>
                </a:solidFill>
              </a:defRPr>
            </a:lvl1pPr>
          </a:lstStyle>
          <a:p>
            <a:r>
              <a:rPr lang="en-US"/>
              <a:t>Source sample text</a:t>
            </a:r>
          </a:p>
        </p:txBody>
      </p:sp>
      <p:sp>
        <p:nvSpPr>
          <p:cNvPr id="5" name="Text Placeholder 4">
            <a:extLst>
              <a:ext uri="{FF2B5EF4-FFF2-40B4-BE49-F238E27FC236}">
                <a16:creationId xmlns:a16="http://schemas.microsoft.com/office/drawing/2014/main" id="{4AB9CF9E-9175-450B-AB3E-7D31F994FD23}"/>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bg1"/>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EF3D35AC-624D-D544-AC29-93F242E72E1D}"/>
              </a:ext>
            </a:extLst>
          </p:cNvPr>
          <p:cNvSpPr>
            <a:spLocks noGrp="1"/>
          </p:cNvSpPr>
          <p:nvPr>
            <p:ph type="pic" sz="quarter" idx="24" hasCustomPrompt="1"/>
          </p:nvPr>
        </p:nvSpPr>
        <p:spPr>
          <a:xfrm>
            <a:off x="4225925" y="1830649"/>
            <a:ext cx="3740150" cy="3051705"/>
          </a:xfrm>
        </p:spPr>
        <p:txBody>
          <a:bodyPr anchor="ctr"/>
          <a:lstStyle>
            <a:lvl1pPr marL="0" indent="0" algn="ctr">
              <a:buFontTx/>
              <a:buNone/>
              <a:defRPr>
                <a:solidFill>
                  <a:schemeClr val="accent6">
                    <a:lumMod val="50000"/>
                  </a:schemeClr>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3879451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howcase Square Dar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3F160BF-8538-46BA-8FF8-A6466F428677}"/>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lvl1pPr>
              <a:defRPr>
                <a:solidFill>
                  <a:schemeClr val="bg1">
                    <a:alpha val="55000"/>
                  </a:schemeClr>
                </a:solidFill>
              </a:defRPr>
            </a:lvl1pPr>
          </a:lstStyle>
          <a:p>
            <a:r>
              <a:rPr lang="en-US"/>
              <a:t>Source sample text</a:t>
            </a:r>
          </a:p>
        </p:txBody>
      </p:sp>
      <p:sp>
        <p:nvSpPr>
          <p:cNvPr id="6" name="Text Placeholder 4">
            <a:extLst>
              <a:ext uri="{FF2B5EF4-FFF2-40B4-BE49-F238E27FC236}">
                <a16:creationId xmlns:a16="http://schemas.microsoft.com/office/drawing/2014/main" id="{09292DE0-26C7-4618-80C9-C8186C225E2F}"/>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bg1"/>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5" name="Picture Placeholder 5">
            <a:extLst>
              <a:ext uri="{FF2B5EF4-FFF2-40B4-BE49-F238E27FC236}">
                <a16:creationId xmlns:a16="http://schemas.microsoft.com/office/drawing/2014/main" id="{7EC3A1C4-1BC3-884C-944A-7D0EE5819A5C}"/>
              </a:ext>
            </a:extLst>
          </p:cNvPr>
          <p:cNvSpPr>
            <a:spLocks noGrp="1"/>
          </p:cNvSpPr>
          <p:nvPr>
            <p:ph type="pic" sz="quarter" idx="24" hasCustomPrompt="1"/>
          </p:nvPr>
        </p:nvSpPr>
        <p:spPr>
          <a:xfrm>
            <a:off x="3891643" y="1830648"/>
            <a:ext cx="4408714" cy="3051705"/>
          </a:xfrm>
        </p:spPr>
        <p:txBody>
          <a:bodyPr anchor="ctr"/>
          <a:lstStyle>
            <a:lvl1pPr marL="0" indent="0" algn="ctr">
              <a:buFontTx/>
              <a:buNone/>
              <a:defRPr>
                <a:solidFill>
                  <a:schemeClr val="accent6">
                    <a:lumMod val="50000"/>
                  </a:schemeClr>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3750601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howcase Circle Ligh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EEBBD2-7909-4CEC-B855-1082E0342233}"/>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p>
            <a:r>
              <a:rPr lang="en-US" dirty="0"/>
              <a:t>Source sample text</a:t>
            </a:r>
          </a:p>
        </p:txBody>
      </p:sp>
      <p:sp>
        <p:nvSpPr>
          <p:cNvPr id="7" name="Text Placeholder 4">
            <a:extLst>
              <a:ext uri="{FF2B5EF4-FFF2-40B4-BE49-F238E27FC236}">
                <a16:creationId xmlns:a16="http://schemas.microsoft.com/office/drawing/2014/main" id="{562BC7C7-95C8-4A62-9ABD-E4235BE30AC6}"/>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tx2"/>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F9B3A5FF-139D-764C-B3E9-7C291A5BE137}"/>
              </a:ext>
            </a:extLst>
          </p:cNvPr>
          <p:cNvSpPr>
            <a:spLocks noGrp="1"/>
          </p:cNvSpPr>
          <p:nvPr>
            <p:ph type="pic" sz="quarter" idx="24" hasCustomPrompt="1"/>
          </p:nvPr>
        </p:nvSpPr>
        <p:spPr>
          <a:xfrm>
            <a:off x="4225925" y="1830649"/>
            <a:ext cx="3740150" cy="3051705"/>
          </a:xfrm>
        </p:spPr>
        <p:txBody>
          <a:bodyPr anchor="ctr"/>
          <a:lstStyle>
            <a:lvl1pPr marL="0" indent="0" algn="ctr">
              <a:buFontTx/>
              <a:buNone/>
              <a:defRPr>
                <a:solidFill>
                  <a:schemeClr val="accent6"/>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3921321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howcase Square Ligh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EEBBD2-7909-4CEC-B855-1082E0342233}"/>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p>
            <a:r>
              <a:rPr lang="en-US"/>
              <a:t>Source sample text</a:t>
            </a:r>
          </a:p>
        </p:txBody>
      </p:sp>
      <p:sp>
        <p:nvSpPr>
          <p:cNvPr id="7" name="Text Placeholder 4">
            <a:extLst>
              <a:ext uri="{FF2B5EF4-FFF2-40B4-BE49-F238E27FC236}">
                <a16:creationId xmlns:a16="http://schemas.microsoft.com/office/drawing/2014/main" id="{6490BB97-1EFB-4144-9135-DB96B5FD7F51}"/>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tx2"/>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D12ABD92-6C8C-9643-918B-330DAE4D14CE}"/>
              </a:ext>
            </a:extLst>
          </p:cNvPr>
          <p:cNvSpPr>
            <a:spLocks noGrp="1"/>
          </p:cNvSpPr>
          <p:nvPr>
            <p:ph type="pic" sz="quarter" idx="24" hasCustomPrompt="1"/>
          </p:nvPr>
        </p:nvSpPr>
        <p:spPr>
          <a:xfrm>
            <a:off x="3891643" y="1830648"/>
            <a:ext cx="4408714" cy="3051705"/>
          </a:xfrm>
        </p:spPr>
        <p:txBody>
          <a:bodyPr anchor="ctr"/>
          <a:lstStyle>
            <a:lvl1pPr marL="0" indent="0" algn="ctr">
              <a:buFontTx/>
              <a:buNone/>
              <a:defRPr>
                <a:solidFill>
                  <a:schemeClr val="accent6"/>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3402312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Image Left Whit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2" name="Rectangle: Rounded Corners 4">
            <a:extLst>
              <a:ext uri="{FF2B5EF4-FFF2-40B4-BE49-F238E27FC236}">
                <a16:creationId xmlns:a16="http://schemas.microsoft.com/office/drawing/2014/main" id="{5DDBB63F-7729-5148-8CF0-A642711E1939}"/>
              </a:ext>
            </a:extLst>
          </p:cNvPr>
          <p:cNvSpPr/>
          <p:nvPr userDrawn="1"/>
        </p:nvSpPr>
        <p:spPr bwMode="gray">
          <a:xfrm>
            <a:off x="7531546" y="-130877"/>
            <a:ext cx="4772673" cy="7115877"/>
          </a:xfrm>
          <a:prstGeom prst="roundRect">
            <a:avLst>
              <a:gd name="adj" fmla="val 2032"/>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3E091B5-BFCD-4450-B65E-BD037B9E0C10}"/>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3835007"/>
            <a:ext cx="3574220" cy="749692"/>
          </a:xfrm>
        </p:spPr>
        <p:txBody>
          <a:bodyPr wrap="square">
            <a:spAutoFit/>
          </a:bodyPr>
          <a:lstStyle>
            <a:lvl1pPr>
              <a:lnSpc>
                <a:spcPct val="87000"/>
              </a:lnSpc>
              <a:defRPr sz="2800">
                <a:solidFill>
                  <a:schemeClr val="tx2"/>
                </a:solidFill>
              </a:defRPr>
            </a:lvl1pPr>
          </a:lstStyle>
          <a:p>
            <a:r>
              <a:rPr lang="en-US"/>
              <a:t>Click to edit Master title style</a:t>
            </a:r>
            <a:endParaRPr lang="en-US" dirty="0"/>
          </a:p>
        </p:txBody>
      </p:sp>
      <p:sp>
        <p:nvSpPr>
          <p:cNvPr id="8" name="TextBox 7">
            <a:extLst>
              <a:ext uri="{FF2B5EF4-FFF2-40B4-BE49-F238E27FC236}">
                <a16:creationId xmlns:a16="http://schemas.microsoft.com/office/drawing/2014/main" id="{C532640C-F756-48FB-A017-E49C7E3579AF}"/>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2750379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Image Left Nicke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2" name="Rectangle: Rounded Corners 4">
            <a:extLst>
              <a:ext uri="{FF2B5EF4-FFF2-40B4-BE49-F238E27FC236}">
                <a16:creationId xmlns:a16="http://schemas.microsoft.com/office/drawing/2014/main" id="{5DDBB63F-7729-5148-8CF0-A642711E1939}"/>
              </a:ext>
            </a:extLst>
          </p:cNvPr>
          <p:cNvSpPr/>
          <p:nvPr userDrawn="1"/>
        </p:nvSpPr>
        <p:spPr bwMode="gray">
          <a:xfrm>
            <a:off x="7531546" y="-130877"/>
            <a:ext cx="4772673" cy="7115877"/>
          </a:xfrm>
          <a:prstGeom prst="roundRect">
            <a:avLst>
              <a:gd name="adj" fmla="val 2032"/>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3835007"/>
            <a:ext cx="3574220" cy="749692"/>
          </a:xfrm>
        </p:spPr>
        <p:txBody>
          <a:bodyPr wrap="square">
            <a:spAutoFit/>
          </a:bodyPr>
          <a:lstStyle>
            <a:lvl1pPr>
              <a:lnSpc>
                <a:spcPct val="87000"/>
              </a:lnSpc>
              <a:defRPr sz="2800">
                <a:solidFill>
                  <a:schemeClr val="tx2"/>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6C981614-3A9F-4B53-BAAA-DD7796E9BAEF}"/>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1" name="TextBox 10">
            <a:extLst>
              <a:ext uri="{FF2B5EF4-FFF2-40B4-BE49-F238E27FC236}">
                <a16:creationId xmlns:a16="http://schemas.microsoft.com/office/drawing/2014/main" id="{C1C0E1CE-1768-4605-B5A2-67F3195DD6DE}"/>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161167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Midnight">
    <p:bg>
      <p:bgPr>
        <a:solidFill>
          <a:schemeClr val="tx2"/>
        </a:solidFill>
        <a:effectLst/>
      </p:bgPr>
    </p:bg>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F6B9918A-1F79-4455-8D55-886C7ABFF15E}"/>
              </a:ext>
            </a:extLst>
          </p:cNvPr>
          <p:cNvSpPr>
            <a:spLocks/>
          </p:cNvSpPr>
          <p:nvPr userDrawn="1"/>
        </p:nvSpPr>
        <p:spPr bwMode="auto">
          <a:xfrm>
            <a:off x="-876300" y="4977549"/>
            <a:ext cx="12552239" cy="3889360"/>
          </a:xfrm>
          <a:custGeom>
            <a:avLst/>
            <a:gdLst>
              <a:gd name="T0" fmla="*/ 2068 w 2327"/>
              <a:gd name="T1" fmla="*/ 28 h 720"/>
              <a:gd name="T2" fmla="*/ 2029 w 2327"/>
              <a:gd name="T3" fmla="*/ 0 h 720"/>
              <a:gd name="T4" fmla="*/ 1921 w 2327"/>
              <a:gd name="T5" fmla="*/ 0 h 720"/>
              <a:gd name="T6" fmla="*/ 1881 w 2327"/>
              <a:gd name="T7" fmla="*/ 28 h 720"/>
              <a:gd name="T8" fmla="*/ 1706 w 2327"/>
              <a:gd name="T9" fmla="*/ 507 h 720"/>
              <a:gd name="T10" fmla="*/ 1525 w 2327"/>
              <a:gd name="T11" fmla="*/ 28 h 720"/>
              <a:gd name="T12" fmla="*/ 1486 w 2327"/>
              <a:gd name="T13" fmla="*/ 0 h 720"/>
              <a:gd name="T14" fmla="*/ 1379 w 2327"/>
              <a:gd name="T15" fmla="*/ 0 h 720"/>
              <a:gd name="T16" fmla="*/ 1340 w 2327"/>
              <a:gd name="T17" fmla="*/ 28 h 720"/>
              <a:gd name="T18" fmla="*/ 1163 w 2327"/>
              <a:gd name="T19" fmla="*/ 507 h 720"/>
              <a:gd name="T20" fmla="*/ 985 w 2327"/>
              <a:gd name="T21" fmla="*/ 28 h 720"/>
              <a:gd name="T22" fmla="*/ 946 w 2327"/>
              <a:gd name="T23" fmla="*/ 0 h 720"/>
              <a:gd name="T24" fmla="*/ 840 w 2327"/>
              <a:gd name="T25" fmla="*/ 0 h 720"/>
              <a:gd name="T26" fmla="*/ 800 w 2327"/>
              <a:gd name="T27" fmla="*/ 28 h 720"/>
              <a:gd name="T28" fmla="*/ 621 w 2327"/>
              <a:gd name="T29" fmla="*/ 507 h 720"/>
              <a:gd name="T30" fmla="*/ 444 w 2327"/>
              <a:gd name="T31" fmla="*/ 28 h 720"/>
              <a:gd name="T32" fmla="*/ 406 w 2327"/>
              <a:gd name="T33" fmla="*/ 0 h 720"/>
              <a:gd name="T34" fmla="*/ 297 w 2327"/>
              <a:gd name="T35" fmla="*/ 0 h 720"/>
              <a:gd name="T36" fmla="*/ 258 w 2327"/>
              <a:gd name="T37" fmla="*/ 28 h 720"/>
              <a:gd name="T38" fmla="*/ 6 w 2327"/>
              <a:gd name="T39" fmla="*/ 684 h 720"/>
              <a:gd name="T40" fmla="*/ 31 w 2327"/>
              <a:gd name="T41" fmla="*/ 720 h 720"/>
              <a:gd name="T42" fmla="*/ 127 w 2327"/>
              <a:gd name="T43" fmla="*/ 720 h 720"/>
              <a:gd name="T44" fmla="*/ 166 w 2327"/>
              <a:gd name="T45" fmla="*/ 693 h 720"/>
              <a:gd name="T46" fmla="*/ 351 w 2327"/>
              <a:gd name="T47" fmla="*/ 198 h 720"/>
              <a:gd name="T48" fmla="*/ 536 w 2327"/>
              <a:gd name="T49" fmla="*/ 693 h 720"/>
              <a:gd name="T50" fmla="*/ 575 w 2327"/>
              <a:gd name="T51" fmla="*/ 720 h 720"/>
              <a:gd name="T52" fmla="*/ 663 w 2327"/>
              <a:gd name="T53" fmla="*/ 720 h 720"/>
              <a:gd name="T54" fmla="*/ 703 w 2327"/>
              <a:gd name="T55" fmla="*/ 693 h 720"/>
              <a:gd name="T56" fmla="*/ 892 w 2327"/>
              <a:gd name="T57" fmla="*/ 198 h 720"/>
              <a:gd name="T58" fmla="*/ 1075 w 2327"/>
              <a:gd name="T59" fmla="*/ 693 h 720"/>
              <a:gd name="T60" fmla="*/ 1115 w 2327"/>
              <a:gd name="T61" fmla="*/ 720 h 720"/>
              <a:gd name="T62" fmla="*/ 1208 w 2327"/>
              <a:gd name="T63" fmla="*/ 720 h 720"/>
              <a:gd name="T64" fmla="*/ 1247 w 2327"/>
              <a:gd name="T65" fmla="*/ 693 h 720"/>
              <a:gd name="T66" fmla="*/ 1432 w 2327"/>
              <a:gd name="T67" fmla="*/ 198 h 720"/>
              <a:gd name="T68" fmla="*/ 1620 w 2327"/>
              <a:gd name="T69" fmla="*/ 693 h 720"/>
              <a:gd name="T70" fmla="*/ 1659 w 2327"/>
              <a:gd name="T71" fmla="*/ 720 h 720"/>
              <a:gd name="T72" fmla="*/ 1748 w 2327"/>
              <a:gd name="T73" fmla="*/ 720 h 720"/>
              <a:gd name="T74" fmla="*/ 1787 w 2327"/>
              <a:gd name="T75" fmla="*/ 693 h 720"/>
              <a:gd name="T76" fmla="*/ 1973 w 2327"/>
              <a:gd name="T77" fmla="*/ 201 h 720"/>
              <a:gd name="T78" fmla="*/ 2156 w 2327"/>
              <a:gd name="T79" fmla="*/ 693 h 720"/>
              <a:gd name="T80" fmla="*/ 2196 w 2327"/>
              <a:gd name="T81" fmla="*/ 720 h 720"/>
              <a:gd name="T82" fmla="*/ 2295 w 2327"/>
              <a:gd name="T83" fmla="*/ 720 h 720"/>
              <a:gd name="T84" fmla="*/ 2319 w 2327"/>
              <a:gd name="T85" fmla="*/ 684 h 720"/>
              <a:gd name="T86" fmla="*/ 2068 w 2327"/>
              <a:gd name="T87" fmla="*/ 28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27" h="720">
                <a:moveTo>
                  <a:pt x="2068" y="28"/>
                </a:moveTo>
                <a:cubicBezTo>
                  <a:pt x="2060" y="9"/>
                  <a:pt x="2047" y="0"/>
                  <a:pt x="2029" y="0"/>
                </a:cubicBezTo>
                <a:cubicBezTo>
                  <a:pt x="2029" y="0"/>
                  <a:pt x="2029" y="0"/>
                  <a:pt x="1921" y="0"/>
                </a:cubicBezTo>
                <a:cubicBezTo>
                  <a:pt x="1903" y="0"/>
                  <a:pt x="1889" y="9"/>
                  <a:pt x="1881" y="28"/>
                </a:cubicBezTo>
                <a:cubicBezTo>
                  <a:pt x="1881" y="28"/>
                  <a:pt x="1881" y="28"/>
                  <a:pt x="1706" y="507"/>
                </a:cubicBezTo>
                <a:cubicBezTo>
                  <a:pt x="1706" y="507"/>
                  <a:pt x="1706" y="507"/>
                  <a:pt x="1525" y="28"/>
                </a:cubicBezTo>
                <a:cubicBezTo>
                  <a:pt x="1517" y="9"/>
                  <a:pt x="1504" y="0"/>
                  <a:pt x="1486" y="0"/>
                </a:cubicBezTo>
                <a:cubicBezTo>
                  <a:pt x="1486" y="0"/>
                  <a:pt x="1486" y="0"/>
                  <a:pt x="1379" y="0"/>
                </a:cubicBezTo>
                <a:cubicBezTo>
                  <a:pt x="1361" y="0"/>
                  <a:pt x="1348" y="9"/>
                  <a:pt x="1340" y="28"/>
                </a:cubicBezTo>
                <a:cubicBezTo>
                  <a:pt x="1340" y="28"/>
                  <a:pt x="1340" y="28"/>
                  <a:pt x="1163" y="507"/>
                </a:cubicBezTo>
                <a:cubicBezTo>
                  <a:pt x="1163" y="507"/>
                  <a:pt x="1163" y="507"/>
                  <a:pt x="985" y="28"/>
                </a:cubicBezTo>
                <a:cubicBezTo>
                  <a:pt x="978" y="9"/>
                  <a:pt x="964" y="0"/>
                  <a:pt x="946" y="0"/>
                </a:cubicBezTo>
                <a:cubicBezTo>
                  <a:pt x="946" y="0"/>
                  <a:pt x="946" y="0"/>
                  <a:pt x="840" y="0"/>
                </a:cubicBezTo>
                <a:cubicBezTo>
                  <a:pt x="822" y="0"/>
                  <a:pt x="808" y="9"/>
                  <a:pt x="800" y="28"/>
                </a:cubicBezTo>
                <a:cubicBezTo>
                  <a:pt x="800" y="28"/>
                  <a:pt x="800" y="28"/>
                  <a:pt x="621" y="507"/>
                </a:cubicBezTo>
                <a:cubicBezTo>
                  <a:pt x="621" y="507"/>
                  <a:pt x="621" y="507"/>
                  <a:pt x="444" y="28"/>
                </a:cubicBezTo>
                <a:cubicBezTo>
                  <a:pt x="436" y="9"/>
                  <a:pt x="424" y="0"/>
                  <a:pt x="406" y="0"/>
                </a:cubicBezTo>
                <a:cubicBezTo>
                  <a:pt x="406" y="0"/>
                  <a:pt x="406" y="0"/>
                  <a:pt x="297" y="0"/>
                </a:cubicBezTo>
                <a:cubicBezTo>
                  <a:pt x="279" y="0"/>
                  <a:pt x="265" y="9"/>
                  <a:pt x="258" y="28"/>
                </a:cubicBezTo>
                <a:cubicBezTo>
                  <a:pt x="258" y="28"/>
                  <a:pt x="258" y="28"/>
                  <a:pt x="6" y="684"/>
                </a:cubicBezTo>
                <a:cubicBezTo>
                  <a:pt x="0" y="702"/>
                  <a:pt x="8" y="720"/>
                  <a:pt x="31" y="720"/>
                </a:cubicBezTo>
                <a:cubicBezTo>
                  <a:pt x="31" y="720"/>
                  <a:pt x="31" y="720"/>
                  <a:pt x="127" y="720"/>
                </a:cubicBezTo>
                <a:cubicBezTo>
                  <a:pt x="145" y="720"/>
                  <a:pt x="160" y="711"/>
                  <a:pt x="166" y="693"/>
                </a:cubicBezTo>
                <a:cubicBezTo>
                  <a:pt x="166" y="693"/>
                  <a:pt x="166" y="693"/>
                  <a:pt x="351" y="198"/>
                </a:cubicBezTo>
                <a:cubicBezTo>
                  <a:pt x="351" y="198"/>
                  <a:pt x="351" y="198"/>
                  <a:pt x="536" y="693"/>
                </a:cubicBezTo>
                <a:cubicBezTo>
                  <a:pt x="543" y="712"/>
                  <a:pt x="557" y="720"/>
                  <a:pt x="575" y="720"/>
                </a:cubicBezTo>
                <a:cubicBezTo>
                  <a:pt x="575" y="720"/>
                  <a:pt x="575" y="720"/>
                  <a:pt x="663" y="720"/>
                </a:cubicBezTo>
                <a:cubicBezTo>
                  <a:pt x="682" y="720"/>
                  <a:pt x="695" y="712"/>
                  <a:pt x="703" y="693"/>
                </a:cubicBezTo>
                <a:cubicBezTo>
                  <a:pt x="703" y="693"/>
                  <a:pt x="703" y="693"/>
                  <a:pt x="892" y="198"/>
                </a:cubicBezTo>
                <a:cubicBezTo>
                  <a:pt x="892" y="198"/>
                  <a:pt x="892" y="198"/>
                  <a:pt x="1075" y="693"/>
                </a:cubicBezTo>
                <a:cubicBezTo>
                  <a:pt x="1083" y="711"/>
                  <a:pt x="1097" y="720"/>
                  <a:pt x="1115" y="720"/>
                </a:cubicBezTo>
                <a:cubicBezTo>
                  <a:pt x="1115" y="720"/>
                  <a:pt x="1115" y="720"/>
                  <a:pt x="1208" y="720"/>
                </a:cubicBezTo>
                <a:cubicBezTo>
                  <a:pt x="1226" y="720"/>
                  <a:pt x="1240" y="711"/>
                  <a:pt x="1247" y="693"/>
                </a:cubicBezTo>
                <a:cubicBezTo>
                  <a:pt x="1247" y="693"/>
                  <a:pt x="1247" y="693"/>
                  <a:pt x="1432" y="198"/>
                </a:cubicBezTo>
                <a:cubicBezTo>
                  <a:pt x="1432" y="198"/>
                  <a:pt x="1432" y="198"/>
                  <a:pt x="1620" y="693"/>
                </a:cubicBezTo>
                <a:cubicBezTo>
                  <a:pt x="1627" y="712"/>
                  <a:pt x="1641" y="720"/>
                  <a:pt x="1659" y="720"/>
                </a:cubicBezTo>
                <a:cubicBezTo>
                  <a:pt x="1659" y="720"/>
                  <a:pt x="1659" y="720"/>
                  <a:pt x="1748" y="720"/>
                </a:cubicBezTo>
                <a:cubicBezTo>
                  <a:pt x="1766" y="720"/>
                  <a:pt x="1779" y="712"/>
                  <a:pt x="1787" y="693"/>
                </a:cubicBezTo>
                <a:cubicBezTo>
                  <a:pt x="1787" y="693"/>
                  <a:pt x="1787" y="693"/>
                  <a:pt x="1973" y="201"/>
                </a:cubicBezTo>
                <a:cubicBezTo>
                  <a:pt x="1973" y="201"/>
                  <a:pt x="1973" y="201"/>
                  <a:pt x="2156" y="693"/>
                </a:cubicBezTo>
                <a:cubicBezTo>
                  <a:pt x="2162" y="711"/>
                  <a:pt x="2178" y="720"/>
                  <a:pt x="2196" y="720"/>
                </a:cubicBezTo>
                <a:cubicBezTo>
                  <a:pt x="2196" y="720"/>
                  <a:pt x="2196" y="720"/>
                  <a:pt x="2295" y="720"/>
                </a:cubicBezTo>
                <a:cubicBezTo>
                  <a:pt x="2317" y="720"/>
                  <a:pt x="2327" y="702"/>
                  <a:pt x="2319" y="684"/>
                </a:cubicBezTo>
                <a:cubicBezTo>
                  <a:pt x="2319" y="684"/>
                  <a:pt x="2319" y="684"/>
                  <a:pt x="2068" y="28"/>
                </a:cubicBezTo>
                <a:close/>
              </a:path>
            </a:pathLst>
          </a:custGeom>
          <a:solidFill>
            <a:srgbClr val="0A203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21" name="Text Placeholder 7">
            <a:extLst>
              <a:ext uri="{FF2B5EF4-FFF2-40B4-BE49-F238E27FC236}">
                <a16:creationId xmlns:a16="http://schemas.microsoft.com/office/drawing/2014/main" id="{33E6EF21-6657-254C-A83D-13CF96B4D619}"/>
              </a:ext>
            </a:extLst>
          </p:cNvPr>
          <p:cNvSpPr>
            <a:spLocks noGrp="1"/>
          </p:cNvSpPr>
          <p:nvPr>
            <p:ph type="body" sz="quarter" idx="10" hasCustomPrompt="1"/>
          </p:nvPr>
        </p:nvSpPr>
        <p:spPr bwMode="gray">
          <a:xfrm>
            <a:off x="495300" y="4195085"/>
            <a:ext cx="6438502"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22" name="Text Placeholder 7">
            <a:extLst>
              <a:ext uri="{FF2B5EF4-FFF2-40B4-BE49-F238E27FC236}">
                <a16:creationId xmlns:a16="http://schemas.microsoft.com/office/drawing/2014/main" id="{23065A3A-04D6-8341-9C14-E05130468E9D}"/>
              </a:ext>
            </a:extLst>
          </p:cNvPr>
          <p:cNvSpPr>
            <a:spLocks noGrp="1"/>
          </p:cNvSpPr>
          <p:nvPr>
            <p:ph type="body" sz="quarter" idx="11"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3" name="Text Placeholder 5">
            <a:extLst>
              <a:ext uri="{FF2B5EF4-FFF2-40B4-BE49-F238E27FC236}">
                <a16:creationId xmlns:a16="http://schemas.microsoft.com/office/drawing/2014/main" id="{52610741-1EB2-134D-BA32-8F6910E27016}"/>
              </a:ext>
            </a:extLst>
          </p:cNvPr>
          <p:cNvSpPr>
            <a:spLocks noGrp="1"/>
          </p:cNvSpPr>
          <p:nvPr>
            <p:ph type="body" sz="quarter" idx="13" hasCustomPrompt="1"/>
          </p:nvPr>
        </p:nvSpPr>
        <p:spPr bwMode="gray">
          <a:xfrm>
            <a:off x="94488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24" name="Text Placeholder 48">
            <a:extLst>
              <a:ext uri="{FF2B5EF4-FFF2-40B4-BE49-F238E27FC236}">
                <a16:creationId xmlns:a16="http://schemas.microsoft.com/office/drawing/2014/main" id="{18A729C6-14B5-B446-85A9-8857D1088C51}"/>
              </a:ext>
            </a:extLst>
          </p:cNvPr>
          <p:cNvSpPr>
            <a:spLocks noGrp="1"/>
          </p:cNvSpPr>
          <p:nvPr>
            <p:ph type="body" sz="quarter" idx="14" hasCustomPrompt="1"/>
          </p:nvPr>
        </p:nvSpPr>
        <p:spPr bwMode="gray">
          <a:xfrm>
            <a:off x="479626" y="5515914"/>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a:t>@</a:t>
            </a:r>
            <a:r>
              <a:rPr lang="en-US" err="1"/>
              <a:t>qualcomm</a:t>
            </a:r>
            <a:endParaRPr lang="en-US"/>
          </a:p>
        </p:txBody>
      </p:sp>
      <p:sp>
        <p:nvSpPr>
          <p:cNvPr id="25" name="Freeform 5">
            <a:extLst>
              <a:ext uri="{FF2B5EF4-FFF2-40B4-BE49-F238E27FC236}">
                <a16:creationId xmlns:a16="http://schemas.microsoft.com/office/drawing/2014/main" id="{90E8715B-7584-B442-B3F1-B9CE75D38491}"/>
              </a:ext>
            </a:extLst>
          </p:cNvPr>
          <p:cNvSpPr>
            <a:spLocks noChangeAspect="1" noEditPoints="1"/>
          </p:cNvSpPr>
          <p:nvPr userDrawn="1"/>
        </p:nvSpPr>
        <p:spPr bwMode="black">
          <a:xfrm>
            <a:off x="482438"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
        <p:nvSpPr>
          <p:cNvPr id="26" name="Title 2">
            <a:extLst>
              <a:ext uri="{FF2B5EF4-FFF2-40B4-BE49-F238E27FC236}">
                <a16:creationId xmlns:a16="http://schemas.microsoft.com/office/drawing/2014/main" id="{33856996-3DB2-0945-A715-5C6BAA035C9B}"/>
              </a:ext>
            </a:extLst>
          </p:cNvPr>
          <p:cNvSpPr>
            <a:spLocks noGrp="1"/>
          </p:cNvSpPr>
          <p:nvPr>
            <p:ph type="title"/>
          </p:nvPr>
        </p:nvSpPr>
        <p:spPr bwMode="gray">
          <a:xfrm>
            <a:off x="431638" y="2631736"/>
            <a:ext cx="6502163" cy="1445909"/>
          </a:xfrm>
        </p:spPr>
        <p:txBody>
          <a:bodyPr wrap="square">
            <a:spAutoFit/>
          </a:bodyPr>
          <a:lstStyle>
            <a:lvl1pPr>
              <a:lnSpc>
                <a:spcPct val="87000"/>
              </a:lnSpc>
              <a:defRPr sz="5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120207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Image Left Blue">
    <p:bg>
      <p:bgPr>
        <a:solidFill>
          <a:srgbClr val="FFFFFF"/>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5" name="Rectangle: Rounded Corners 4">
            <a:extLst>
              <a:ext uri="{FF2B5EF4-FFF2-40B4-BE49-F238E27FC236}">
                <a16:creationId xmlns:a16="http://schemas.microsoft.com/office/drawing/2014/main" id="{36D6BE73-B9C8-47A2-984C-E200BA96DCB3}"/>
              </a:ext>
            </a:extLst>
          </p:cNvPr>
          <p:cNvSpPr/>
          <p:nvPr/>
        </p:nvSpPr>
        <p:spPr bwMode="gray">
          <a:xfrm>
            <a:off x="7531545" y="-130877"/>
            <a:ext cx="4772673" cy="7115877"/>
          </a:xfrm>
          <a:prstGeom prst="roundRect">
            <a:avLst>
              <a:gd name="adj" fmla="val 2032"/>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2" name="Title 1">
            <a:extLst>
              <a:ext uri="{FF2B5EF4-FFF2-40B4-BE49-F238E27FC236}">
                <a16:creationId xmlns:a16="http://schemas.microsoft.com/office/drawing/2014/main" id="{A7476AD6-6474-493F-AC7C-EB97BA7C71BE}"/>
              </a:ext>
            </a:extLst>
          </p:cNvPr>
          <p:cNvSpPr>
            <a:spLocks noGrp="1"/>
          </p:cNvSpPr>
          <p:nvPr>
            <p:ph type="title"/>
          </p:nvPr>
        </p:nvSpPr>
        <p:spPr bwMode="gray">
          <a:xfrm>
            <a:off x="8108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0A7AE0A8-FE50-48B6-86EF-D0AACFA71D26}"/>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p>
        </p:txBody>
      </p:sp>
      <p:sp>
        <p:nvSpPr>
          <p:cNvPr id="11" name="TextBox 10">
            <a:extLst>
              <a:ext uri="{FF2B5EF4-FFF2-40B4-BE49-F238E27FC236}">
                <a16:creationId xmlns:a16="http://schemas.microsoft.com/office/drawing/2014/main" id="{62898738-F56E-4F64-8859-882DC223BFEE}"/>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2">
                  <a:lumMod val="40000"/>
                  <a:lumOff val="60000"/>
                </a:schemeClr>
              </a:solidFill>
              <a:latin typeface="+mn-lt"/>
              <a:ea typeface="+mn-ea"/>
              <a:cs typeface="+mn-cs"/>
            </a:endParaRPr>
          </a:p>
        </p:txBody>
      </p:sp>
    </p:spTree>
    <p:extLst>
      <p:ext uri="{BB962C8B-B14F-4D97-AF65-F5344CB8AC3E}">
        <p14:creationId xmlns:p14="http://schemas.microsoft.com/office/powerpoint/2010/main" val="2694359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Image Left Gun Met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2" name="Rectangle: Rounded Corners 4">
            <a:extLst>
              <a:ext uri="{FF2B5EF4-FFF2-40B4-BE49-F238E27FC236}">
                <a16:creationId xmlns:a16="http://schemas.microsoft.com/office/drawing/2014/main" id="{F94A11C6-9E7D-344C-A93D-5B21026B69C0}"/>
              </a:ext>
            </a:extLst>
          </p:cNvPr>
          <p:cNvSpPr/>
          <p:nvPr userDrawn="1"/>
        </p:nvSpPr>
        <p:spPr bwMode="gray">
          <a:xfrm>
            <a:off x="7531546" y="-130877"/>
            <a:ext cx="4772673" cy="7115877"/>
          </a:xfrm>
          <a:prstGeom prst="roundRect">
            <a:avLst>
              <a:gd name="adj" fmla="val 2032"/>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0" name="Title 1">
            <a:extLst>
              <a:ext uri="{FF2B5EF4-FFF2-40B4-BE49-F238E27FC236}">
                <a16:creationId xmlns:a16="http://schemas.microsoft.com/office/drawing/2014/main" id="{8DC30169-2852-41FD-A7C3-4826B66A052C}"/>
              </a:ext>
            </a:extLst>
          </p:cNvPr>
          <p:cNvSpPr>
            <a:spLocks noGrp="1"/>
          </p:cNvSpPr>
          <p:nvPr>
            <p:ph type="title"/>
          </p:nvPr>
        </p:nvSpPr>
        <p:spPr bwMode="gray">
          <a:xfrm>
            <a:off x="8108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78A956CD-4FD5-457A-8C87-8ED1BAA91A97}"/>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40000"/>
                    <a:lumOff val="60000"/>
                  </a:schemeClr>
                </a:solidFill>
              </a:defRPr>
            </a:lvl1pPr>
          </a:lstStyle>
          <a:p>
            <a:r>
              <a:rPr lang="en-US"/>
              <a:t>Source sample text</a:t>
            </a:r>
          </a:p>
        </p:txBody>
      </p:sp>
      <p:sp>
        <p:nvSpPr>
          <p:cNvPr id="11" name="TextBox 10">
            <a:extLst>
              <a:ext uri="{FF2B5EF4-FFF2-40B4-BE49-F238E27FC236}">
                <a16:creationId xmlns:a16="http://schemas.microsoft.com/office/drawing/2014/main" id="{B87A111C-26A3-4E5F-A166-2BEF32FA27C9}"/>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40000"/>
                  <a:lumOff val="60000"/>
                </a:schemeClr>
              </a:solidFill>
              <a:latin typeface="+mn-lt"/>
              <a:ea typeface="+mn-ea"/>
              <a:cs typeface="+mn-cs"/>
            </a:endParaRPr>
          </a:p>
        </p:txBody>
      </p:sp>
    </p:spTree>
    <p:extLst>
      <p:ext uri="{BB962C8B-B14F-4D97-AF65-F5344CB8AC3E}">
        <p14:creationId xmlns:p14="http://schemas.microsoft.com/office/powerpoint/2010/main" val="2056405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Image Left Midn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3" name="Rectangle: Rounded Corners 4">
            <a:extLst>
              <a:ext uri="{FF2B5EF4-FFF2-40B4-BE49-F238E27FC236}">
                <a16:creationId xmlns:a16="http://schemas.microsoft.com/office/drawing/2014/main" id="{57AE534B-214E-4D43-850B-177FC0B91999}"/>
              </a:ext>
            </a:extLst>
          </p:cNvPr>
          <p:cNvSpPr/>
          <p:nvPr userDrawn="1"/>
        </p:nvSpPr>
        <p:spPr bwMode="gray">
          <a:xfrm>
            <a:off x="7531546" y="-130877"/>
            <a:ext cx="4772673" cy="7115877"/>
          </a:xfrm>
          <a:prstGeom prst="roundRect">
            <a:avLst>
              <a:gd name="adj" fmla="val 2032"/>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0" name="Title 1">
            <a:extLst>
              <a:ext uri="{FF2B5EF4-FFF2-40B4-BE49-F238E27FC236}">
                <a16:creationId xmlns:a16="http://schemas.microsoft.com/office/drawing/2014/main" id="{F8B30772-61E4-4188-8773-0B3D2EF52290}"/>
              </a:ext>
            </a:extLst>
          </p:cNvPr>
          <p:cNvSpPr>
            <a:spLocks noGrp="1"/>
          </p:cNvSpPr>
          <p:nvPr>
            <p:ph type="title"/>
          </p:nvPr>
        </p:nvSpPr>
        <p:spPr bwMode="gray">
          <a:xfrm>
            <a:off x="8108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904BA5AF-15E4-480F-AA8E-0691DD39DFC8}"/>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p>
        </p:txBody>
      </p:sp>
      <p:sp>
        <p:nvSpPr>
          <p:cNvPr id="11" name="TextBox 10">
            <a:extLst>
              <a:ext uri="{FF2B5EF4-FFF2-40B4-BE49-F238E27FC236}">
                <a16:creationId xmlns:a16="http://schemas.microsoft.com/office/drawing/2014/main" id="{6162E27C-1987-40F5-A769-FF9A3748939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3493642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Image Right Whit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0" name="Rectangle: Rounded Corners 13">
            <a:extLst>
              <a:ext uri="{FF2B5EF4-FFF2-40B4-BE49-F238E27FC236}">
                <a16:creationId xmlns:a16="http://schemas.microsoft.com/office/drawing/2014/main" id="{1C4B26C0-2A61-AB46-AC7C-B3B9B1793936}"/>
              </a:ext>
            </a:extLst>
          </p:cNvPr>
          <p:cNvSpPr/>
          <p:nvPr userDrawn="1"/>
        </p:nvSpPr>
        <p:spPr bwMode="gray">
          <a:xfrm>
            <a:off x="-152400" y="-139700"/>
            <a:ext cx="4810774" cy="7150100"/>
          </a:xfrm>
          <a:prstGeom prst="roundRect">
            <a:avLst>
              <a:gd name="adj" fmla="val 1711"/>
            </a:avLst>
          </a:prstGeom>
          <a:solidFill>
            <a:schemeClr val="bg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3835007"/>
            <a:ext cx="3574220" cy="749692"/>
          </a:xfrm>
        </p:spPr>
        <p:txBody>
          <a:bodyPr wrap="square">
            <a:spAutoFit/>
          </a:bodyPr>
          <a:lstStyle>
            <a:lvl1pPr>
              <a:lnSpc>
                <a:spcPct val="87000"/>
              </a:lnSpc>
              <a:defRPr sz="2800">
                <a:solidFill>
                  <a:schemeClr val="tx2"/>
                </a:solidFill>
              </a:defRPr>
            </a:lvl1pPr>
          </a:lstStyle>
          <a:p>
            <a:r>
              <a:rPr lang="en-US"/>
              <a:t>Click to edit Master title style</a:t>
            </a:r>
          </a:p>
        </p:txBody>
      </p:sp>
    </p:spTree>
    <p:extLst>
      <p:ext uri="{BB962C8B-B14F-4D97-AF65-F5344CB8AC3E}">
        <p14:creationId xmlns:p14="http://schemas.microsoft.com/office/powerpoint/2010/main" val="1888707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Image Right Nicke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0" name="Rectangle: Rounded Corners 13">
            <a:extLst>
              <a:ext uri="{FF2B5EF4-FFF2-40B4-BE49-F238E27FC236}">
                <a16:creationId xmlns:a16="http://schemas.microsoft.com/office/drawing/2014/main" id="{1C4B26C0-2A61-AB46-AC7C-B3B9B1793936}"/>
              </a:ext>
            </a:extLst>
          </p:cNvPr>
          <p:cNvSpPr/>
          <p:nvPr userDrawn="1"/>
        </p:nvSpPr>
        <p:spPr bwMode="gray">
          <a:xfrm>
            <a:off x="-152400" y="-139700"/>
            <a:ext cx="4810774" cy="7150100"/>
          </a:xfrm>
          <a:prstGeom prst="roundRect">
            <a:avLst>
              <a:gd name="adj" fmla="val 1711"/>
            </a:avLst>
          </a:prstGeom>
          <a:solidFill>
            <a:schemeClr val="accent6">
              <a:lumMod val="40000"/>
              <a:lumOff val="6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3835007"/>
            <a:ext cx="3574220" cy="749692"/>
          </a:xfrm>
        </p:spPr>
        <p:txBody>
          <a:bodyPr wrap="square">
            <a:spAutoFit/>
          </a:bodyPr>
          <a:lstStyle>
            <a:lvl1pPr>
              <a:lnSpc>
                <a:spcPct val="87000"/>
              </a:lnSpc>
              <a:defRPr sz="2800">
                <a:solidFill>
                  <a:schemeClr val="tx2"/>
                </a:solidFill>
              </a:defRPr>
            </a:lvl1pPr>
          </a:lstStyle>
          <a:p>
            <a:r>
              <a:rPr lang="en-US"/>
              <a:t>Click to edit Master title style</a:t>
            </a:r>
          </a:p>
        </p:txBody>
      </p:sp>
    </p:spTree>
    <p:extLst>
      <p:ext uri="{BB962C8B-B14F-4D97-AF65-F5344CB8AC3E}">
        <p14:creationId xmlns:p14="http://schemas.microsoft.com/office/powerpoint/2010/main" val="1511704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Image Right Blu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4" name="Rectangle: Rounded Corners 13">
            <a:extLst>
              <a:ext uri="{FF2B5EF4-FFF2-40B4-BE49-F238E27FC236}">
                <a16:creationId xmlns:a16="http://schemas.microsoft.com/office/drawing/2014/main" id="{2C4F80DE-5D56-47D8-8FA8-D6E5D8B85FA8}"/>
              </a:ext>
            </a:extLst>
          </p:cNvPr>
          <p:cNvSpPr/>
          <p:nvPr userDrawn="1"/>
        </p:nvSpPr>
        <p:spPr bwMode="gray">
          <a:xfrm>
            <a:off x="-152400" y="-139700"/>
            <a:ext cx="4810774" cy="7150100"/>
          </a:xfrm>
          <a:prstGeom prst="roundRect">
            <a:avLst>
              <a:gd name="adj" fmla="val 1711"/>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1"/>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BE859372-4677-4C6F-BF6E-40E3BFADA6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p>
        </p:txBody>
      </p:sp>
      <p:sp>
        <p:nvSpPr>
          <p:cNvPr id="10" name="Title 1">
            <a:extLst>
              <a:ext uri="{FF2B5EF4-FFF2-40B4-BE49-F238E27FC236}">
                <a16:creationId xmlns:a16="http://schemas.microsoft.com/office/drawing/2014/main" id="{6435A7F3-6D74-487F-B987-EE024614BB1E}"/>
              </a:ext>
            </a:extLst>
          </p:cNvPr>
          <p:cNvSpPr>
            <a:spLocks noGrp="1"/>
          </p:cNvSpPr>
          <p:nvPr>
            <p:ph type="title"/>
          </p:nvPr>
        </p:nvSpPr>
        <p:spPr bwMode="gray">
          <a:xfrm>
            <a:off x="495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2743076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Image Right Gun Met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0" name="Rectangle: Rounded Corners 13">
            <a:extLst>
              <a:ext uri="{FF2B5EF4-FFF2-40B4-BE49-F238E27FC236}">
                <a16:creationId xmlns:a16="http://schemas.microsoft.com/office/drawing/2014/main" id="{585D67CF-1E31-BE4A-A4CA-ED13AC837827}"/>
              </a:ext>
            </a:extLst>
          </p:cNvPr>
          <p:cNvSpPr/>
          <p:nvPr userDrawn="1"/>
        </p:nvSpPr>
        <p:spPr bwMode="gray">
          <a:xfrm>
            <a:off x="-152400" y="-139700"/>
            <a:ext cx="4810774" cy="7150100"/>
          </a:xfrm>
          <a:prstGeom prst="roundRect">
            <a:avLst>
              <a:gd name="adj" fmla="val 1711"/>
            </a:avLst>
          </a:prstGeom>
          <a:solidFill>
            <a:schemeClr val="accent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40000"/>
                    <a:lumOff val="60000"/>
                  </a:schemeClr>
                </a:solidFill>
              </a:defRPr>
            </a:lvl1pPr>
          </a:lstStyle>
          <a:p>
            <a:r>
              <a:rPr lang="en-US"/>
              <a:t>Source sample text</a:t>
            </a:r>
          </a:p>
        </p:txBody>
      </p:sp>
      <p:sp>
        <p:nvSpPr>
          <p:cNvPr id="9" name="Title 1">
            <a:extLst>
              <a:ext uri="{FF2B5EF4-FFF2-40B4-BE49-F238E27FC236}">
                <a16:creationId xmlns:a16="http://schemas.microsoft.com/office/drawing/2014/main" id="{55F13055-7657-4496-81D2-B665F79B6A2B}"/>
              </a:ext>
            </a:extLst>
          </p:cNvPr>
          <p:cNvSpPr>
            <a:spLocks noGrp="1"/>
          </p:cNvSpPr>
          <p:nvPr>
            <p:ph type="title"/>
          </p:nvPr>
        </p:nvSpPr>
        <p:spPr bwMode="gray">
          <a:xfrm>
            <a:off x="495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1604467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Image Right Midn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1" name="Rectangle: Rounded Corners 13">
            <a:extLst>
              <a:ext uri="{FF2B5EF4-FFF2-40B4-BE49-F238E27FC236}">
                <a16:creationId xmlns:a16="http://schemas.microsoft.com/office/drawing/2014/main" id="{41816CD1-1BB7-B443-8FFC-B0DBA0DF4495}"/>
              </a:ext>
            </a:extLst>
          </p:cNvPr>
          <p:cNvSpPr/>
          <p:nvPr userDrawn="1"/>
        </p:nvSpPr>
        <p:spPr bwMode="gray">
          <a:xfrm>
            <a:off x="-152400" y="-139700"/>
            <a:ext cx="4810774" cy="7150100"/>
          </a:xfrm>
          <a:prstGeom prst="roundRect">
            <a:avLst>
              <a:gd name="adj" fmla="val 1711"/>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p>
        </p:txBody>
      </p:sp>
      <p:sp>
        <p:nvSpPr>
          <p:cNvPr id="9" name="Title 1">
            <a:extLst>
              <a:ext uri="{FF2B5EF4-FFF2-40B4-BE49-F238E27FC236}">
                <a16:creationId xmlns:a16="http://schemas.microsoft.com/office/drawing/2014/main" id="{F61C4DE6-E5D7-49BF-BE1D-0EC8FCDC68D1}"/>
              </a:ext>
            </a:extLst>
          </p:cNvPr>
          <p:cNvSpPr>
            <a:spLocks noGrp="1"/>
          </p:cNvSpPr>
          <p:nvPr>
            <p:ph type="title"/>
          </p:nvPr>
        </p:nvSpPr>
        <p:spPr bwMode="gray">
          <a:xfrm>
            <a:off x="495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1782627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utaway 1/4 Left White">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171A93A8-9B5B-B64B-9A90-BE5CC8D7A646}"/>
              </a:ext>
            </a:extLst>
          </p:cNvPr>
          <p:cNvSpPr/>
          <p:nvPr userDrawn="1"/>
        </p:nvSpPr>
        <p:spPr bwMode="gray">
          <a:xfrm>
            <a:off x="-165100" y="-152400"/>
            <a:ext cx="3871407" cy="6553184"/>
          </a:xfrm>
          <a:prstGeom prst="roundRect">
            <a:avLst>
              <a:gd name="adj" fmla="val 2097"/>
            </a:avLst>
          </a:prstGeom>
          <a:solidFill>
            <a:schemeClr val="bg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3">
            <a:extLst>
              <a:ext uri="{FF2B5EF4-FFF2-40B4-BE49-F238E27FC236}">
                <a16:creationId xmlns:a16="http://schemas.microsoft.com/office/drawing/2014/main" id="{13E8953B-95CE-B948-91CB-50695B3EA838}"/>
              </a:ext>
            </a:extLst>
          </p:cNvPr>
          <p:cNvSpPr>
            <a:spLocks noGrp="1"/>
          </p:cNvSpPr>
          <p:nvPr>
            <p:ph type="body" sz="quarter" idx="10"/>
          </p:nvPr>
        </p:nvSpPr>
        <p:spPr bwMode="gray">
          <a:xfrm>
            <a:off x="493713" y="2673350"/>
            <a:ext cx="2606675" cy="3497264"/>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marL="173736" indent="-173736">
              <a:buClr>
                <a:schemeClr val="tx2"/>
              </a:buClr>
              <a:buFont typeface="Arial" panose="020B0604020202020204" pitchFamily="34" charset="0"/>
              <a:buChar char="•"/>
              <a:defRPr>
                <a:solidFill>
                  <a:schemeClr val="tx2"/>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ubtitle">
            <a:extLst>
              <a:ext uri="{FF2B5EF4-FFF2-40B4-BE49-F238E27FC236}">
                <a16:creationId xmlns:a16="http://schemas.microsoft.com/office/drawing/2014/main" id="{405A0419-5C48-854E-9566-19820CA0E20C}"/>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Footer Placeholder 2">
            <a:extLst>
              <a:ext uri="{FF2B5EF4-FFF2-40B4-BE49-F238E27FC236}">
                <a16:creationId xmlns:a16="http://schemas.microsoft.com/office/drawing/2014/main" id="{8128B968-E284-3340-9496-6B697CB2D547}"/>
              </a:ext>
            </a:extLst>
          </p:cNvPr>
          <p:cNvSpPr>
            <a:spLocks noGrp="1"/>
          </p:cNvSpPr>
          <p:nvPr>
            <p:ph type="ftr" sz="quarter" idx="16"/>
          </p:nvPr>
        </p:nvSpPr>
        <p:spPr bwMode="gray">
          <a:xfrm>
            <a:off x="495299"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15" name="Title 1">
            <a:extLst>
              <a:ext uri="{FF2B5EF4-FFF2-40B4-BE49-F238E27FC236}">
                <a16:creationId xmlns:a16="http://schemas.microsoft.com/office/drawing/2014/main" id="{DAC13420-DD97-394B-B026-E979557BA385}"/>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tx2"/>
                </a:solidFill>
              </a:defRPr>
            </a:lvl1pPr>
          </a:lstStyle>
          <a:p>
            <a:r>
              <a:rPr lang="en-US"/>
              <a:t>Click to edit Master title style</a:t>
            </a:r>
            <a:endParaRPr lang="en-US" dirty="0"/>
          </a:p>
        </p:txBody>
      </p:sp>
    </p:spTree>
    <p:extLst>
      <p:ext uri="{BB962C8B-B14F-4D97-AF65-F5344CB8AC3E}">
        <p14:creationId xmlns:p14="http://schemas.microsoft.com/office/powerpoint/2010/main" val="1134868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utaway 1/4 Left Nickel">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171A93A8-9B5B-B64B-9A90-BE5CC8D7A646}"/>
              </a:ext>
            </a:extLst>
          </p:cNvPr>
          <p:cNvSpPr/>
          <p:nvPr userDrawn="1"/>
        </p:nvSpPr>
        <p:spPr bwMode="gray">
          <a:xfrm>
            <a:off x="-165100" y="-152400"/>
            <a:ext cx="3871407" cy="6553184"/>
          </a:xfrm>
          <a:prstGeom prst="roundRect">
            <a:avLst>
              <a:gd name="adj" fmla="val 2097"/>
            </a:avLst>
          </a:prstGeom>
          <a:solidFill>
            <a:schemeClr val="accent6">
              <a:lumMod val="40000"/>
              <a:lumOff val="6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3">
            <a:extLst>
              <a:ext uri="{FF2B5EF4-FFF2-40B4-BE49-F238E27FC236}">
                <a16:creationId xmlns:a16="http://schemas.microsoft.com/office/drawing/2014/main" id="{29428DF5-30F4-B144-8786-1D219A20C1C5}"/>
              </a:ext>
            </a:extLst>
          </p:cNvPr>
          <p:cNvSpPr>
            <a:spLocks noGrp="1"/>
          </p:cNvSpPr>
          <p:nvPr>
            <p:ph type="body" sz="quarter" idx="10"/>
          </p:nvPr>
        </p:nvSpPr>
        <p:spPr bwMode="gray">
          <a:xfrm>
            <a:off x="493713" y="2673350"/>
            <a:ext cx="2606675" cy="3497264"/>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marL="173736" indent="-173736">
              <a:buClr>
                <a:schemeClr val="tx2"/>
              </a:buClr>
              <a:buFont typeface="Arial" panose="020B0604020202020204" pitchFamily="34" charset="0"/>
              <a:buChar char="•"/>
              <a:defRPr>
                <a:solidFill>
                  <a:schemeClr val="tx2"/>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ubtitle">
            <a:extLst>
              <a:ext uri="{FF2B5EF4-FFF2-40B4-BE49-F238E27FC236}">
                <a16:creationId xmlns:a16="http://schemas.microsoft.com/office/drawing/2014/main" id="{1C61E4C8-53FE-C244-B5D0-FE99E4D05FA8}"/>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Footer Placeholder 2">
            <a:extLst>
              <a:ext uri="{FF2B5EF4-FFF2-40B4-BE49-F238E27FC236}">
                <a16:creationId xmlns:a16="http://schemas.microsoft.com/office/drawing/2014/main" id="{53457047-3239-F945-BD7B-E385C9ADD806}"/>
              </a:ext>
            </a:extLst>
          </p:cNvPr>
          <p:cNvSpPr>
            <a:spLocks noGrp="1"/>
          </p:cNvSpPr>
          <p:nvPr>
            <p:ph type="ftr" sz="quarter" idx="16"/>
          </p:nvPr>
        </p:nvSpPr>
        <p:spPr bwMode="gray">
          <a:xfrm>
            <a:off x="495299"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15" name="Title 1">
            <a:extLst>
              <a:ext uri="{FF2B5EF4-FFF2-40B4-BE49-F238E27FC236}">
                <a16:creationId xmlns:a16="http://schemas.microsoft.com/office/drawing/2014/main" id="{6402AFBB-56F0-844A-908E-A30A3C9E9540}"/>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tx2"/>
                </a:solidFill>
              </a:defRPr>
            </a:lvl1pPr>
          </a:lstStyle>
          <a:p>
            <a:r>
              <a:rPr lang="en-US"/>
              <a:t>Click to edit Master title style</a:t>
            </a:r>
            <a:endParaRPr lang="en-US" dirty="0"/>
          </a:p>
        </p:txBody>
      </p:sp>
    </p:spTree>
    <p:extLst>
      <p:ext uri="{BB962C8B-B14F-4D97-AF65-F5344CB8AC3E}">
        <p14:creationId xmlns:p14="http://schemas.microsoft.com/office/powerpoint/2010/main" val="172451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White">
    <p:bg>
      <p:bgPr>
        <a:solidFill>
          <a:schemeClr val="bg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9AD5696-B4ED-4B82-A4B1-160E4E14F34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chemeClr val="accent6">
                    <a:lumMod val="40000"/>
                    <a:lumOff val="60000"/>
                  </a:schemeClr>
                </a:solidFill>
                <a:effectLst>
                  <a:innerShdw blurRad="38100" dist="25400" dir="8100000">
                    <a:prstClr val="black">
                      <a:alpha val="50000"/>
                    </a:prstClr>
                  </a:innerShdw>
                </a:effectLst>
              </a:rPr>
              <a:t>Agenda</a:t>
            </a:r>
          </a:p>
        </p:txBody>
      </p:sp>
      <p:sp useBgFill="1">
        <p:nvSpPr>
          <p:cNvPr id="6" name="TextBox 5">
            <a:extLst>
              <a:ext uri="{FF2B5EF4-FFF2-40B4-BE49-F238E27FC236}">
                <a16:creationId xmlns:a16="http://schemas.microsoft.com/office/drawing/2014/main" id="{2FC6C89C-1D70-4F5D-B038-9C7BF9061033}"/>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7" name="Content Placeholder 19">
            <a:extLst>
              <a:ext uri="{FF2B5EF4-FFF2-40B4-BE49-F238E27FC236}">
                <a16:creationId xmlns:a16="http://schemas.microsoft.com/office/drawing/2014/main" id="{F37243DA-FBBA-0A4F-9208-5109D5B48C3C}"/>
              </a:ext>
            </a:extLst>
          </p:cNvPr>
          <p:cNvSpPr>
            <a:spLocks noGrp="1"/>
          </p:cNvSpPr>
          <p:nvPr>
            <p:ph sz="quarter" idx="10"/>
          </p:nvPr>
        </p:nvSpPr>
        <p:spPr>
          <a:xfrm>
            <a:off x="777874" y="957452"/>
            <a:ext cx="9253538" cy="5319779"/>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0" indent="0">
              <a:lnSpc>
                <a:spcPct val="107000"/>
              </a:lnSpc>
              <a:spcBef>
                <a:spcPts val="0"/>
              </a:spcBef>
              <a:spcAft>
                <a:spcPts val="1800"/>
              </a:spcAft>
              <a:buClr>
                <a:schemeClr val="bg1"/>
              </a:buClr>
              <a:buFont typeface="+mj-lt"/>
              <a:buNone/>
              <a:defRPr sz="5400">
                <a:solidFill>
                  <a:schemeClr val="bg1"/>
                </a:solidFill>
              </a:defRPr>
            </a:lvl2pPr>
            <a:lvl3pPr marL="342900" indent="-342900">
              <a:lnSpc>
                <a:spcPct val="107000"/>
              </a:lnSpc>
              <a:spcBef>
                <a:spcPts val="0"/>
              </a:spcBef>
              <a:spcAft>
                <a:spcPts val="1800"/>
              </a:spcAft>
              <a:buClr>
                <a:schemeClr val="bg1"/>
              </a:buClr>
              <a:buFont typeface="+mj-lt"/>
              <a:buAutoNum type="arabicPeriod"/>
              <a:defRPr sz="5400">
                <a:solidFill>
                  <a:schemeClr val="bg1"/>
                </a:solidFill>
              </a:defRPr>
            </a:lvl3pPr>
            <a:lvl4pPr marL="342900" indent="-342900">
              <a:lnSpc>
                <a:spcPct val="107000"/>
              </a:lnSpc>
              <a:spcBef>
                <a:spcPts val="0"/>
              </a:spcBef>
              <a:spcAft>
                <a:spcPts val="1800"/>
              </a:spcAft>
              <a:buClr>
                <a:schemeClr val="bg1"/>
              </a:buClr>
              <a:buFont typeface="+mj-lt"/>
              <a:buAutoNum type="arabicPeriod"/>
              <a:defRPr sz="5400">
                <a:solidFill>
                  <a:schemeClr val="bg1"/>
                </a:solidFill>
              </a:defRPr>
            </a:lvl4pPr>
            <a:lvl5pPr marL="342900" indent="-342900">
              <a:lnSpc>
                <a:spcPct val="107000"/>
              </a:lnSpc>
              <a:spcBef>
                <a:spcPts val="0"/>
              </a:spcBef>
              <a:spcAft>
                <a:spcPts val="1800"/>
              </a:spcAft>
              <a:buClr>
                <a:schemeClr val="bg1"/>
              </a:buClr>
              <a:buFont typeface="+mj-lt"/>
              <a:buAutoNum type="arabicPeriod"/>
              <a:defRPr sz="5400">
                <a:solidFill>
                  <a:schemeClr val="bg1"/>
                </a:solidFill>
              </a:defRPr>
            </a:lvl5pPr>
          </a:lstStyle>
          <a:p>
            <a:pPr lvl="0"/>
            <a:r>
              <a:rPr lang="en-US"/>
              <a:t>Click to edit Master text styles</a:t>
            </a:r>
          </a:p>
        </p:txBody>
      </p:sp>
      <p:sp>
        <p:nvSpPr>
          <p:cNvPr id="10" name="Title 2">
            <a:extLst>
              <a:ext uri="{FF2B5EF4-FFF2-40B4-BE49-F238E27FC236}">
                <a16:creationId xmlns:a16="http://schemas.microsoft.com/office/drawing/2014/main" id="{6A179FD6-6A24-FA49-B601-7D1786FDCE4C}"/>
              </a:ext>
            </a:extLst>
          </p:cNvPr>
          <p:cNvSpPr>
            <a:spLocks noGrp="1"/>
          </p:cNvSpPr>
          <p:nvPr>
            <p:ph type="title"/>
          </p:nvPr>
        </p:nvSpPr>
        <p:spPr>
          <a:xfrm>
            <a:off x="475488" y="410109"/>
            <a:ext cx="6446012" cy="116314"/>
          </a:xfrm>
        </p:spPr>
        <p:txBody>
          <a:bodyPr wrap="square">
            <a:spAutoFit/>
          </a:bodyPr>
          <a:lstStyle>
            <a:lvl1pPr>
              <a:defRPr sz="900">
                <a:solidFill>
                  <a:schemeClr val="bg1"/>
                </a:solidFill>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C26E7192-D05A-A84B-A637-2C7DB3E4BB16}"/>
              </a:ext>
            </a:extLst>
          </p:cNvPr>
          <p:cNvSpPr/>
          <p:nvPr userDrawn="1"/>
        </p:nvSpPr>
        <p:spPr>
          <a:xfrm>
            <a:off x="135925" y="0"/>
            <a:ext cx="8600303" cy="7166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8" name="Title 2">
            <a:extLst>
              <a:ext uri="{FF2B5EF4-FFF2-40B4-BE49-F238E27FC236}">
                <a16:creationId xmlns:a16="http://schemas.microsoft.com/office/drawing/2014/main" id="{D434BB03-9D1D-C54F-B883-24FA93BA9D9D}"/>
              </a:ext>
            </a:extLst>
          </p:cNvPr>
          <p:cNvSpPr txBox="1">
            <a:spLocks/>
          </p:cNvSpPr>
          <p:nvPr userDrawn="1"/>
        </p:nvSpPr>
        <p:spPr>
          <a:xfrm>
            <a:off x="0" y="-77468"/>
            <a:ext cx="6446012" cy="12952"/>
          </a:xfrm>
          <a:prstGeom prst="rect">
            <a:avLst/>
          </a:prstGeom>
        </p:spPr>
        <p:txBody>
          <a:bodyPr vert="horz" wrap="square" lIns="0" tIns="0" rIns="0" bIns="0" rtlCol="0" anchor="b">
            <a:spAutoFit/>
          </a:bodyPr>
          <a:lstStyle>
            <a:lvl1pPr algn="l" defTabSz="914400" rtl="0" eaLnBrk="1" latinLnBrk="0" hangingPunct="1">
              <a:lnSpc>
                <a:spcPct val="84000"/>
              </a:lnSpc>
              <a:spcBef>
                <a:spcPct val="0"/>
              </a:spcBef>
              <a:buNone/>
              <a:defRPr sz="100" kern="1200" baseline="0">
                <a:solidFill>
                  <a:schemeClr val="accent1">
                    <a:alpha val="0"/>
                  </a:schemeClr>
                </a:solidFill>
                <a:latin typeface="+mj-lt"/>
                <a:ea typeface="+mj-ea"/>
                <a:cs typeface="+mj-cs"/>
              </a:defRPr>
            </a:lvl1pPr>
          </a:lstStyle>
          <a:p>
            <a:r>
              <a:rPr lang="en-US"/>
              <a:t>Click to edit Master title style</a:t>
            </a:r>
            <a:endParaRPr lang="en-US" dirty="0"/>
          </a:p>
        </p:txBody>
      </p:sp>
    </p:spTree>
    <p:extLst>
      <p:ext uri="{BB962C8B-B14F-4D97-AF65-F5344CB8AC3E}">
        <p14:creationId xmlns:p14="http://schemas.microsoft.com/office/powerpoint/2010/main" val="1408266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utaway 1/4 Left Blue">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2DB42174-1A3D-4E93-A2B6-481349C97762}"/>
              </a:ext>
            </a:extLst>
          </p:cNvPr>
          <p:cNvSpPr/>
          <p:nvPr userDrawn="1"/>
        </p:nvSpPr>
        <p:spPr bwMode="gray">
          <a:xfrm>
            <a:off x="-165100" y="-152400"/>
            <a:ext cx="3871407" cy="6553184"/>
          </a:xfrm>
          <a:prstGeom prst="roundRect">
            <a:avLst>
              <a:gd name="adj" fmla="val 2097"/>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21" name="Text Placeholder 3">
            <a:extLst>
              <a:ext uri="{FF2B5EF4-FFF2-40B4-BE49-F238E27FC236}">
                <a16:creationId xmlns:a16="http://schemas.microsoft.com/office/drawing/2014/main" id="{D7D1B20A-E6D5-DE4A-9690-BA7897E749A8}"/>
              </a:ext>
            </a:extLst>
          </p:cNvPr>
          <p:cNvSpPr>
            <a:spLocks noGrp="1"/>
          </p:cNvSpPr>
          <p:nvPr>
            <p:ph type="body" sz="quarter" idx="10"/>
          </p:nvPr>
        </p:nvSpPr>
        <p:spPr bwMode="gray">
          <a:xfrm>
            <a:off x="493713" y="2673350"/>
            <a:ext cx="2606675" cy="3497264"/>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Subtitle">
            <a:extLst>
              <a:ext uri="{FF2B5EF4-FFF2-40B4-BE49-F238E27FC236}">
                <a16:creationId xmlns:a16="http://schemas.microsoft.com/office/drawing/2014/main" id="{F57C38EA-82FE-544D-BC2A-03C3ED4FEFFC}"/>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3" name="Footer Placeholder 2">
            <a:extLst>
              <a:ext uri="{FF2B5EF4-FFF2-40B4-BE49-F238E27FC236}">
                <a16:creationId xmlns:a16="http://schemas.microsoft.com/office/drawing/2014/main" id="{182489EE-5829-274B-9F81-CD585E6115FD}"/>
              </a:ext>
            </a:extLst>
          </p:cNvPr>
          <p:cNvSpPr>
            <a:spLocks noGrp="1"/>
          </p:cNvSpPr>
          <p:nvPr>
            <p:ph type="ftr" sz="quarter" idx="16"/>
          </p:nvPr>
        </p:nvSpPr>
        <p:spPr bwMode="gray">
          <a:xfrm>
            <a:off x="495299"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24" name="Title 1">
            <a:extLst>
              <a:ext uri="{FF2B5EF4-FFF2-40B4-BE49-F238E27FC236}">
                <a16:creationId xmlns:a16="http://schemas.microsoft.com/office/drawing/2014/main" id="{0A4FDA66-F69A-A84C-81E6-655DE093CC24}"/>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4220297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utaway 1/4 Left Gun Metal">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62DD8169-03BE-4545-AB75-752CFCB9BD19}"/>
              </a:ext>
            </a:extLst>
          </p:cNvPr>
          <p:cNvSpPr/>
          <p:nvPr userDrawn="1"/>
        </p:nvSpPr>
        <p:spPr bwMode="gray">
          <a:xfrm>
            <a:off x="-165100" y="-152400"/>
            <a:ext cx="3871407" cy="6553184"/>
          </a:xfrm>
          <a:prstGeom prst="roundRect">
            <a:avLst>
              <a:gd name="adj" fmla="val 2097"/>
            </a:avLst>
          </a:prstGeom>
          <a:solidFill>
            <a:schemeClr val="accent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3">
            <a:extLst>
              <a:ext uri="{FF2B5EF4-FFF2-40B4-BE49-F238E27FC236}">
                <a16:creationId xmlns:a16="http://schemas.microsoft.com/office/drawing/2014/main" id="{7E00799F-9070-4F48-B2FF-0AF10577B71A}"/>
              </a:ext>
            </a:extLst>
          </p:cNvPr>
          <p:cNvSpPr>
            <a:spLocks noGrp="1"/>
          </p:cNvSpPr>
          <p:nvPr>
            <p:ph type="body" sz="quarter" idx="10"/>
          </p:nvPr>
        </p:nvSpPr>
        <p:spPr bwMode="gray">
          <a:xfrm>
            <a:off x="493713" y="2673350"/>
            <a:ext cx="2606675" cy="3497264"/>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ubtitle">
            <a:extLst>
              <a:ext uri="{FF2B5EF4-FFF2-40B4-BE49-F238E27FC236}">
                <a16:creationId xmlns:a16="http://schemas.microsoft.com/office/drawing/2014/main" id="{3062ABDB-8E2D-2646-84E6-58F1FAD3095C}"/>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Footer Placeholder 2">
            <a:extLst>
              <a:ext uri="{FF2B5EF4-FFF2-40B4-BE49-F238E27FC236}">
                <a16:creationId xmlns:a16="http://schemas.microsoft.com/office/drawing/2014/main" id="{5808A874-E181-3C46-ADE3-148ABA6EEAFA}"/>
              </a:ext>
            </a:extLst>
          </p:cNvPr>
          <p:cNvSpPr>
            <a:spLocks noGrp="1"/>
          </p:cNvSpPr>
          <p:nvPr>
            <p:ph type="ftr" sz="quarter" idx="16"/>
          </p:nvPr>
        </p:nvSpPr>
        <p:spPr bwMode="gray">
          <a:xfrm>
            <a:off x="495299"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15" name="Title 1">
            <a:extLst>
              <a:ext uri="{FF2B5EF4-FFF2-40B4-BE49-F238E27FC236}">
                <a16:creationId xmlns:a16="http://schemas.microsoft.com/office/drawing/2014/main" id="{0713C771-62F2-0F45-B55D-865FF67EA0DE}"/>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60479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utaway 1/4 Left Midnight">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3E9455E2-DBA5-444B-983B-338104922F0B}"/>
              </a:ext>
            </a:extLst>
          </p:cNvPr>
          <p:cNvSpPr/>
          <p:nvPr userDrawn="1"/>
        </p:nvSpPr>
        <p:spPr bwMode="gray">
          <a:xfrm>
            <a:off x="-165100" y="-152400"/>
            <a:ext cx="3871407" cy="6553184"/>
          </a:xfrm>
          <a:prstGeom prst="roundRect">
            <a:avLst>
              <a:gd name="adj" fmla="val 2097"/>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3">
            <a:extLst>
              <a:ext uri="{FF2B5EF4-FFF2-40B4-BE49-F238E27FC236}">
                <a16:creationId xmlns:a16="http://schemas.microsoft.com/office/drawing/2014/main" id="{9D7EA0E4-8B51-4149-A2B3-E1579FBE52F7}"/>
              </a:ext>
            </a:extLst>
          </p:cNvPr>
          <p:cNvSpPr>
            <a:spLocks noGrp="1"/>
          </p:cNvSpPr>
          <p:nvPr>
            <p:ph type="body" sz="quarter" idx="10"/>
          </p:nvPr>
        </p:nvSpPr>
        <p:spPr bwMode="gray">
          <a:xfrm>
            <a:off x="493713" y="2673350"/>
            <a:ext cx="2606675" cy="3497264"/>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ubtitle">
            <a:extLst>
              <a:ext uri="{FF2B5EF4-FFF2-40B4-BE49-F238E27FC236}">
                <a16:creationId xmlns:a16="http://schemas.microsoft.com/office/drawing/2014/main" id="{E14C6BC6-74EB-7B49-9E33-6B520E760449}"/>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Footer Placeholder 2">
            <a:extLst>
              <a:ext uri="{FF2B5EF4-FFF2-40B4-BE49-F238E27FC236}">
                <a16:creationId xmlns:a16="http://schemas.microsoft.com/office/drawing/2014/main" id="{BADBDD29-6084-FC4C-BC05-D397C443DF46}"/>
              </a:ext>
            </a:extLst>
          </p:cNvPr>
          <p:cNvSpPr>
            <a:spLocks noGrp="1"/>
          </p:cNvSpPr>
          <p:nvPr>
            <p:ph type="ftr" sz="quarter" idx="16"/>
          </p:nvPr>
        </p:nvSpPr>
        <p:spPr bwMode="gray">
          <a:xfrm>
            <a:off x="495299"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15" name="Title 1">
            <a:extLst>
              <a:ext uri="{FF2B5EF4-FFF2-40B4-BE49-F238E27FC236}">
                <a16:creationId xmlns:a16="http://schemas.microsoft.com/office/drawing/2014/main" id="{F2533761-7353-8947-9BE2-92591B487503}"/>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116554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Large Circle White">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E3E28D24-6767-9C45-ABB8-DA51DF065820}"/>
              </a:ext>
            </a:extLst>
          </p:cNvPr>
          <p:cNvSpPr>
            <a:spLocks/>
          </p:cNvSpPr>
          <p:nvPr userDrawn="1"/>
        </p:nvSpPr>
        <p:spPr bwMode="ltGray">
          <a:xfrm>
            <a:off x="7517108" y="-857339"/>
            <a:ext cx="8359183" cy="8572678"/>
          </a:xfrm>
          <a:prstGeom prst="ellipse">
            <a:avLst/>
          </a:prstGeom>
          <a:solidFill>
            <a:schemeClr val="bg1"/>
          </a:solidFill>
          <a:ln w="25400" cap="flat" cmpd="sng" algn="ctr">
            <a:noFill/>
            <a:prstDash val="solid"/>
          </a:ln>
          <a:effectLst>
            <a:innerShdw blurRad="63500" dist="50800" dir="13500000">
              <a:prstClr val="black">
                <a:alpha val="50000"/>
              </a:prst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a:ln>
                <a:noFill/>
              </a:ln>
              <a:solidFill>
                <a:prstClr val="white"/>
              </a:solidFill>
              <a:effectLst/>
              <a:uLnTx/>
              <a:uFillTx/>
              <a:latin typeface="Microsoft Sans Serif"/>
            </a:endParaRPr>
          </a:p>
        </p:txBody>
      </p:sp>
      <p:sp>
        <p:nvSpPr>
          <p:cNvPr id="11" name="Footer Placeholder 2">
            <a:extLst>
              <a:ext uri="{FF2B5EF4-FFF2-40B4-BE49-F238E27FC236}">
                <a16:creationId xmlns:a16="http://schemas.microsoft.com/office/drawing/2014/main" id="{EA514D3A-70CE-4812-A873-E8B92AB5CE62}"/>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3" name="Title 2">
            <a:extLst>
              <a:ext uri="{FF2B5EF4-FFF2-40B4-BE49-F238E27FC236}">
                <a16:creationId xmlns:a16="http://schemas.microsoft.com/office/drawing/2014/main" id="{9274620C-1F0C-B343-A2E5-A5600D2942C7}"/>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en-US"/>
              <a:t>Click to edit Master title style</a:t>
            </a:r>
          </a:p>
        </p:txBody>
      </p:sp>
      <p:sp>
        <p:nvSpPr>
          <p:cNvPr id="14" name="Subtitle">
            <a:extLst>
              <a:ext uri="{FF2B5EF4-FFF2-40B4-BE49-F238E27FC236}">
                <a16:creationId xmlns:a16="http://schemas.microsoft.com/office/drawing/2014/main" id="{DB79993B-4669-3B44-8D38-0850A4815757}"/>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Content Placeholder 4">
            <a:extLst>
              <a:ext uri="{FF2B5EF4-FFF2-40B4-BE49-F238E27FC236}">
                <a16:creationId xmlns:a16="http://schemas.microsoft.com/office/drawing/2014/main" id="{7886FD52-112E-4B46-B4D5-B3FE40596000}"/>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29">
            <a:extLst>
              <a:ext uri="{FF2B5EF4-FFF2-40B4-BE49-F238E27FC236}">
                <a16:creationId xmlns:a16="http://schemas.microsoft.com/office/drawing/2014/main" id="{CF338098-9C38-5C41-9F6E-C2DB635628EC}"/>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182218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Large Circle Nickel">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E3E28D24-6767-9C45-ABB8-DA51DF065820}"/>
              </a:ext>
            </a:extLst>
          </p:cNvPr>
          <p:cNvSpPr>
            <a:spLocks/>
          </p:cNvSpPr>
          <p:nvPr userDrawn="1"/>
        </p:nvSpPr>
        <p:spPr bwMode="ltGray">
          <a:xfrm>
            <a:off x="7517108" y="-857339"/>
            <a:ext cx="8359183" cy="8572678"/>
          </a:xfrm>
          <a:prstGeom prst="ellipse">
            <a:avLst/>
          </a:prstGeom>
          <a:solidFill>
            <a:schemeClr val="accent6">
              <a:lumMod val="40000"/>
              <a:lumOff val="60000"/>
            </a:schemeClr>
          </a:solidFill>
          <a:ln w="25400" cap="flat" cmpd="sng" algn="ctr">
            <a:noFill/>
            <a:prstDash val="solid"/>
          </a:ln>
          <a:effectLst>
            <a:innerShdw blurRad="63500" dist="50800" dir="13500000">
              <a:prstClr val="black">
                <a:alpha val="50000"/>
              </a:prst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a:ln>
                <a:noFill/>
              </a:ln>
              <a:solidFill>
                <a:prstClr val="white"/>
              </a:solidFill>
              <a:effectLst/>
              <a:uLnTx/>
              <a:uFillTx/>
              <a:latin typeface="Microsoft Sans Serif"/>
            </a:endParaRPr>
          </a:p>
        </p:txBody>
      </p:sp>
      <p:sp>
        <p:nvSpPr>
          <p:cNvPr id="11" name="Footer Placeholder 2">
            <a:extLst>
              <a:ext uri="{FF2B5EF4-FFF2-40B4-BE49-F238E27FC236}">
                <a16:creationId xmlns:a16="http://schemas.microsoft.com/office/drawing/2014/main" id="{BBA70238-BC86-4481-AEB5-B9031B393928}"/>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2" name="Title 2">
            <a:extLst>
              <a:ext uri="{FF2B5EF4-FFF2-40B4-BE49-F238E27FC236}">
                <a16:creationId xmlns:a16="http://schemas.microsoft.com/office/drawing/2014/main" id="{A2AFDEB2-8AAA-DE48-8DBA-6BF9EF6D704E}"/>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en-US"/>
              <a:t>Click to edit Master title style</a:t>
            </a:r>
          </a:p>
        </p:txBody>
      </p:sp>
      <p:sp>
        <p:nvSpPr>
          <p:cNvPr id="14" name="Subtitle">
            <a:extLst>
              <a:ext uri="{FF2B5EF4-FFF2-40B4-BE49-F238E27FC236}">
                <a16:creationId xmlns:a16="http://schemas.microsoft.com/office/drawing/2014/main" id="{61AD48BB-8517-C148-BF3A-87733F917AD1}"/>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Content Placeholder 4">
            <a:extLst>
              <a:ext uri="{FF2B5EF4-FFF2-40B4-BE49-F238E27FC236}">
                <a16:creationId xmlns:a16="http://schemas.microsoft.com/office/drawing/2014/main" id="{920545EE-653F-B041-A734-672192C04363}"/>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29">
            <a:extLst>
              <a:ext uri="{FF2B5EF4-FFF2-40B4-BE49-F238E27FC236}">
                <a16:creationId xmlns:a16="http://schemas.microsoft.com/office/drawing/2014/main" id="{BB10DE64-85FB-C740-B1EC-0DEBE80A912F}"/>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277241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Large Circle Blue">
    <p:spTree>
      <p:nvGrpSpPr>
        <p:cNvPr id="1" name=""/>
        <p:cNvGrpSpPr/>
        <p:nvPr/>
      </p:nvGrpSpPr>
      <p:grpSpPr>
        <a:xfrm>
          <a:off x="0" y="0"/>
          <a:ext cx="0" cy="0"/>
          <a:chOff x="0" y="0"/>
          <a:chExt cx="0" cy="0"/>
        </a:xfrm>
      </p:grpSpPr>
      <p:sp>
        <p:nvSpPr>
          <p:cNvPr id="9" name="Oval 8">
            <a:extLst>
              <a:ext uri="{FF2B5EF4-FFF2-40B4-BE49-F238E27FC236}">
                <a16:creationId xmlns:a16="http://schemas.microsoft.com/office/drawing/2014/main" id="{10550D71-4DDC-433E-91D6-8DB10965057B}"/>
              </a:ext>
            </a:extLst>
          </p:cNvPr>
          <p:cNvSpPr>
            <a:spLocks/>
          </p:cNvSpPr>
          <p:nvPr userDrawn="1"/>
        </p:nvSpPr>
        <p:spPr bwMode="ltGray">
          <a:xfrm>
            <a:off x="7517108" y="-857339"/>
            <a:ext cx="8359183" cy="8572678"/>
          </a:xfrm>
          <a:prstGeom prst="ellipse">
            <a:avLst/>
          </a:prstGeom>
          <a:solidFill>
            <a:schemeClr val="accent1"/>
          </a:solidFill>
          <a:ln w="25400" cap="flat" cmpd="sng" algn="ctr">
            <a:noFill/>
            <a:prstDash val="solid"/>
          </a:ln>
          <a:effectLst>
            <a:innerShdw blurRad="63500" dist="50800" dir="13500000">
              <a:prstClr val="black">
                <a:alpha val="50000"/>
              </a:prst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a:ln>
                <a:noFill/>
              </a:ln>
              <a:solidFill>
                <a:prstClr val="white"/>
              </a:solidFill>
              <a:effectLst/>
              <a:uLnTx/>
              <a:uFillTx/>
              <a:latin typeface="Microsoft Sans Serif"/>
            </a:endParaRPr>
          </a:p>
        </p:txBody>
      </p:sp>
      <p:sp>
        <p:nvSpPr>
          <p:cNvPr id="8" name="Footer Placeholder 2">
            <a:extLst>
              <a:ext uri="{FF2B5EF4-FFF2-40B4-BE49-F238E27FC236}">
                <a16:creationId xmlns:a16="http://schemas.microsoft.com/office/drawing/2014/main" id="{9D5E8CCD-FCF9-4B0B-A62F-907B1C0EFCEC}"/>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7" name="Title 2">
            <a:extLst>
              <a:ext uri="{FF2B5EF4-FFF2-40B4-BE49-F238E27FC236}">
                <a16:creationId xmlns:a16="http://schemas.microsoft.com/office/drawing/2014/main" id="{7B246259-76D6-B74C-A64A-CCBFC5D7D85B}"/>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en-US"/>
              <a:t>Click to edit Master title style</a:t>
            </a:r>
          </a:p>
        </p:txBody>
      </p:sp>
      <p:sp>
        <p:nvSpPr>
          <p:cNvPr id="18" name="Subtitle">
            <a:extLst>
              <a:ext uri="{FF2B5EF4-FFF2-40B4-BE49-F238E27FC236}">
                <a16:creationId xmlns:a16="http://schemas.microsoft.com/office/drawing/2014/main" id="{0AB770EA-5649-754F-967C-C4716DA97A16}"/>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9" name="Content Placeholder 4">
            <a:extLst>
              <a:ext uri="{FF2B5EF4-FFF2-40B4-BE49-F238E27FC236}">
                <a16:creationId xmlns:a16="http://schemas.microsoft.com/office/drawing/2014/main" id="{681C9D64-9B88-4044-9799-D79122BD3557}"/>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29">
            <a:extLst>
              <a:ext uri="{FF2B5EF4-FFF2-40B4-BE49-F238E27FC236}">
                <a16:creationId xmlns:a16="http://schemas.microsoft.com/office/drawing/2014/main" id="{627AF1A1-6C92-6240-81FA-2147DD27EC94}"/>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742446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Large Circle Gun Metal">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B826177F-FC3F-2F42-98BC-69EF3FD7FC45}"/>
              </a:ext>
            </a:extLst>
          </p:cNvPr>
          <p:cNvSpPr>
            <a:spLocks/>
          </p:cNvSpPr>
          <p:nvPr userDrawn="1"/>
        </p:nvSpPr>
        <p:spPr bwMode="ltGray">
          <a:xfrm>
            <a:off x="7517108" y="-857339"/>
            <a:ext cx="8359183" cy="8572678"/>
          </a:xfrm>
          <a:prstGeom prst="ellipse">
            <a:avLst/>
          </a:prstGeom>
          <a:solidFill>
            <a:schemeClr val="accent5"/>
          </a:solidFill>
          <a:ln w="25400" cap="flat" cmpd="sng" algn="ctr">
            <a:noFill/>
            <a:prstDash val="solid"/>
          </a:ln>
          <a:effectLst>
            <a:innerShdw blurRad="63500" dist="50800" dir="13500000">
              <a:prstClr val="black">
                <a:alpha val="50000"/>
              </a:prst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a:ln>
                <a:noFill/>
              </a:ln>
              <a:solidFill>
                <a:prstClr val="white"/>
              </a:solidFill>
              <a:effectLst/>
              <a:uLnTx/>
              <a:uFillTx/>
              <a:latin typeface="Microsoft Sans Serif"/>
            </a:endParaRPr>
          </a:p>
        </p:txBody>
      </p:sp>
      <p:sp>
        <p:nvSpPr>
          <p:cNvPr id="11" name="Footer Placeholder 2">
            <a:extLst>
              <a:ext uri="{FF2B5EF4-FFF2-40B4-BE49-F238E27FC236}">
                <a16:creationId xmlns:a16="http://schemas.microsoft.com/office/drawing/2014/main" id="{D5CEE6F9-1E4B-4C9A-946F-D83A264DC746}"/>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2" name="Title 2">
            <a:extLst>
              <a:ext uri="{FF2B5EF4-FFF2-40B4-BE49-F238E27FC236}">
                <a16:creationId xmlns:a16="http://schemas.microsoft.com/office/drawing/2014/main" id="{0B7058E8-725E-C84D-AF48-4FAF9C2EB9F6}"/>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en-US"/>
              <a:t>Click to edit Master title style</a:t>
            </a:r>
          </a:p>
        </p:txBody>
      </p:sp>
      <p:sp>
        <p:nvSpPr>
          <p:cNvPr id="14" name="Subtitle">
            <a:extLst>
              <a:ext uri="{FF2B5EF4-FFF2-40B4-BE49-F238E27FC236}">
                <a16:creationId xmlns:a16="http://schemas.microsoft.com/office/drawing/2014/main" id="{46859A5A-C3CA-B947-AA31-16540E8ED234}"/>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Content Placeholder 4">
            <a:extLst>
              <a:ext uri="{FF2B5EF4-FFF2-40B4-BE49-F238E27FC236}">
                <a16:creationId xmlns:a16="http://schemas.microsoft.com/office/drawing/2014/main" id="{82799493-50F9-C645-A15F-AF98EB7D8D59}"/>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29">
            <a:extLst>
              <a:ext uri="{FF2B5EF4-FFF2-40B4-BE49-F238E27FC236}">
                <a16:creationId xmlns:a16="http://schemas.microsoft.com/office/drawing/2014/main" id="{1A833B55-A7C3-854B-BA7F-F4BD4B65F5D8}"/>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221686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Large Circle Midnight">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BAE47188-2E65-7E46-B32C-E78D883C6DCA}"/>
              </a:ext>
            </a:extLst>
          </p:cNvPr>
          <p:cNvSpPr>
            <a:spLocks/>
          </p:cNvSpPr>
          <p:nvPr userDrawn="1"/>
        </p:nvSpPr>
        <p:spPr bwMode="ltGray">
          <a:xfrm>
            <a:off x="7517108" y="-857339"/>
            <a:ext cx="8359183" cy="8572678"/>
          </a:xfrm>
          <a:prstGeom prst="ellipse">
            <a:avLst/>
          </a:prstGeom>
          <a:solidFill>
            <a:schemeClr val="tx2"/>
          </a:solidFill>
          <a:ln w="25400" cap="flat" cmpd="sng" algn="ctr">
            <a:noFill/>
            <a:prstDash val="solid"/>
          </a:ln>
          <a:effectLst>
            <a:innerShdw blurRad="63500" dist="50800" dir="13500000">
              <a:prstClr val="black">
                <a:alpha val="50000"/>
              </a:prst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a:ln>
                <a:noFill/>
              </a:ln>
              <a:solidFill>
                <a:prstClr val="white"/>
              </a:solidFill>
              <a:effectLst/>
              <a:uLnTx/>
              <a:uFillTx/>
              <a:latin typeface="Microsoft Sans Serif"/>
            </a:endParaRPr>
          </a:p>
        </p:txBody>
      </p:sp>
      <p:sp>
        <p:nvSpPr>
          <p:cNvPr id="11" name="Footer Placeholder 2">
            <a:extLst>
              <a:ext uri="{FF2B5EF4-FFF2-40B4-BE49-F238E27FC236}">
                <a16:creationId xmlns:a16="http://schemas.microsoft.com/office/drawing/2014/main" id="{CA8F4DA7-4CDA-4E93-B875-4157AC85CAEB}"/>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9" name="Title 2">
            <a:extLst>
              <a:ext uri="{FF2B5EF4-FFF2-40B4-BE49-F238E27FC236}">
                <a16:creationId xmlns:a16="http://schemas.microsoft.com/office/drawing/2014/main" id="{3EA31D99-8C5B-7B44-8F12-D57457CBA784}"/>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en-US"/>
              <a:t>Click to edit Master title style</a:t>
            </a:r>
          </a:p>
        </p:txBody>
      </p:sp>
      <p:sp>
        <p:nvSpPr>
          <p:cNvPr id="12" name="Subtitle">
            <a:extLst>
              <a:ext uri="{FF2B5EF4-FFF2-40B4-BE49-F238E27FC236}">
                <a16:creationId xmlns:a16="http://schemas.microsoft.com/office/drawing/2014/main" id="{92784E52-9B2E-7748-80BB-844DED7D24DE}"/>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Content Placeholder 4">
            <a:extLst>
              <a:ext uri="{FF2B5EF4-FFF2-40B4-BE49-F238E27FC236}">
                <a16:creationId xmlns:a16="http://schemas.microsoft.com/office/drawing/2014/main" id="{260A92EA-6842-964F-864F-6425261A0780}"/>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29">
            <a:extLst>
              <a:ext uri="{FF2B5EF4-FFF2-40B4-BE49-F238E27FC236}">
                <a16:creationId xmlns:a16="http://schemas.microsoft.com/office/drawing/2014/main" id="{EE566E6D-F0F7-6449-A21D-F146C5051BB5}"/>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923754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Segue White">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AAB543E5-A8C2-415A-B513-83E9DDD7D875}"/>
              </a:ext>
            </a:extLst>
          </p:cNvPr>
          <p:cNvSpPr/>
          <p:nvPr userDrawn="1"/>
        </p:nvSpPr>
        <p:spPr bwMode="white">
          <a:xfrm>
            <a:off x="-171450" y="-152401"/>
            <a:ext cx="10904538" cy="6516131"/>
          </a:xfrm>
          <a:prstGeom prst="roundRect">
            <a:avLst>
              <a:gd name="adj" fmla="val 1263"/>
            </a:avLst>
          </a:prstGeom>
          <a:solidFill>
            <a:schemeClr val="bg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useBgFill="1">
        <p:nvSpPr>
          <p:cNvPr id="7" name="TextBox 6">
            <a:extLst>
              <a:ext uri="{FF2B5EF4-FFF2-40B4-BE49-F238E27FC236}">
                <a16:creationId xmlns:a16="http://schemas.microsoft.com/office/drawing/2014/main" id="{54638413-D70F-4C82-943A-883DC7EE381B}"/>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9" name="Title 1">
            <a:extLst>
              <a:ext uri="{FF2B5EF4-FFF2-40B4-BE49-F238E27FC236}">
                <a16:creationId xmlns:a16="http://schemas.microsoft.com/office/drawing/2014/main" id="{78E31F24-408B-034C-891A-D4CD9B80A98F}"/>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endParaRPr lang="en-US" dirty="0"/>
          </a:p>
        </p:txBody>
      </p:sp>
    </p:spTree>
    <p:extLst>
      <p:ext uri="{BB962C8B-B14F-4D97-AF65-F5344CB8AC3E}">
        <p14:creationId xmlns:p14="http://schemas.microsoft.com/office/powerpoint/2010/main" val="1957125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Segue Nickel">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endParaRPr lang="en-US" dirty="0"/>
          </a:p>
        </p:txBody>
      </p:sp>
      <p:sp useBgFill="1">
        <p:nvSpPr>
          <p:cNvPr id="7" name="TextBox 6">
            <a:extLst>
              <a:ext uri="{FF2B5EF4-FFF2-40B4-BE49-F238E27FC236}">
                <a16:creationId xmlns:a16="http://schemas.microsoft.com/office/drawing/2014/main" id="{C6A32BF6-92C8-4C58-84FE-3471A39CCB34}"/>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701335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9AD5696-B4ED-4B82-A4B1-160E4E14F34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dirty="0">
                <a:solidFill>
                  <a:schemeClr val="accent6">
                    <a:lumMod val="60000"/>
                    <a:lumOff val="40000"/>
                  </a:schemeClr>
                </a:solidFill>
                <a:effectLst>
                  <a:innerShdw blurRad="38100" dist="25400" dir="8100000">
                    <a:prstClr val="black">
                      <a:alpha val="50000"/>
                    </a:prstClr>
                  </a:innerShdw>
                </a:effectLst>
              </a:rPr>
              <a:t>Agenda</a:t>
            </a:r>
          </a:p>
        </p:txBody>
      </p:sp>
      <p:sp useBgFill="1">
        <p:nvSpPr>
          <p:cNvPr id="6" name="TextBox 5">
            <a:extLst>
              <a:ext uri="{FF2B5EF4-FFF2-40B4-BE49-F238E27FC236}">
                <a16:creationId xmlns:a16="http://schemas.microsoft.com/office/drawing/2014/main" id="{626BC24E-198C-4C78-BF16-5AEB0E45F0A8}"/>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7" name="Content Placeholder 19">
            <a:extLst>
              <a:ext uri="{FF2B5EF4-FFF2-40B4-BE49-F238E27FC236}">
                <a16:creationId xmlns:a16="http://schemas.microsoft.com/office/drawing/2014/main" id="{F1A31244-B2C3-4240-B89D-E10155BFC2E1}"/>
              </a:ext>
            </a:extLst>
          </p:cNvPr>
          <p:cNvSpPr>
            <a:spLocks noGrp="1"/>
          </p:cNvSpPr>
          <p:nvPr>
            <p:ph sz="quarter" idx="10"/>
          </p:nvPr>
        </p:nvSpPr>
        <p:spPr>
          <a:xfrm>
            <a:off x="777874" y="957452"/>
            <a:ext cx="9253538" cy="5319779"/>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0" indent="0">
              <a:lnSpc>
                <a:spcPct val="107000"/>
              </a:lnSpc>
              <a:spcBef>
                <a:spcPts val="0"/>
              </a:spcBef>
              <a:spcAft>
                <a:spcPts val="1800"/>
              </a:spcAft>
              <a:buClr>
                <a:schemeClr val="bg1"/>
              </a:buClr>
              <a:buFont typeface="+mj-lt"/>
              <a:buNone/>
              <a:defRPr sz="5400">
                <a:solidFill>
                  <a:schemeClr val="bg1"/>
                </a:solidFill>
              </a:defRPr>
            </a:lvl2pPr>
            <a:lvl3pPr marL="342900" indent="-342900">
              <a:lnSpc>
                <a:spcPct val="107000"/>
              </a:lnSpc>
              <a:spcBef>
                <a:spcPts val="0"/>
              </a:spcBef>
              <a:spcAft>
                <a:spcPts val="1800"/>
              </a:spcAft>
              <a:buClr>
                <a:schemeClr val="bg1"/>
              </a:buClr>
              <a:buFont typeface="+mj-lt"/>
              <a:buAutoNum type="arabicPeriod"/>
              <a:defRPr sz="5400">
                <a:solidFill>
                  <a:schemeClr val="bg1"/>
                </a:solidFill>
              </a:defRPr>
            </a:lvl3pPr>
            <a:lvl4pPr marL="342900" indent="-342900">
              <a:lnSpc>
                <a:spcPct val="107000"/>
              </a:lnSpc>
              <a:spcBef>
                <a:spcPts val="0"/>
              </a:spcBef>
              <a:spcAft>
                <a:spcPts val="1800"/>
              </a:spcAft>
              <a:buClr>
                <a:schemeClr val="bg1"/>
              </a:buClr>
              <a:buFont typeface="+mj-lt"/>
              <a:buAutoNum type="arabicPeriod"/>
              <a:defRPr sz="5400">
                <a:solidFill>
                  <a:schemeClr val="bg1"/>
                </a:solidFill>
              </a:defRPr>
            </a:lvl4pPr>
            <a:lvl5pPr marL="342900" indent="-342900">
              <a:lnSpc>
                <a:spcPct val="107000"/>
              </a:lnSpc>
              <a:spcBef>
                <a:spcPts val="0"/>
              </a:spcBef>
              <a:spcAft>
                <a:spcPts val="1800"/>
              </a:spcAft>
              <a:buClr>
                <a:schemeClr val="bg1"/>
              </a:buClr>
              <a:buFont typeface="+mj-lt"/>
              <a:buAutoNum type="arabicPeriod"/>
              <a:defRPr sz="5400">
                <a:solidFill>
                  <a:schemeClr val="bg1"/>
                </a:solidFill>
              </a:defRPr>
            </a:lvl5pPr>
          </a:lstStyle>
          <a:p>
            <a:pPr lvl="0"/>
            <a:r>
              <a:rPr lang="en-US"/>
              <a:t>Click to edit Master text styles</a:t>
            </a:r>
          </a:p>
        </p:txBody>
      </p:sp>
      <p:sp>
        <p:nvSpPr>
          <p:cNvPr id="8" name="Title 2">
            <a:extLst>
              <a:ext uri="{FF2B5EF4-FFF2-40B4-BE49-F238E27FC236}">
                <a16:creationId xmlns:a16="http://schemas.microsoft.com/office/drawing/2014/main" id="{1CE2238F-163E-5B4C-949D-7C8600BB3BD1}"/>
              </a:ext>
            </a:extLst>
          </p:cNvPr>
          <p:cNvSpPr>
            <a:spLocks noGrp="1"/>
          </p:cNvSpPr>
          <p:nvPr>
            <p:ph type="title"/>
          </p:nvPr>
        </p:nvSpPr>
        <p:spPr>
          <a:xfrm>
            <a:off x="0" y="-77468"/>
            <a:ext cx="6446012" cy="12952"/>
          </a:xfrm>
        </p:spPr>
        <p:txBody>
          <a:bodyPr wrap="square">
            <a:spAutoFit/>
          </a:bodyPr>
          <a:lstStyle>
            <a:lvl1pPr>
              <a:defRPr sz="100">
                <a:solidFill>
                  <a:schemeClr val="accent1">
                    <a:alpha val="0"/>
                  </a:schemeClr>
                </a:solidFill>
              </a:defRPr>
            </a:lvl1pPr>
          </a:lstStyle>
          <a:p>
            <a:r>
              <a:rPr lang="en-US"/>
              <a:t>Click to edit Master title style</a:t>
            </a:r>
            <a:endParaRPr lang="en-US" dirty="0"/>
          </a:p>
        </p:txBody>
      </p:sp>
    </p:spTree>
    <p:extLst>
      <p:ext uri="{BB962C8B-B14F-4D97-AF65-F5344CB8AC3E}">
        <p14:creationId xmlns:p14="http://schemas.microsoft.com/office/powerpoint/2010/main" val="1588146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Segue Blue">
    <p:spTree>
      <p:nvGrpSpPr>
        <p:cNvPr id="1" name=""/>
        <p:cNvGrpSpPr/>
        <p:nvPr/>
      </p:nvGrpSpPr>
      <p:grpSpPr>
        <a:xfrm>
          <a:off x="0" y="0"/>
          <a:ext cx="0" cy="0"/>
          <a:chOff x="0" y="0"/>
          <a:chExt cx="0" cy="0"/>
        </a:xfrm>
      </p:grpSpPr>
      <p:sp>
        <p:nvSpPr>
          <p:cNvPr id="24" name="Rectangle: Rounded Corners 23">
            <a:extLst>
              <a:ext uri="{FF2B5EF4-FFF2-40B4-BE49-F238E27FC236}">
                <a16:creationId xmlns:a16="http://schemas.microsoft.com/office/drawing/2014/main" id="{C48B92C6-8BAB-46BE-82E1-29A041E97FB8}"/>
              </a:ext>
            </a:extLst>
          </p:cNvPr>
          <p:cNvSpPr/>
          <p:nvPr userDrawn="1"/>
        </p:nvSpPr>
        <p:spPr bwMode="white">
          <a:xfrm>
            <a:off x="-171450" y="-152401"/>
            <a:ext cx="10904538" cy="6516131"/>
          </a:xfrm>
          <a:prstGeom prst="roundRect">
            <a:avLst>
              <a:gd name="adj" fmla="val 1263"/>
            </a:avLst>
          </a:prstGeom>
          <a:solidFill>
            <a:schemeClr val="accent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useBgFill="1">
        <p:nvSpPr>
          <p:cNvPr id="7" name="TextBox 6">
            <a:extLst>
              <a:ext uri="{FF2B5EF4-FFF2-40B4-BE49-F238E27FC236}">
                <a16:creationId xmlns:a16="http://schemas.microsoft.com/office/drawing/2014/main" id="{A839D361-70C4-4B18-90C2-B20B18408191}"/>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31" name="Title 1">
            <a:extLst>
              <a:ext uri="{FF2B5EF4-FFF2-40B4-BE49-F238E27FC236}">
                <a16:creationId xmlns:a16="http://schemas.microsoft.com/office/drawing/2014/main" id="{93EDA90E-CAE4-B04E-BBDA-181C0E0E04D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endParaRPr lang="en-US" dirty="0"/>
          </a:p>
        </p:txBody>
      </p:sp>
      <p:sp>
        <p:nvSpPr>
          <p:cNvPr id="32" name="Subtitle">
            <a:extLst>
              <a:ext uri="{FF2B5EF4-FFF2-40B4-BE49-F238E27FC236}">
                <a16:creationId xmlns:a16="http://schemas.microsoft.com/office/drawing/2014/main" id="{12BC0725-E8C3-0C43-AD45-92349F42DC34}"/>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722342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Segue Gun Metal">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FEC0451-770B-4070-ACD4-0882A0095A6A}"/>
              </a:ext>
            </a:extLst>
          </p:cNvPr>
          <p:cNvSpPr/>
          <p:nvPr userDrawn="1"/>
        </p:nvSpPr>
        <p:spPr bwMode="white">
          <a:xfrm>
            <a:off x="-171450" y="-152401"/>
            <a:ext cx="10904538" cy="6516131"/>
          </a:xfrm>
          <a:prstGeom prst="roundRect">
            <a:avLst>
              <a:gd name="adj" fmla="val 1263"/>
            </a:avLst>
          </a:prstGeom>
          <a:solidFill>
            <a:schemeClr val="accent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46569433-1D23-43C7-A01E-9C6E2975369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22E55F0E-7B10-4FDF-B5BD-AF1860F2BF27}"/>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7CE32B64-C251-4C4C-A56C-B92D3C6A25F1}"/>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73886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Segue Midnight">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850B61F-2463-4E12-B05F-5C04B8EA8B59}"/>
              </a:ext>
            </a:extLst>
          </p:cNvPr>
          <p:cNvSpPr/>
          <p:nvPr userDrawn="1"/>
        </p:nvSpPr>
        <p:spPr bwMode="white">
          <a:xfrm>
            <a:off x="-171450" y="-152401"/>
            <a:ext cx="10904538" cy="6516131"/>
          </a:xfrm>
          <a:prstGeom prst="roundRect">
            <a:avLst>
              <a:gd name="adj" fmla="val 1263"/>
            </a:avLst>
          </a:prstGeom>
          <a:solidFill>
            <a:schemeClr val="tx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0BF73236-9A00-4737-B99F-8D917394A1B3}"/>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43BC7C6-A8F1-4D02-91D6-CBA0AF9DA032}"/>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AA4728B9-36CC-4C38-86C2-33658162EEF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952309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Segue White 2">
    <p:bg>
      <p:bgPr>
        <a:solidFill>
          <a:srgbClr val="FFFFFF"/>
        </a:solidFill>
        <a:effectLst/>
      </p:bgPr>
    </p:bg>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AAB543E5-A8C2-415A-B513-83E9DDD7D875}"/>
              </a:ext>
            </a:extLst>
          </p:cNvPr>
          <p:cNvSpPr/>
          <p:nvPr userDrawn="1"/>
        </p:nvSpPr>
        <p:spPr bwMode="white">
          <a:xfrm>
            <a:off x="-171450" y="-152401"/>
            <a:ext cx="10904538" cy="6516131"/>
          </a:xfrm>
          <a:prstGeom prst="roundRect">
            <a:avLst>
              <a:gd name="adj" fmla="val 1263"/>
            </a:avLst>
          </a:prstGeom>
          <a:solidFill>
            <a:srgbClr val="FAFBFC"/>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F603D9F3-6FA5-469F-9181-86CC97E89742}"/>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1167859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Segue Nickel 2">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rgbClr val="D3DAE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3841F9B5-F853-4C20-BCF8-7D15B54BF831}"/>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2405984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Segue Blue 2">
    <p:bg>
      <p:bgPr>
        <a:solidFill>
          <a:schemeClr val="accent1"/>
        </a:solidFill>
        <a:effectLst/>
      </p:bgPr>
    </p:bg>
    <p:spTree>
      <p:nvGrpSpPr>
        <p:cNvPr id="1" name=""/>
        <p:cNvGrpSpPr/>
        <p:nvPr/>
      </p:nvGrpSpPr>
      <p:grpSpPr>
        <a:xfrm>
          <a:off x="0" y="0"/>
          <a:ext cx="0" cy="0"/>
          <a:chOff x="0" y="0"/>
          <a:chExt cx="0" cy="0"/>
        </a:xfrm>
      </p:grpSpPr>
      <p:sp>
        <p:nvSpPr>
          <p:cNvPr id="24" name="Rectangle: Rounded Corners 23">
            <a:extLst>
              <a:ext uri="{FF2B5EF4-FFF2-40B4-BE49-F238E27FC236}">
                <a16:creationId xmlns:a16="http://schemas.microsoft.com/office/drawing/2014/main" id="{C48B92C6-8BAB-46BE-82E1-29A041E97FB8}"/>
              </a:ext>
            </a:extLst>
          </p:cNvPr>
          <p:cNvSpPr/>
          <p:nvPr userDrawn="1"/>
        </p:nvSpPr>
        <p:spPr bwMode="white">
          <a:xfrm>
            <a:off x="-171450" y="-152401"/>
            <a:ext cx="10904538" cy="6516131"/>
          </a:xfrm>
          <a:prstGeom prst="roundRect">
            <a:avLst>
              <a:gd name="adj" fmla="val 1263"/>
            </a:avLst>
          </a:prstGeom>
          <a:solidFill>
            <a:srgbClr val="214DC9"/>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12" name="Subtitle">
            <a:extLst>
              <a:ext uri="{FF2B5EF4-FFF2-40B4-BE49-F238E27FC236}">
                <a16:creationId xmlns:a16="http://schemas.microsoft.com/office/drawing/2014/main" id="{26C2B330-CA81-4AC8-9295-95D8B999A52E}"/>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Title 1">
            <a:extLst>
              <a:ext uri="{FF2B5EF4-FFF2-40B4-BE49-F238E27FC236}">
                <a16:creationId xmlns:a16="http://schemas.microsoft.com/office/drawing/2014/main" id="{ADAEEFC9-1B97-4F96-826D-993D38DFD5B6}"/>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C0846825-3B82-433C-A5FE-F64843A6F778}"/>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530774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Segue Gun Metal 2">
    <p:bg>
      <p:bgPr>
        <a:solidFill>
          <a:schemeClr val="accent5"/>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FEC0451-770B-4070-ACD4-0882A0095A6A}"/>
              </a:ext>
            </a:extLst>
          </p:cNvPr>
          <p:cNvSpPr/>
          <p:nvPr userDrawn="1"/>
        </p:nvSpPr>
        <p:spPr bwMode="white">
          <a:xfrm>
            <a:off x="-171450" y="-152401"/>
            <a:ext cx="10904538" cy="6516131"/>
          </a:xfrm>
          <a:prstGeom prst="roundRect">
            <a:avLst>
              <a:gd name="adj" fmla="val 1263"/>
            </a:avLst>
          </a:prstGeom>
          <a:solidFill>
            <a:srgbClr val="44536C"/>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46569433-1D23-43C7-A01E-9C6E2975369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22E55F0E-7B10-4FDF-B5BD-AF1860F2BF27}"/>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823BF95D-7718-4DE0-9AC8-CE8121ED2C72}"/>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2691605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Segue Midnight 2">
    <p:bg>
      <p:bgPr>
        <a:solidFill>
          <a:schemeClr val="tx2"/>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850B61F-2463-4E12-B05F-5C04B8EA8B59}"/>
              </a:ext>
            </a:extLst>
          </p:cNvPr>
          <p:cNvSpPr/>
          <p:nvPr userDrawn="1"/>
        </p:nvSpPr>
        <p:spPr bwMode="white">
          <a:xfrm>
            <a:off x="-171450" y="-152401"/>
            <a:ext cx="10904538" cy="6516131"/>
          </a:xfrm>
          <a:prstGeom prst="roundRect">
            <a:avLst>
              <a:gd name="adj" fmla="val 1263"/>
            </a:avLst>
          </a:prstGeom>
          <a:solidFill>
            <a:srgbClr val="092139"/>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0BF73236-9A00-4737-B99F-8D917394A1B3}"/>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43BC7C6-A8F1-4D02-91D6-CBA0AF9DA032}"/>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BDE28682-BC81-4484-9601-E7A0639BC8C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548305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Quote White">
    <p:bg>
      <p:bgPr>
        <a:gradFill>
          <a:gsLst>
            <a:gs pos="4000">
              <a:schemeClr val="bg1"/>
            </a:gs>
            <a:gs pos="35000">
              <a:schemeClr val="accent6">
                <a:lumMod val="20000"/>
                <a:lumOff val="80000"/>
              </a:schemeClr>
            </a:gs>
            <a:gs pos="100000">
              <a:schemeClr val="accent6">
                <a:lumMod val="40000"/>
                <a:lumOff val="60000"/>
              </a:schemeClr>
            </a:gs>
          </a:gsLst>
          <a:lin ang="2700000" scaled="1"/>
        </a:gradFill>
        <a:effectLst/>
      </p:bgPr>
    </p:bg>
    <p:spTree>
      <p:nvGrpSpPr>
        <p:cNvPr id="1" name=""/>
        <p:cNvGrpSpPr/>
        <p:nvPr/>
      </p:nvGrpSpPr>
      <p:grpSpPr>
        <a:xfrm>
          <a:off x="0" y="0"/>
          <a:ext cx="0" cy="0"/>
          <a:chOff x="0" y="0"/>
          <a:chExt cx="0" cy="0"/>
        </a:xfrm>
      </p:grpSpPr>
      <p:sp useBgFill="1">
        <p:nvSpPr>
          <p:cNvPr id="13" name="TextBox 12">
            <a:extLst>
              <a:ext uri="{FF2B5EF4-FFF2-40B4-BE49-F238E27FC236}">
                <a16:creationId xmlns:a16="http://schemas.microsoft.com/office/drawing/2014/main" id="{3A8F2B27-586E-4B2D-8242-71C53099480B}"/>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7" name="Text Placeholder 47">
            <a:extLst>
              <a:ext uri="{FF2B5EF4-FFF2-40B4-BE49-F238E27FC236}">
                <a16:creationId xmlns:a16="http://schemas.microsoft.com/office/drawing/2014/main" id="{0A9A91B8-A650-FF42-8B84-8EE8AA9B4732}"/>
              </a:ext>
            </a:extLst>
          </p:cNvPr>
          <p:cNvSpPr>
            <a:spLocks noGrp="1"/>
          </p:cNvSpPr>
          <p:nvPr>
            <p:ph type="body" sz="quarter" idx="11"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8" name="Text Placeholder 43">
            <a:extLst>
              <a:ext uri="{FF2B5EF4-FFF2-40B4-BE49-F238E27FC236}">
                <a16:creationId xmlns:a16="http://schemas.microsoft.com/office/drawing/2014/main" id="{B5E7CF3F-BD3B-7D42-BDAB-A4F74F05340E}"/>
              </a:ext>
            </a:extLst>
          </p:cNvPr>
          <p:cNvSpPr>
            <a:spLocks noGrp="1"/>
          </p:cNvSpPr>
          <p:nvPr>
            <p:ph type="body" sz="quarter" idx="10" hasCustomPrompt="1"/>
          </p:nvPr>
        </p:nvSpPr>
        <p:spPr bwMode="black">
          <a:xfrm>
            <a:off x="495301" y="6127695"/>
            <a:ext cx="3200400" cy="269442"/>
          </a:xfrm>
          <a:prstGeom prst="rect">
            <a:avLst/>
          </a:prstGeom>
        </p:spPr>
        <p:txBody>
          <a:bodyPr anchor="ctr"/>
          <a:lstStyle>
            <a:lvl1pPr marL="0" indent="0" algn="l">
              <a:lnSpc>
                <a:spcPct val="90000"/>
              </a:lnSpc>
              <a:spcBef>
                <a:spcPts val="900"/>
              </a:spcBef>
              <a:spcAft>
                <a:spcPts val="900"/>
              </a:spcAft>
              <a:buNone/>
              <a:defRPr sz="1600" b="0">
                <a:solidFill>
                  <a:schemeClr val="accent1"/>
                </a:solidFill>
                <a:latin typeface="+mn-lt"/>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a:t>
            </a:r>
          </a:p>
        </p:txBody>
      </p:sp>
      <p:sp>
        <p:nvSpPr>
          <p:cNvPr id="9" name="Text Placeholder 49">
            <a:extLst>
              <a:ext uri="{FF2B5EF4-FFF2-40B4-BE49-F238E27FC236}">
                <a16:creationId xmlns:a16="http://schemas.microsoft.com/office/drawing/2014/main" id="{82B27882-C065-5746-8F41-9F6ECE7B8919}"/>
              </a:ext>
            </a:extLst>
          </p:cNvPr>
          <p:cNvSpPr>
            <a:spLocks noGrp="1"/>
          </p:cNvSpPr>
          <p:nvPr>
            <p:ph type="body" sz="quarter" idx="12" hasCustomPrompt="1"/>
          </p:nvPr>
        </p:nvSpPr>
        <p:spPr bwMode="black">
          <a:xfrm>
            <a:off x="495299" y="2087461"/>
            <a:ext cx="11201401" cy="2304256"/>
          </a:xfrm>
          <a:prstGeom prst="rect">
            <a:avLst/>
          </a:prstGeom>
        </p:spPr>
        <p:txBody>
          <a:bodyPr anchor="ctr"/>
          <a:lstStyle>
            <a:lvl1pPr marL="0" indent="0" algn="ctr">
              <a:lnSpc>
                <a:spcPct val="90000"/>
              </a:lnSpc>
              <a:spcBef>
                <a:spcPts val="900"/>
              </a:spcBef>
              <a:spcAft>
                <a:spcPts val="900"/>
              </a:spcAft>
              <a:buFont typeface="Microsoft Sans Serif" panose="020B0604020202020204" pitchFamily="34" charset="0"/>
              <a:buChar char="​"/>
              <a:defRPr sz="7200">
                <a:solidFill>
                  <a:schemeClr val="tx2"/>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Enter a quote or big statement here</a:t>
            </a:r>
          </a:p>
        </p:txBody>
      </p:sp>
    </p:spTree>
    <p:extLst>
      <p:ext uri="{BB962C8B-B14F-4D97-AF65-F5344CB8AC3E}">
        <p14:creationId xmlns:p14="http://schemas.microsoft.com/office/powerpoint/2010/main" val="3986461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Quote Nickel">
    <p:bg>
      <p:bgPr>
        <a:gradFill>
          <a:gsLst>
            <a:gs pos="4000">
              <a:schemeClr val="accent6">
                <a:lumMod val="40000"/>
                <a:lumOff val="60000"/>
              </a:schemeClr>
            </a:gs>
            <a:gs pos="40000">
              <a:schemeClr val="accent6">
                <a:lumMod val="60000"/>
                <a:lumOff val="40000"/>
              </a:schemeClr>
            </a:gs>
            <a:gs pos="100000">
              <a:schemeClr val="accent6"/>
            </a:gs>
          </a:gsLst>
          <a:lin ang="2700000" scaled="1"/>
        </a:gradFill>
        <a:effectLst/>
      </p:bgPr>
    </p:bg>
    <p:spTree>
      <p:nvGrpSpPr>
        <p:cNvPr id="1" name=""/>
        <p:cNvGrpSpPr/>
        <p:nvPr/>
      </p:nvGrpSpPr>
      <p:grpSpPr>
        <a:xfrm>
          <a:off x="0" y="0"/>
          <a:ext cx="0" cy="0"/>
          <a:chOff x="0" y="0"/>
          <a:chExt cx="0" cy="0"/>
        </a:xfrm>
      </p:grpSpPr>
      <p:sp useBgFill="1">
        <p:nvSpPr>
          <p:cNvPr id="14" name="TextBox 13">
            <a:extLst>
              <a:ext uri="{FF2B5EF4-FFF2-40B4-BE49-F238E27FC236}">
                <a16:creationId xmlns:a16="http://schemas.microsoft.com/office/drawing/2014/main" id="{B4FBE8A2-5219-448C-AEDC-F83A3DE4E14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7" name="Text Placeholder 47">
            <a:extLst>
              <a:ext uri="{FF2B5EF4-FFF2-40B4-BE49-F238E27FC236}">
                <a16:creationId xmlns:a16="http://schemas.microsoft.com/office/drawing/2014/main" id="{A2F7BADB-3391-9744-BEE5-43CB8B0262A2}"/>
              </a:ext>
            </a:extLst>
          </p:cNvPr>
          <p:cNvSpPr>
            <a:spLocks noGrp="1"/>
          </p:cNvSpPr>
          <p:nvPr>
            <p:ph type="body" sz="quarter" idx="11"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8" name="Text Placeholder 43">
            <a:extLst>
              <a:ext uri="{FF2B5EF4-FFF2-40B4-BE49-F238E27FC236}">
                <a16:creationId xmlns:a16="http://schemas.microsoft.com/office/drawing/2014/main" id="{233A71B2-4B0B-7C4A-A016-0D15C51DE1F2}"/>
              </a:ext>
            </a:extLst>
          </p:cNvPr>
          <p:cNvSpPr>
            <a:spLocks noGrp="1"/>
          </p:cNvSpPr>
          <p:nvPr>
            <p:ph type="body" sz="quarter" idx="10" hasCustomPrompt="1"/>
          </p:nvPr>
        </p:nvSpPr>
        <p:spPr bwMode="black">
          <a:xfrm>
            <a:off x="495301" y="6127695"/>
            <a:ext cx="3200400" cy="269442"/>
          </a:xfrm>
          <a:prstGeom prst="rect">
            <a:avLst/>
          </a:prstGeom>
        </p:spPr>
        <p:txBody>
          <a:bodyPr anchor="ctr"/>
          <a:lstStyle>
            <a:lvl1pPr marL="0" indent="0" algn="l">
              <a:lnSpc>
                <a:spcPct val="90000"/>
              </a:lnSpc>
              <a:spcBef>
                <a:spcPts val="900"/>
              </a:spcBef>
              <a:spcAft>
                <a:spcPts val="900"/>
              </a:spcAft>
              <a:buNone/>
              <a:defRPr sz="1600" b="0">
                <a:solidFill>
                  <a:schemeClr val="accent1"/>
                </a:solidFill>
                <a:latin typeface="+mn-lt"/>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a:t>
            </a:r>
          </a:p>
        </p:txBody>
      </p:sp>
      <p:sp>
        <p:nvSpPr>
          <p:cNvPr id="9" name="Text Placeholder 49">
            <a:extLst>
              <a:ext uri="{FF2B5EF4-FFF2-40B4-BE49-F238E27FC236}">
                <a16:creationId xmlns:a16="http://schemas.microsoft.com/office/drawing/2014/main" id="{9AEDA435-60E2-A642-AF9F-76D94424393A}"/>
              </a:ext>
            </a:extLst>
          </p:cNvPr>
          <p:cNvSpPr>
            <a:spLocks noGrp="1"/>
          </p:cNvSpPr>
          <p:nvPr>
            <p:ph type="body" sz="quarter" idx="12" hasCustomPrompt="1"/>
          </p:nvPr>
        </p:nvSpPr>
        <p:spPr bwMode="black">
          <a:xfrm>
            <a:off x="495299" y="2087461"/>
            <a:ext cx="11201401" cy="2304256"/>
          </a:xfrm>
          <a:prstGeom prst="rect">
            <a:avLst/>
          </a:prstGeom>
        </p:spPr>
        <p:txBody>
          <a:bodyPr anchor="ctr"/>
          <a:lstStyle>
            <a:lvl1pPr marL="0" indent="0" algn="ctr">
              <a:lnSpc>
                <a:spcPct val="90000"/>
              </a:lnSpc>
              <a:spcBef>
                <a:spcPts val="900"/>
              </a:spcBef>
              <a:spcAft>
                <a:spcPts val="900"/>
              </a:spcAft>
              <a:buFont typeface="Microsoft Sans Serif" panose="020B0604020202020204" pitchFamily="34" charset="0"/>
              <a:buChar char="​"/>
              <a:defRPr sz="7200">
                <a:solidFill>
                  <a:schemeClr val="tx2"/>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Enter a quote or big statement here</a:t>
            </a:r>
          </a:p>
        </p:txBody>
      </p:sp>
    </p:spTree>
    <p:extLst>
      <p:ext uri="{BB962C8B-B14F-4D97-AF65-F5344CB8AC3E}">
        <p14:creationId xmlns:p14="http://schemas.microsoft.com/office/powerpoint/2010/main" val="619435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genda Blue">
    <p:bg>
      <p:bgPr>
        <a:solidFill>
          <a:schemeClr val="accent1"/>
        </a:solidFill>
        <a:effectLst/>
      </p:bgPr>
    </p:bg>
    <p:spTree>
      <p:nvGrpSpPr>
        <p:cNvPr id="1" name=""/>
        <p:cNvGrpSpPr/>
        <p:nvPr/>
      </p:nvGrpSpPr>
      <p:grpSpPr>
        <a:xfrm>
          <a:off x="0" y="0"/>
          <a:ext cx="0" cy="0"/>
          <a:chOff x="0" y="0"/>
          <a:chExt cx="0" cy="0"/>
        </a:xfrm>
      </p:grpSpPr>
      <p:sp useBgFill="1">
        <p:nvSpPr>
          <p:cNvPr id="6" name="TextBox 5">
            <a:extLst>
              <a:ext uri="{FF2B5EF4-FFF2-40B4-BE49-F238E27FC236}">
                <a16:creationId xmlns:a16="http://schemas.microsoft.com/office/drawing/2014/main" id="{4CF73F72-C826-4990-8B8B-0C5B61B498F0}"/>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8" name="Content Placeholder 19">
            <a:extLst>
              <a:ext uri="{FF2B5EF4-FFF2-40B4-BE49-F238E27FC236}">
                <a16:creationId xmlns:a16="http://schemas.microsoft.com/office/drawing/2014/main" id="{ED3EDB01-36D6-9E4B-9221-4033FB6D3806}"/>
              </a:ext>
            </a:extLst>
          </p:cNvPr>
          <p:cNvSpPr>
            <a:spLocks noGrp="1"/>
          </p:cNvSpPr>
          <p:nvPr>
            <p:ph sz="quarter" idx="10"/>
          </p:nvPr>
        </p:nvSpPr>
        <p:spPr>
          <a:xfrm>
            <a:off x="777874" y="957452"/>
            <a:ext cx="9253538" cy="5319779"/>
          </a:xfrm>
          <a:prstGeom prst="rect">
            <a:avLst/>
          </a:prstGeom>
        </p:spPr>
        <p:txBody>
          <a:bodyPr>
            <a:normAutofit/>
          </a:bodyPr>
          <a:lstStyle>
            <a:lvl1pPr marL="914400" indent="-914400">
              <a:lnSpc>
                <a:spcPct val="90000"/>
              </a:lnSpc>
              <a:spcBef>
                <a:spcPts val="0"/>
              </a:spcBef>
              <a:spcAft>
                <a:spcPts val="900"/>
              </a:spcAft>
              <a:buClr>
                <a:schemeClr val="bg1"/>
              </a:buClr>
              <a:buFont typeface="+mj-lt"/>
              <a:buAutoNum type="arabicPeriod"/>
              <a:defRPr sz="5400">
                <a:solidFill>
                  <a:schemeClr val="bg1"/>
                </a:solidFill>
              </a:defRPr>
            </a:lvl1pPr>
            <a:lvl2pPr marL="0" indent="0">
              <a:lnSpc>
                <a:spcPct val="107000"/>
              </a:lnSpc>
              <a:spcBef>
                <a:spcPts val="0"/>
              </a:spcBef>
              <a:spcAft>
                <a:spcPts val="1800"/>
              </a:spcAft>
              <a:buClr>
                <a:schemeClr val="bg1"/>
              </a:buClr>
              <a:buFont typeface="+mj-lt"/>
              <a:buNone/>
              <a:defRPr sz="5400">
                <a:solidFill>
                  <a:schemeClr val="bg1"/>
                </a:solidFill>
              </a:defRPr>
            </a:lvl2pPr>
            <a:lvl3pPr marL="342900" indent="-342900">
              <a:lnSpc>
                <a:spcPct val="107000"/>
              </a:lnSpc>
              <a:spcBef>
                <a:spcPts val="0"/>
              </a:spcBef>
              <a:spcAft>
                <a:spcPts val="1800"/>
              </a:spcAft>
              <a:buClr>
                <a:schemeClr val="bg1"/>
              </a:buClr>
              <a:buFont typeface="+mj-lt"/>
              <a:buAutoNum type="arabicPeriod"/>
              <a:defRPr sz="5400">
                <a:solidFill>
                  <a:schemeClr val="bg1"/>
                </a:solidFill>
              </a:defRPr>
            </a:lvl3pPr>
            <a:lvl4pPr marL="342900" indent="-342900">
              <a:lnSpc>
                <a:spcPct val="107000"/>
              </a:lnSpc>
              <a:spcBef>
                <a:spcPts val="0"/>
              </a:spcBef>
              <a:spcAft>
                <a:spcPts val="1800"/>
              </a:spcAft>
              <a:buClr>
                <a:schemeClr val="bg1"/>
              </a:buClr>
              <a:buFont typeface="+mj-lt"/>
              <a:buAutoNum type="arabicPeriod"/>
              <a:defRPr sz="5400">
                <a:solidFill>
                  <a:schemeClr val="bg1"/>
                </a:solidFill>
              </a:defRPr>
            </a:lvl4pPr>
            <a:lvl5pPr marL="342900" indent="-342900">
              <a:lnSpc>
                <a:spcPct val="107000"/>
              </a:lnSpc>
              <a:spcBef>
                <a:spcPts val="0"/>
              </a:spcBef>
              <a:spcAft>
                <a:spcPts val="1800"/>
              </a:spcAft>
              <a:buClr>
                <a:schemeClr val="bg1"/>
              </a:buClr>
              <a:buFont typeface="+mj-lt"/>
              <a:buAutoNum type="arabicPeriod"/>
              <a:defRPr sz="5400">
                <a:solidFill>
                  <a:schemeClr val="bg1"/>
                </a:solidFill>
              </a:defRPr>
            </a:lvl5pPr>
          </a:lstStyle>
          <a:p>
            <a:pPr lvl="0"/>
            <a:r>
              <a:rPr lang="en-US"/>
              <a:t>Click to edit Master text styles</a:t>
            </a:r>
          </a:p>
        </p:txBody>
      </p:sp>
      <p:sp>
        <p:nvSpPr>
          <p:cNvPr id="5" name="TextBox 4">
            <a:extLst>
              <a:ext uri="{FF2B5EF4-FFF2-40B4-BE49-F238E27FC236}">
                <a16:creationId xmlns:a16="http://schemas.microsoft.com/office/drawing/2014/main" id="{29C0BAD8-16D5-E84A-B280-67E84109BBA2}"/>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dirty="0">
                <a:solidFill>
                  <a:srgbClr val="214ACD"/>
                </a:solidFill>
                <a:effectLst>
                  <a:innerShdw blurRad="38100" dist="25400" dir="8100000">
                    <a:prstClr val="black">
                      <a:alpha val="50000"/>
                    </a:prstClr>
                  </a:innerShdw>
                </a:effectLst>
              </a:rPr>
              <a:t>Agenda</a:t>
            </a:r>
          </a:p>
        </p:txBody>
      </p:sp>
      <p:sp>
        <p:nvSpPr>
          <p:cNvPr id="7" name="Title 2">
            <a:extLst>
              <a:ext uri="{FF2B5EF4-FFF2-40B4-BE49-F238E27FC236}">
                <a16:creationId xmlns:a16="http://schemas.microsoft.com/office/drawing/2014/main" id="{C37C98A4-8992-6B4F-ABBF-02F82EE7D12A}"/>
              </a:ext>
            </a:extLst>
          </p:cNvPr>
          <p:cNvSpPr>
            <a:spLocks noGrp="1"/>
          </p:cNvSpPr>
          <p:nvPr>
            <p:ph type="title"/>
          </p:nvPr>
        </p:nvSpPr>
        <p:spPr>
          <a:xfrm>
            <a:off x="0" y="-77468"/>
            <a:ext cx="6446012" cy="12952"/>
          </a:xfrm>
        </p:spPr>
        <p:txBody>
          <a:bodyPr wrap="square">
            <a:spAutoFit/>
          </a:bodyPr>
          <a:lstStyle>
            <a:lvl1pPr>
              <a:defRPr sz="100">
                <a:solidFill>
                  <a:schemeClr val="accent1">
                    <a:alpha val="0"/>
                  </a:schemeClr>
                </a:solidFill>
              </a:defRPr>
            </a:lvl1pPr>
          </a:lstStyle>
          <a:p>
            <a:r>
              <a:rPr lang="en-US"/>
              <a:t>Click to edit Master title style</a:t>
            </a:r>
            <a:endParaRPr lang="en-US" dirty="0"/>
          </a:p>
        </p:txBody>
      </p:sp>
    </p:spTree>
    <p:extLst>
      <p:ext uri="{BB962C8B-B14F-4D97-AF65-F5344CB8AC3E}">
        <p14:creationId xmlns:p14="http://schemas.microsoft.com/office/powerpoint/2010/main" val="3998318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Quote Blue">
    <p:bg>
      <p:bgPr>
        <a:gradFill>
          <a:gsLst>
            <a:gs pos="4000">
              <a:srgbClr val="355FE0"/>
            </a:gs>
            <a:gs pos="35000">
              <a:schemeClr val="accent1"/>
            </a:gs>
            <a:gs pos="100000">
              <a:srgbClr val="0033B4"/>
            </a:gs>
          </a:gsLst>
          <a:lin ang="2700000" scaled="1"/>
        </a:gradFill>
        <a:effectLst/>
      </p:bgPr>
    </p:bg>
    <p:spTree>
      <p:nvGrpSpPr>
        <p:cNvPr id="1" name=""/>
        <p:cNvGrpSpPr/>
        <p:nvPr/>
      </p:nvGrpSpPr>
      <p:grpSpPr>
        <a:xfrm>
          <a:off x="0" y="0"/>
          <a:ext cx="0" cy="0"/>
          <a:chOff x="0" y="0"/>
          <a:chExt cx="0" cy="0"/>
        </a:xfrm>
      </p:grpSpPr>
      <p:sp>
        <p:nvSpPr>
          <p:cNvPr id="11" name="Text Placeholder 47">
            <a:extLst>
              <a:ext uri="{FF2B5EF4-FFF2-40B4-BE49-F238E27FC236}">
                <a16:creationId xmlns:a16="http://schemas.microsoft.com/office/drawing/2014/main" id="{BAC4BF12-B8EA-F047-93AC-C45226964A8D}"/>
              </a:ext>
            </a:extLst>
          </p:cNvPr>
          <p:cNvSpPr>
            <a:spLocks noGrp="1"/>
          </p:cNvSpPr>
          <p:nvPr>
            <p:ph type="body" sz="quarter" idx="11"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9" name="Text Placeholder 43">
            <a:extLst>
              <a:ext uri="{FF2B5EF4-FFF2-40B4-BE49-F238E27FC236}">
                <a16:creationId xmlns:a16="http://schemas.microsoft.com/office/drawing/2014/main" id="{3278FA1E-1A1D-1D48-908F-C0816E40AB17}"/>
              </a:ext>
            </a:extLst>
          </p:cNvPr>
          <p:cNvSpPr>
            <a:spLocks noGrp="1"/>
          </p:cNvSpPr>
          <p:nvPr>
            <p:ph type="body" sz="quarter" idx="10" hasCustomPrompt="1"/>
          </p:nvPr>
        </p:nvSpPr>
        <p:spPr bwMode="black">
          <a:xfrm>
            <a:off x="495301" y="6127695"/>
            <a:ext cx="3200400" cy="269442"/>
          </a:xfrm>
          <a:prstGeom prst="rect">
            <a:avLst/>
          </a:prstGeom>
        </p:spPr>
        <p:txBody>
          <a:bodyPr anchor="ctr"/>
          <a:lstStyle>
            <a:lvl1pPr marL="0" indent="0" algn="l">
              <a:lnSpc>
                <a:spcPct val="90000"/>
              </a:lnSpc>
              <a:spcBef>
                <a:spcPts val="900"/>
              </a:spcBef>
              <a:spcAft>
                <a:spcPts val="900"/>
              </a:spcAft>
              <a:buNone/>
              <a:defRPr sz="1600" b="0">
                <a:solidFill>
                  <a:schemeClr val="bg1"/>
                </a:solidFill>
                <a:latin typeface="+mn-lt"/>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a:t>
            </a:r>
          </a:p>
        </p:txBody>
      </p:sp>
      <p:sp useBgFill="1">
        <p:nvSpPr>
          <p:cNvPr id="10" name="TextBox 9">
            <a:extLst>
              <a:ext uri="{FF2B5EF4-FFF2-40B4-BE49-F238E27FC236}">
                <a16:creationId xmlns:a16="http://schemas.microsoft.com/office/drawing/2014/main" id="{A2C34631-9124-4E94-91D3-2DDEDA0C5F24}"/>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12" name="Text Placeholder 49">
            <a:extLst>
              <a:ext uri="{FF2B5EF4-FFF2-40B4-BE49-F238E27FC236}">
                <a16:creationId xmlns:a16="http://schemas.microsoft.com/office/drawing/2014/main" id="{2F54F312-D712-9F4D-8B66-773B1F3A753E}"/>
              </a:ext>
            </a:extLst>
          </p:cNvPr>
          <p:cNvSpPr>
            <a:spLocks noGrp="1"/>
          </p:cNvSpPr>
          <p:nvPr>
            <p:ph type="body" sz="quarter" idx="12" hasCustomPrompt="1"/>
          </p:nvPr>
        </p:nvSpPr>
        <p:spPr bwMode="black">
          <a:xfrm>
            <a:off x="495299" y="2087461"/>
            <a:ext cx="11201401" cy="2304256"/>
          </a:xfrm>
          <a:prstGeom prst="rect">
            <a:avLst/>
          </a:prstGeom>
        </p:spPr>
        <p:txBody>
          <a:bodyPr anchor="ctr"/>
          <a:lstStyle>
            <a:lvl1pPr marL="0" indent="0" algn="ctr">
              <a:lnSpc>
                <a:spcPct val="90000"/>
              </a:lnSpc>
              <a:spcBef>
                <a:spcPts val="900"/>
              </a:spcBef>
              <a:spcAft>
                <a:spcPts val="900"/>
              </a:spcAft>
              <a:buFont typeface="Microsoft Sans Serif" panose="020B0604020202020204" pitchFamily="34" charset="0"/>
              <a:buChar char="​"/>
              <a:defRPr sz="72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Enter a quote or big statement here</a:t>
            </a:r>
          </a:p>
        </p:txBody>
      </p:sp>
    </p:spTree>
    <p:extLst>
      <p:ext uri="{BB962C8B-B14F-4D97-AF65-F5344CB8AC3E}">
        <p14:creationId xmlns:p14="http://schemas.microsoft.com/office/powerpoint/2010/main" val="779656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Quote Gunmetal">
    <p:bg>
      <p:bgPr>
        <a:gradFill>
          <a:gsLst>
            <a:gs pos="4000">
              <a:srgbClr val="586B8A"/>
            </a:gs>
            <a:gs pos="35000">
              <a:schemeClr val="accent5"/>
            </a:gs>
            <a:gs pos="100000">
              <a:srgbClr val="2F394B"/>
            </a:gs>
          </a:gsLst>
          <a:lin ang="2700000" scaled="1"/>
        </a:gradFill>
        <a:effectLst/>
      </p:bgPr>
    </p:bg>
    <p:spTree>
      <p:nvGrpSpPr>
        <p:cNvPr id="1" name=""/>
        <p:cNvGrpSpPr/>
        <p:nvPr/>
      </p:nvGrpSpPr>
      <p:grpSpPr>
        <a:xfrm>
          <a:off x="0" y="0"/>
          <a:ext cx="0" cy="0"/>
          <a:chOff x="0" y="0"/>
          <a:chExt cx="0" cy="0"/>
        </a:xfrm>
      </p:grpSpPr>
      <p:sp useBgFill="1">
        <p:nvSpPr>
          <p:cNvPr id="15" name="TextBox 14">
            <a:extLst>
              <a:ext uri="{FF2B5EF4-FFF2-40B4-BE49-F238E27FC236}">
                <a16:creationId xmlns:a16="http://schemas.microsoft.com/office/drawing/2014/main" id="{8F3FC196-68A8-4CB6-B2DE-6754201786A4}"/>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5" name="Text Placeholder 47">
            <a:extLst>
              <a:ext uri="{FF2B5EF4-FFF2-40B4-BE49-F238E27FC236}">
                <a16:creationId xmlns:a16="http://schemas.microsoft.com/office/drawing/2014/main" id="{FA5C1A55-A7FD-634C-A0DD-2F5E7ED9633F}"/>
              </a:ext>
            </a:extLst>
          </p:cNvPr>
          <p:cNvSpPr>
            <a:spLocks noGrp="1"/>
          </p:cNvSpPr>
          <p:nvPr>
            <p:ph type="body" sz="quarter" idx="11"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accent2">
                    <a:lumMod val="60000"/>
                    <a:lumOff val="40000"/>
                  </a:schemeClr>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8" name="Text Placeholder 43">
            <a:extLst>
              <a:ext uri="{FF2B5EF4-FFF2-40B4-BE49-F238E27FC236}">
                <a16:creationId xmlns:a16="http://schemas.microsoft.com/office/drawing/2014/main" id="{3AFEEAB1-7A23-D941-BDA6-524848C38751}"/>
              </a:ext>
            </a:extLst>
          </p:cNvPr>
          <p:cNvSpPr>
            <a:spLocks noGrp="1"/>
          </p:cNvSpPr>
          <p:nvPr>
            <p:ph type="body" sz="quarter" idx="10" hasCustomPrompt="1"/>
          </p:nvPr>
        </p:nvSpPr>
        <p:spPr bwMode="black">
          <a:xfrm>
            <a:off x="495301" y="6127695"/>
            <a:ext cx="3200400" cy="269442"/>
          </a:xfrm>
          <a:prstGeom prst="rect">
            <a:avLst/>
          </a:prstGeom>
        </p:spPr>
        <p:txBody>
          <a:bodyPr anchor="ctr"/>
          <a:lstStyle>
            <a:lvl1pPr marL="0" indent="0" algn="l">
              <a:lnSpc>
                <a:spcPct val="90000"/>
              </a:lnSpc>
              <a:spcBef>
                <a:spcPts val="900"/>
              </a:spcBef>
              <a:spcAft>
                <a:spcPts val="900"/>
              </a:spcAft>
              <a:buNone/>
              <a:defRPr sz="1600" b="0">
                <a:solidFill>
                  <a:schemeClr val="accent2">
                    <a:lumMod val="60000"/>
                    <a:lumOff val="40000"/>
                  </a:schemeClr>
                </a:solidFill>
                <a:latin typeface="+mn-lt"/>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a:t>
            </a:r>
          </a:p>
        </p:txBody>
      </p:sp>
      <p:sp>
        <p:nvSpPr>
          <p:cNvPr id="9" name="Text Placeholder 49">
            <a:extLst>
              <a:ext uri="{FF2B5EF4-FFF2-40B4-BE49-F238E27FC236}">
                <a16:creationId xmlns:a16="http://schemas.microsoft.com/office/drawing/2014/main" id="{14862A1D-6971-7649-A4FD-7FF52B799757}"/>
              </a:ext>
            </a:extLst>
          </p:cNvPr>
          <p:cNvSpPr>
            <a:spLocks noGrp="1"/>
          </p:cNvSpPr>
          <p:nvPr>
            <p:ph type="body" sz="quarter" idx="12" hasCustomPrompt="1"/>
          </p:nvPr>
        </p:nvSpPr>
        <p:spPr bwMode="black">
          <a:xfrm>
            <a:off x="495299" y="2087461"/>
            <a:ext cx="11201401" cy="2304256"/>
          </a:xfrm>
          <a:prstGeom prst="rect">
            <a:avLst/>
          </a:prstGeom>
        </p:spPr>
        <p:txBody>
          <a:bodyPr anchor="ctr"/>
          <a:lstStyle>
            <a:lvl1pPr marL="0" indent="0" algn="ctr">
              <a:lnSpc>
                <a:spcPct val="90000"/>
              </a:lnSpc>
              <a:spcBef>
                <a:spcPts val="900"/>
              </a:spcBef>
              <a:spcAft>
                <a:spcPts val="900"/>
              </a:spcAft>
              <a:buFont typeface="Microsoft Sans Serif" panose="020B0604020202020204" pitchFamily="34" charset="0"/>
              <a:buChar char="​"/>
              <a:defRPr sz="72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Enter a quote or big statement here</a:t>
            </a:r>
          </a:p>
        </p:txBody>
      </p:sp>
    </p:spTree>
    <p:extLst>
      <p:ext uri="{BB962C8B-B14F-4D97-AF65-F5344CB8AC3E}">
        <p14:creationId xmlns:p14="http://schemas.microsoft.com/office/powerpoint/2010/main" val="2306228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Quote Midnight">
    <p:bg>
      <p:bgPr>
        <a:gradFill>
          <a:gsLst>
            <a:gs pos="4000">
              <a:srgbClr val="0F3459"/>
            </a:gs>
            <a:gs pos="35000">
              <a:schemeClr val="tx2"/>
            </a:gs>
            <a:gs pos="100000">
              <a:srgbClr val="05111D"/>
            </a:gs>
          </a:gsLst>
          <a:lin ang="2700000" scaled="1"/>
        </a:gradFill>
        <a:effectLst/>
      </p:bgPr>
    </p:bg>
    <p:spTree>
      <p:nvGrpSpPr>
        <p:cNvPr id="1" name=""/>
        <p:cNvGrpSpPr/>
        <p:nvPr/>
      </p:nvGrpSpPr>
      <p:grpSpPr>
        <a:xfrm>
          <a:off x="0" y="0"/>
          <a:ext cx="0" cy="0"/>
          <a:chOff x="0" y="0"/>
          <a:chExt cx="0" cy="0"/>
        </a:xfrm>
      </p:grpSpPr>
      <p:sp useBgFill="1">
        <p:nvSpPr>
          <p:cNvPr id="14" name="TextBox 13">
            <a:extLst>
              <a:ext uri="{FF2B5EF4-FFF2-40B4-BE49-F238E27FC236}">
                <a16:creationId xmlns:a16="http://schemas.microsoft.com/office/drawing/2014/main" id="{8D626992-2D20-4811-BB9A-D4BF0A7306DF}"/>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5" name="Text Placeholder 47">
            <a:extLst>
              <a:ext uri="{FF2B5EF4-FFF2-40B4-BE49-F238E27FC236}">
                <a16:creationId xmlns:a16="http://schemas.microsoft.com/office/drawing/2014/main" id="{3FDFC356-FA50-5545-9192-D32F635E6175}"/>
              </a:ext>
            </a:extLst>
          </p:cNvPr>
          <p:cNvSpPr>
            <a:spLocks noGrp="1"/>
          </p:cNvSpPr>
          <p:nvPr>
            <p:ph type="body" sz="quarter" idx="11"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accent3"/>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8" name="Text Placeholder 43">
            <a:extLst>
              <a:ext uri="{FF2B5EF4-FFF2-40B4-BE49-F238E27FC236}">
                <a16:creationId xmlns:a16="http://schemas.microsoft.com/office/drawing/2014/main" id="{C7A35B22-84BA-4942-9B72-5B1075329A9B}"/>
              </a:ext>
            </a:extLst>
          </p:cNvPr>
          <p:cNvSpPr>
            <a:spLocks noGrp="1"/>
          </p:cNvSpPr>
          <p:nvPr>
            <p:ph type="body" sz="quarter" idx="10" hasCustomPrompt="1"/>
          </p:nvPr>
        </p:nvSpPr>
        <p:spPr bwMode="black">
          <a:xfrm>
            <a:off x="495301" y="6127695"/>
            <a:ext cx="3200400" cy="269442"/>
          </a:xfrm>
          <a:prstGeom prst="rect">
            <a:avLst/>
          </a:prstGeom>
        </p:spPr>
        <p:txBody>
          <a:bodyPr anchor="ctr"/>
          <a:lstStyle>
            <a:lvl1pPr marL="0" indent="0" algn="l">
              <a:lnSpc>
                <a:spcPct val="90000"/>
              </a:lnSpc>
              <a:spcBef>
                <a:spcPts val="900"/>
              </a:spcBef>
              <a:spcAft>
                <a:spcPts val="900"/>
              </a:spcAft>
              <a:buNone/>
              <a:defRPr sz="1600" b="0">
                <a:solidFill>
                  <a:schemeClr val="accent3"/>
                </a:solidFill>
                <a:latin typeface="+mn-lt"/>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a:t>
            </a:r>
          </a:p>
        </p:txBody>
      </p:sp>
      <p:sp>
        <p:nvSpPr>
          <p:cNvPr id="9" name="Text Placeholder 49">
            <a:extLst>
              <a:ext uri="{FF2B5EF4-FFF2-40B4-BE49-F238E27FC236}">
                <a16:creationId xmlns:a16="http://schemas.microsoft.com/office/drawing/2014/main" id="{E0666273-162B-D24C-AF15-5645BD21EA4B}"/>
              </a:ext>
            </a:extLst>
          </p:cNvPr>
          <p:cNvSpPr>
            <a:spLocks noGrp="1"/>
          </p:cNvSpPr>
          <p:nvPr>
            <p:ph type="body" sz="quarter" idx="12" hasCustomPrompt="1"/>
          </p:nvPr>
        </p:nvSpPr>
        <p:spPr bwMode="black">
          <a:xfrm>
            <a:off x="495299" y="2087461"/>
            <a:ext cx="11201401" cy="2304256"/>
          </a:xfrm>
          <a:prstGeom prst="rect">
            <a:avLst/>
          </a:prstGeom>
        </p:spPr>
        <p:txBody>
          <a:bodyPr anchor="ctr"/>
          <a:lstStyle>
            <a:lvl1pPr marL="0" indent="0" algn="ctr">
              <a:lnSpc>
                <a:spcPct val="90000"/>
              </a:lnSpc>
              <a:spcBef>
                <a:spcPts val="900"/>
              </a:spcBef>
              <a:spcAft>
                <a:spcPts val="900"/>
              </a:spcAft>
              <a:buFont typeface="Microsoft Sans Serif" panose="020B0604020202020204" pitchFamily="34" charset="0"/>
              <a:buChar char="​"/>
              <a:defRPr sz="72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Enter a quote or big statement here</a:t>
            </a:r>
          </a:p>
        </p:txBody>
      </p:sp>
    </p:spTree>
    <p:extLst>
      <p:ext uri="{BB962C8B-B14F-4D97-AF65-F5344CB8AC3E}">
        <p14:creationId xmlns:p14="http://schemas.microsoft.com/office/powerpoint/2010/main" val="600320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hank You White">
    <p:bg>
      <p:bgPr>
        <a:solidFill>
          <a:schemeClr val="bg1"/>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chemeClr val="accent6">
              <a:lumMod val="20000"/>
              <a:lumOff val="80000"/>
            </a:schemeClr>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25" name="TextBox 24">
            <a:extLst>
              <a:ext uri="{FF2B5EF4-FFF2-40B4-BE49-F238E27FC236}">
                <a16:creationId xmlns:a16="http://schemas.microsoft.com/office/drawing/2014/main" id="{E62551AF-526D-428B-862C-907D5068C57C}"/>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chemeClr val="accent6">
                    <a:lumMod val="40000"/>
                    <a:lumOff val="60000"/>
                  </a:schemeClr>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chemeClr val="accent6">
                    <a:lumMod val="40000"/>
                    <a:lumOff val="60000"/>
                  </a:schemeClr>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chemeClr val="accent6">
                    <a:lumMod val="40000"/>
                    <a:lumOff val="60000"/>
                  </a:schemeClr>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chemeClr val="accent6">
                    <a:lumMod val="40000"/>
                    <a:lumOff val="60000"/>
                  </a:schemeClr>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chemeClr val="accent6">
                    <a:lumMod val="40000"/>
                    <a:lumOff val="60000"/>
                  </a:schemeClr>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chemeClr val="accent6">
                    <a:lumMod val="40000"/>
                    <a:lumOff val="60000"/>
                  </a:schemeClr>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chemeClr val="accent6">
                    <a:lumMod val="40000"/>
                    <a:lumOff val="60000"/>
                  </a:schemeClr>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chemeClr val="accent6">
                    <a:lumMod val="40000"/>
                    <a:lumOff val="60000"/>
                  </a:schemeClr>
                </a:solidFill>
                <a:effectLst>
                  <a:innerShdw blurRad="25400" dist="12700" dir="13500000">
                    <a:prstClr val="black">
                      <a:alpha val="50000"/>
                    </a:prstClr>
                  </a:innerShdw>
                </a:effectLst>
                <a:uLnTx/>
                <a:uFillTx/>
              </a:rPr>
              <a:t>u</a:t>
            </a:r>
          </a:p>
        </p:txBody>
      </p:sp>
      <p:sp>
        <p:nvSpPr>
          <p:cNvPr id="26" name="Freeform 5">
            <a:extLst>
              <a:ext uri="{FF2B5EF4-FFF2-40B4-BE49-F238E27FC236}">
                <a16:creationId xmlns:a16="http://schemas.microsoft.com/office/drawing/2014/main" id="{1C4299A6-E92A-426F-8BF2-F5974985648B}"/>
              </a:ext>
            </a:extLst>
          </p:cNvPr>
          <p:cNvSpPr>
            <a:spLocks noChangeAspect="1" noEditPoints="1"/>
          </p:cNvSpPr>
          <p:nvPr userDrawn="1"/>
        </p:nvSpPr>
        <p:spPr bwMode="black">
          <a:xfrm>
            <a:off x="847768" y="5234191"/>
            <a:ext cx="1616145" cy="296224"/>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en-US">
              <a:solidFill>
                <a:schemeClr val="bg1"/>
              </a:solidFill>
              <a:latin typeface="Microsoft Sans Serif"/>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tx2"/>
                </a:solidFill>
                <a:effectLst/>
                <a:uLnTx/>
                <a:uFillTx/>
                <a:latin typeface="+mn-lt"/>
                <a:ea typeface="+mn-ea"/>
                <a:cs typeface="+mn-cs"/>
              </a:rPr>
            </a:br>
            <a:r>
              <a:rPr kumimoji="0" lang="en-US" sz="800" b="0" i="0" u="none" strike="noStrike" kern="1200" cap="none" spc="0" normalizeH="0" baseline="0" noProof="0">
                <a:ln>
                  <a:noFill/>
                </a:ln>
                <a:solidFill>
                  <a:schemeClr val="tx2"/>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Qualcomm is a trademark or registered trademark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tx2"/>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grpSp>
        <p:nvGrpSpPr>
          <p:cNvPr id="18" name="Group 17">
            <a:extLst>
              <a:ext uri="{FF2B5EF4-FFF2-40B4-BE49-F238E27FC236}">
                <a16:creationId xmlns:a16="http://schemas.microsoft.com/office/drawing/2014/main" id="{240CB999-22A0-46AB-A8C0-ECA2194DD7CE}"/>
              </a:ext>
            </a:extLst>
          </p:cNvPr>
          <p:cNvGrpSpPr/>
          <p:nvPr userDrawn="1"/>
        </p:nvGrpSpPr>
        <p:grpSpPr>
          <a:xfrm>
            <a:off x="1710812" y="5691942"/>
            <a:ext cx="775494" cy="138016"/>
            <a:chOff x="1631429" y="2378044"/>
            <a:chExt cx="937502" cy="166848"/>
          </a:xfrm>
          <a:solidFill>
            <a:schemeClr val="tx2"/>
          </a:solidFill>
        </p:grpSpPr>
        <p:sp>
          <p:nvSpPr>
            <p:cNvPr id="19" name="Freeform 12">
              <a:extLst>
                <a:ext uri="{FF2B5EF4-FFF2-40B4-BE49-F238E27FC236}">
                  <a16:creationId xmlns:a16="http://schemas.microsoft.com/office/drawing/2014/main" id="{037BF4F0-4AF7-43B0-B58F-B8A9FEB92AB1}"/>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0" name="Group 5">
              <a:extLst>
                <a:ext uri="{FF2B5EF4-FFF2-40B4-BE49-F238E27FC236}">
                  <a16:creationId xmlns:a16="http://schemas.microsoft.com/office/drawing/2014/main" id="{BDE2D70C-CCEE-498D-8253-F7EEB59C60BA}"/>
                </a:ext>
              </a:extLst>
            </p:cNvPr>
            <p:cNvGrpSpPr>
              <a:grpSpLocks noChangeAspect="1"/>
            </p:cNvGrpSpPr>
            <p:nvPr/>
          </p:nvGrpSpPr>
          <p:grpSpPr bwMode="gray">
            <a:xfrm>
              <a:off x="2127148" y="2378659"/>
              <a:ext cx="166513" cy="164554"/>
              <a:chOff x="3331" y="1656"/>
              <a:chExt cx="1020" cy="1008"/>
            </a:xfrm>
            <a:grpFill/>
          </p:grpSpPr>
          <p:sp>
            <p:nvSpPr>
              <p:cNvPr id="42" name="Freeform 6">
                <a:extLst>
                  <a:ext uri="{FF2B5EF4-FFF2-40B4-BE49-F238E27FC236}">
                    <a16:creationId xmlns:a16="http://schemas.microsoft.com/office/drawing/2014/main" id="{64D2B08B-0E0A-4BCE-9EDE-20C18F0CF2A8}"/>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43" name="Freeform 7">
                <a:extLst>
                  <a:ext uri="{FF2B5EF4-FFF2-40B4-BE49-F238E27FC236}">
                    <a16:creationId xmlns:a16="http://schemas.microsoft.com/office/drawing/2014/main" id="{F5E18369-1C0F-410D-B7EA-12091ADB1CB2}"/>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21" name="Freeform 5">
              <a:extLst>
                <a:ext uri="{FF2B5EF4-FFF2-40B4-BE49-F238E27FC236}">
                  <a16:creationId xmlns:a16="http://schemas.microsoft.com/office/drawing/2014/main" id="{CA0E705D-01FA-4912-9DD0-F7FA4F1515BB}"/>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2" name="Group 4">
              <a:extLst>
                <a:ext uri="{FF2B5EF4-FFF2-40B4-BE49-F238E27FC236}">
                  <a16:creationId xmlns:a16="http://schemas.microsoft.com/office/drawing/2014/main" id="{5080B7B8-3B9F-4A84-8692-BBDDEF3F86FA}"/>
                </a:ext>
              </a:extLst>
            </p:cNvPr>
            <p:cNvGrpSpPr>
              <a:grpSpLocks noChangeAspect="1"/>
            </p:cNvGrpSpPr>
            <p:nvPr userDrawn="1"/>
          </p:nvGrpSpPr>
          <p:grpSpPr bwMode="auto">
            <a:xfrm>
              <a:off x="2404478" y="2378640"/>
              <a:ext cx="164453" cy="164592"/>
              <a:chOff x="2653" y="972"/>
              <a:chExt cx="2372" cy="2374"/>
            </a:xfrm>
            <a:grpFill/>
          </p:grpSpPr>
          <p:sp>
            <p:nvSpPr>
              <p:cNvPr id="23" name="Freeform 5">
                <a:extLst>
                  <a:ext uri="{FF2B5EF4-FFF2-40B4-BE49-F238E27FC236}">
                    <a16:creationId xmlns:a16="http://schemas.microsoft.com/office/drawing/2014/main" id="{015D70B2-7FF6-40B6-846A-02C57200C3D4}"/>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0" name="Freeform 6">
                <a:extLst>
                  <a:ext uri="{FF2B5EF4-FFF2-40B4-BE49-F238E27FC236}">
                    <a16:creationId xmlns:a16="http://schemas.microsoft.com/office/drawing/2014/main" id="{158A50BE-9E4F-4E11-B402-38C74FF1A908}"/>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Oval 7">
                <a:extLst>
                  <a:ext uri="{FF2B5EF4-FFF2-40B4-BE49-F238E27FC236}">
                    <a16:creationId xmlns:a16="http://schemas.microsoft.com/office/drawing/2014/main" id="{3D216E8F-6915-4206-AEC7-AB32D4BF6711}"/>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4" name="TextBox 43">
            <a:extLst>
              <a:ext uri="{FF2B5EF4-FFF2-40B4-BE49-F238E27FC236}">
                <a16:creationId xmlns:a16="http://schemas.microsoft.com/office/drawing/2014/main" id="{7E26BA33-6378-4AEA-8D5E-1735165C76C7}"/>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qualcomm.com &amp; qualcomm.com/blog</a:t>
            </a:r>
          </a:p>
        </p:txBody>
      </p:sp>
      <p:pic>
        <p:nvPicPr>
          <p:cNvPr id="17" name="Graphic 16">
            <a:extLst>
              <a:ext uri="{FF2B5EF4-FFF2-40B4-BE49-F238E27FC236}">
                <a16:creationId xmlns:a16="http://schemas.microsoft.com/office/drawing/2014/main" id="{4BCFCCEB-C1E6-4FA1-ACB2-DC89470FAFE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81482" y="5713625"/>
            <a:ext cx="162541" cy="112193"/>
          </a:xfrm>
          <a:prstGeom prst="rect">
            <a:avLst/>
          </a:prstGeom>
        </p:spPr>
      </p:pic>
    </p:spTree>
    <p:extLst>
      <p:ext uri="{BB962C8B-B14F-4D97-AF65-F5344CB8AC3E}">
        <p14:creationId xmlns:p14="http://schemas.microsoft.com/office/powerpoint/2010/main" val="1275213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Thank You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chemeClr val="accent6">
              <a:lumMod val="60000"/>
              <a:lumOff val="40000"/>
            </a:schemeClr>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26" name="Freeform 5">
            <a:extLst>
              <a:ext uri="{FF2B5EF4-FFF2-40B4-BE49-F238E27FC236}">
                <a16:creationId xmlns:a16="http://schemas.microsoft.com/office/drawing/2014/main" id="{1C4299A6-E92A-426F-8BF2-F5974985648B}"/>
              </a:ext>
            </a:extLst>
          </p:cNvPr>
          <p:cNvSpPr>
            <a:spLocks noChangeAspect="1" noEditPoints="1"/>
          </p:cNvSpPr>
          <p:nvPr userDrawn="1"/>
        </p:nvSpPr>
        <p:spPr bwMode="black">
          <a:xfrm>
            <a:off x="847768" y="5234191"/>
            <a:ext cx="1616145" cy="296224"/>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en-US">
              <a:solidFill>
                <a:schemeClr val="bg1"/>
              </a:solidFill>
              <a:latin typeface="Microsoft Sans Serif"/>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dirty="0">
                <a:ln>
                  <a:noFill/>
                </a:ln>
                <a:solidFill>
                  <a:schemeClr val="tx2"/>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dirty="0">
                <a:ln>
                  <a:noFill/>
                </a:ln>
                <a:solidFill>
                  <a:schemeClr val="tx2"/>
                </a:solidFill>
                <a:effectLst/>
                <a:uLnTx/>
                <a:uFillTx/>
                <a:latin typeface="+mn-lt"/>
                <a:ea typeface="+mn-ea"/>
                <a:cs typeface="+mn-cs"/>
              </a:rPr>
            </a:br>
            <a:r>
              <a:rPr kumimoji="0" lang="en-US" sz="800" b="0" i="0" u="none" strike="noStrike" kern="1200" cap="none" spc="0" normalizeH="0" baseline="0" noProof="0" dirty="0">
                <a:ln>
                  <a:noFill/>
                </a:ln>
                <a:solidFill>
                  <a:schemeClr val="tx2"/>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dirty="0">
                <a:ln>
                  <a:noFill/>
                </a:ln>
                <a:solidFill>
                  <a:schemeClr val="tx2"/>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dirty="0">
                <a:ln>
                  <a:noFill/>
                </a:ln>
                <a:solidFill>
                  <a:schemeClr val="tx2"/>
                </a:solidFill>
                <a:effectLst/>
                <a:uLnTx/>
                <a:uFillTx/>
                <a:latin typeface="+mn-lt"/>
                <a:ea typeface="+mn-ea"/>
                <a:cs typeface="+mn-cs"/>
              </a:rPr>
              <a:t>Qualcomm is a trademark or registered trademark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dirty="0">
              <a:ln>
                <a:noFill/>
              </a:ln>
              <a:solidFill>
                <a:schemeClr val="tx2"/>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dirty="0">
              <a:ln>
                <a:noFill/>
              </a:ln>
              <a:solidFill>
                <a:schemeClr val="tx2"/>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dirty="0">
                <a:ln>
                  <a:noFill/>
                </a:ln>
                <a:solidFill>
                  <a:schemeClr val="tx2"/>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grpSp>
        <p:nvGrpSpPr>
          <p:cNvPr id="18" name="Group 17">
            <a:extLst>
              <a:ext uri="{FF2B5EF4-FFF2-40B4-BE49-F238E27FC236}">
                <a16:creationId xmlns:a16="http://schemas.microsoft.com/office/drawing/2014/main" id="{C0E9E78F-1B17-47DD-8A70-7BC1257ECF41}"/>
              </a:ext>
            </a:extLst>
          </p:cNvPr>
          <p:cNvGrpSpPr/>
          <p:nvPr userDrawn="1"/>
        </p:nvGrpSpPr>
        <p:grpSpPr>
          <a:xfrm>
            <a:off x="1710812" y="5691942"/>
            <a:ext cx="775494" cy="138016"/>
            <a:chOff x="1631429" y="2378044"/>
            <a:chExt cx="937502" cy="166848"/>
          </a:xfrm>
          <a:solidFill>
            <a:schemeClr val="tx2"/>
          </a:solidFill>
        </p:grpSpPr>
        <p:sp>
          <p:nvSpPr>
            <p:cNvPr id="19" name="Freeform 12">
              <a:extLst>
                <a:ext uri="{FF2B5EF4-FFF2-40B4-BE49-F238E27FC236}">
                  <a16:creationId xmlns:a16="http://schemas.microsoft.com/office/drawing/2014/main" id="{8005A709-BBBB-4D7B-A0A2-5261027F6F70}"/>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0" name="Group 5">
              <a:extLst>
                <a:ext uri="{FF2B5EF4-FFF2-40B4-BE49-F238E27FC236}">
                  <a16:creationId xmlns:a16="http://schemas.microsoft.com/office/drawing/2014/main" id="{9BC76CDB-019C-42F2-A910-FDE1D561FB19}"/>
                </a:ext>
              </a:extLst>
            </p:cNvPr>
            <p:cNvGrpSpPr>
              <a:grpSpLocks noChangeAspect="1"/>
            </p:cNvGrpSpPr>
            <p:nvPr/>
          </p:nvGrpSpPr>
          <p:grpSpPr bwMode="gray">
            <a:xfrm>
              <a:off x="2127148" y="2378659"/>
              <a:ext cx="166513" cy="164554"/>
              <a:chOff x="3331" y="1656"/>
              <a:chExt cx="1020" cy="1008"/>
            </a:xfrm>
            <a:grpFill/>
          </p:grpSpPr>
          <p:sp>
            <p:nvSpPr>
              <p:cNvPr id="42" name="Freeform 6">
                <a:extLst>
                  <a:ext uri="{FF2B5EF4-FFF2-40B4-BE49-F238E27FC236}">
                    <a16:creationId xmlns:a16="http://schemas.microsoft.com/office/drawing/2014/main" id="{391D8CA2-DE87-479B-8965-FAFCED5A8842}"/>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43" name="Freeform 7">
                <a:extLst>
                  <a:ext uri="{FF2B5EF4-FFF2-40B4-BE49-F238E27FC236}">
                    <a16:creationId xmlns:a16="http://schemas.microsoft.com/office/drawing/2014/main" id="{18C9BEBB-3898-451D-94CE-910AB955A45B}"/>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21" name="Freeform 5">
              <a:extLst>
                <a:ext uri="{FF2B5EF4-FFF2-40B4-BE49-F238E27FC236}">
                  <a16:creationId xmlns:a16="http://schemas.microsoft.com/office/drawing/2014/main" id="{23D7E237-5456-4722-A76F-7E771F775CBC}"/>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2" name="Group 4">
              <a:extLst>
                <a:ext uri="{FF2B5EF4-FFF2-40B4-BE49-F238E27FC236}">
                  <a16:creationId xmlns:a16="http://schemas.microsoft.com/office/drawing/2014/main" id="{99DE48FF-8806-4DA5-8F76-449720BF58CD}"/>
                </a:ext>
              </a:extLst>
            </p:cNvPr>
            <p:cNvGrpSpPr>
              <a:grpSpLocks noChangeAspect="1"/>
            </p:cNvGrpSpPr>
            <p:nvPr userDrawn="1"/>
          </p:nvGrpSpPr>
          <p:grpSpPr bwMode="auto">
            <a:xfrm>
              <a:off x="2404478" y="2378640"/>
              <a:ext cx="164453" cy="164592"/>
              <a:chOff x="2653" y="972"/>
              <a:chExt cx="2372" cy="2374"/>
            </a:xfrm>
            <a:grpFill/>
          </p:grpSpPr>
          <p:sp>
            <p:nvSpPr>
              <p:cNvPr id="23" name="Freeform 5">
                <a:extLst>
                  <a:ext uri="{FF2B5EF4-FFF2-40B4-BE49-F238E27FC236}">
                    <a16:creationId xmlns:a16="http://schemas.microsoft.com/office/drawing/2014/main" id="{88EA0166-E256-41AD-BA1B-16D5CAFC801D}"/>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0" name="Freeform 6">
                <a:extLst>
                  <a:ext uri="{FF2B5EF4-FFF2-40B4-BE49-F238E27FC236}">
                    <a16:creationId xmlns:a16="http://schemas.microsoft.com/office/drawing/2014/main" id="{731F0AB1-7583-43A1-9D65-F0929656102C}"/>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Oval 7">
                <a:extLst>
                  <a:ext uri="{FF2B5EF4-FFF2-40B4-BE49-F238E27FC236}">
                    <a16:creationId xmlns:a16="http://schemas.microsoft.com/office/drawing/2014/main" id="{62771BBE-FCDE-47A5-9B77-66CD6F1F4BBF}"/>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4" name="TextBox 43">
            <a:extLst>
              <a:ext uri="{FF2B5EF4-FFF2-40B4-BE49-F238E27FC236}">
                <a16:creationId xmlns:a16="http://schemas.microsoft.com/office/drawing/2014/main" id="{C08BE0CF-A0BD-420A-A60E-2BCB53E831F6}"/>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qualcomm.com &amp; qualcomm.com/blog</a:t>
            </a:r>
          </a:p>
        </p:txBody>
      </p:sp>
      <p:sp>
        <p:nvSpPr>
          <p:cNvPr id="32" name="TextBox 31">
            <a:extLst>
              <a:ext uri="{FF2B5EF4-FFF2-40B4-BE49-F238E27FC236}">
                <a16:creationId xmlns:a16="http://schemas.microsoft.com/office/drawing/2014/main" id="{04C8F070-5B83-5C4D-83FC-6FC26B8CF386}"/>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CAD2E0"/>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CAD2E0"/>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CAD2E0"/>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CAD2E0"/>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CAD2E0"/>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u</a:t>
            </a:r>
          </a:p>
        </p:txBody>
      </p:sp>
      <p:pic>
        <p:nvPicPr>
          <p:cNvPr id="17" name="Graphic 16">
            <a:extLst>
              <a:ext uri="{FF2B5EF4-FFF2-40B4-BE49-F238E27FC236}">
                <a16:creationId xmlns:a16="http://schemas.microsoft.com/office/drawing/2014/main" id="{896B01E0-2DF7-4B47-9F61-A0EC05C3D5A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81482" y="5713625"/>
            <a:ext cx="162541" cy="112193"/>
          </a:xfrm>
          <a:prstGeom prst="rect">
            <a:avLst/>
          </a:prstGeom>
        </p:spPr>
      </p:pic>
    </p:spTree>
    <p:extLst>
      <p:ext uri="{BB962C8B-B14F-4D97-AF65-F5344CB8AC3E}">
        <p14:creationId xmlns:p14="http://schemas.microsoft.com/office/powerpoint/2010/main" val="167794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hank You Blue">
    <p:bg>
      <p:bgPr>
        <a:solidFill>
          <a:schemeClr val="accent1"/>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214ACD"/>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26" name="Freeform 5">
            <a:extLst>
              <a:ext uri="{FF2B5EF4-FFF2-40B4-BE49-F238E27FC236}">
                <a16:creationId xmlns:a16="http://schemas.microsoft.com/office/drawing/2014/main" id="{1C4299A6-E92A-426F-8BF2-F5974985648B}"/>
              </a:ext>
            </a:extLst>
          </p:cNvPr>
          <p:cNvSpPr>
            <a:spLocks noChangeAspect="1" noEditPoints="1"/>
          </p:cNvSpPr>
          <p:nvPr userDrawn="1"/>
        </p:nvSpPr>
        <p:spPr bwMode="black">
          <a:xfrm>
            <a:off x="847768" y="5234191"/>
            <a:ext cx="1616145" cy="296224"/>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en-US">
              <a:solidFill>
                <a:schemeClr val="bg1"/>
              </a:solidFill>
              <a:latin typeface="Microsoft Sans Serif"/>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is a trademark or registered trademark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grpSp>
        <p:nvGrpSpPr>
          <p:cNvPr id="58" name="Group 57">
            <a:extLst>
              <a:ext uri="{FF2B5EF4-FFF2-40B4-BE49-F238E27FC236}">
                <a16:creationId xmlns:a16="http://schemas.microsoft.com/office/drawing/2014/main" id="{D2263959-0D5E-4535-B8E3-EE86485A7E68}"/>
              </a:ext>
            </a:extLst>
          </p:cNvPr>
          <p:cNvGrpSpPr/>
          <p:nvPr userDrawn="1"/>
        </p:nvGrpSpPr>
        <p:grpSpPr>
          <a:xfrm>
            <a:off x="1710812" y="5691942"/>
            <a:ext cx="775494" cy="138016"/>
            <a:chOff x="1631429" y="2378044"/>
            <a:chExt cx="937502" cy="166848"/>
          </a:xfrm>
          <a:solidFill>
            <a:schemeClr val="bg1"/>
          </a:solidFill>
        </p:grpSpPr>
        <p:sp>
          <p:nvSpPr>
            <p:cNvPr id="59" name="Freeform 12">
              <a:extLst>
                <a:ext uri="{FF2B5EF4-FFF2-40B4-BE49-F238E27FC236}">
                  <a16:creationId xmlns:a16="http://schemas.microsoft.com/office/drawing/2014/main" id="{A11D3DD9-F924-43C3-B31A-70B9161D3B08}"/>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60" name="Group 5">
              <a:extLst>
                <a:ext uri="{FF2B5EF4-FFF2-40B4-BE49-F238E27FC236}">
                  <a16:creationId xmlns:a16="http://schemas.microsoft.com/office/drawing/2014/main" id="{9610DB91-B92A-41ED-B83D-775EEEF84061}"/>
                </a:ext>
              </a:extLst>
            </p:cNvPr>
            <p:cNvGrpSpPr>
              <a:grpSpLocks noChangeAspect="1"/>
            </p:cNvGrpSpPr>
            <p:nvPr/>
          </p:nvGrpSpPr>
          <p:grpSpPr bwMode="gray">
            <a:xfrm>
              <a:off x="2127148" y="2378659"/>
              <a:ext cx="166513" cy="164554"/>
              <a:chOff x="3331" y="1656"/>
              <a:chExt cx="1020" cy="1008"/>
            </a:xfrm>
            <a:grpFill/>
          </p:grpSpPr>
          <p:sp>
            <p:nvSpPr>
              <p:cNvPr id="66" name="Freeform 6">
                <a:extLst>
                  <a:ext uri="{FF2B5EF4-FFF2-40B4-BE49-F238E27FC236}">
                    <a16:creationId xmlns:a16="http://schemas.microsoft.com/office/drawing/2014/main" id="{5D15FC4E-A138-4A6F-84C3-80C835394BC9}"/>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67" name="Freeform 7">
                <a:extLst>
                  <a:ext uri="{FF2B5EF4-FFF2-40B4-BE49-F238E27FC236}">
                    <a16:creationId xmlns:a16="http://schemas.microsoft.com/office/drawing/2014/main" id="{EB1048F4-A47B-449C-9FEF-55516485867B}"/>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61" name="Freeform 5">
              <a:extLst>
                <a:ext uri="{FF2B5EF4-FFF2-40B4-BE49-F238E27FC236}">
                  <a16:creationId xmlns:a16="http://schemas.microsoft.com/office/drawing/2014/main" id="{5EA95CC1-61F3-4E57-BC84-E5B3F5F96830}"/>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62" name="Group 4">
              <a:extLst>
                <a:ext uri="{FF2B5EF4-FFF2-40B4-BE49-F238E27FC236}">
                  <a16:creationId xmlns:a16="http://schemas.microsoft.com/office/drawing/2014/main" id="{7E82144C-2F7F-49A7-AB78-05D3ABED7DAD}"/>
                </a:ext>
              </a:extLst>
            </p:cNvPr>
            <p:cNvGrpSpPr>
              <a:grpSpLocks noChangeAspect="1"/>
            </p:cNvGrpSpPr>
            <p:nvPr userDrawn="1"/>
          </p:nvGrpSpPr>
          <p:grpSpPr bwMode="auto">
            <a:xfrm>
              <a:off x="2404478" y="2378640"/>
              <a:ext cx="164453" cy="164592"/>
              <a:chOff x="2653" y="972"/>
              <a:chExt cx="2372" cy="2374"/>
            </a:xfrm>
            <a:grpFill/>
          </p:grpSpPr>
          <p:sp>
            <p:nvSpPr>
              <p:cNvPr id="63" name="Freeform 5">
                <a:extLst>
                  <a:ext uri="{FF2B5EF4-FFF2-40B4-BE49-F238E27FC236}">
                    <a16:creationId xmlns:a16="http://schemas.microsoft.com/office/drawing/2014/main" id="{D9294104-3D3C-493C-A236-AC9E31724066}"/>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4" name="Freeform 6">
                <a:extLst>
                  <a:ext uri="{FF2B5EF4-FFF2-40B4-BE49-F238E27FC236}">
                    <a16:creationId xmlns:a16="http://schemas.microsoft.com/office/drawing/2014/main" id="{3B4A8528-5F22-4044-95BF-1EA675318076}"/>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5" name="Oval 7">
                <a:extLst>
                  <a:ext uri="{FF2B5EF4-FFF2-40B4-BE49-F238E27FC236}">
                    <a16:creationId xmlns:a16="http://schemas.microsoft.com/office/drawing/2014/main" id="{11AAAB04-0293-4E3C-8722-BFEADE5EF0F6}"/>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68" name="TextBox 67">
            <a:extLst>
              <a:ext uri="{FF2B5EF4-FFF2-40B4-BE49-F238E27FC236}">
                <a16:creationId xmlns:a16="http://schemas.microsoft.com/office/drawing/2014/main" id="{2C46E43E-DAC5-48FD-B064-58807FF1A8C2}"/>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qualcomm.com &amp; qualcomm.com/blog</a:t>
            </a:r>
          </a:p>
        </p:txBody>
      </p:sp>
      <p:sp>
        <p:nvSpPr>
          <p:cNvPr id="18" name="TextBox 17">
            <a:extLst>
              <a:ext uri="{FF2B5EF4-FFF2-40B4-BE49-F238E27FC236}">
                <a16:creationId xmlns:a16="http://schemas.microsoft.com/office/drawing/2014/main" id="{57DEABFE-66C4-5947-8424-FF8BFD492C38}"/>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1F46C3"/>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1F46C3"/>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1F46C3"/>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1F46C3"/>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1F46C3"/>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1F46C3"/>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1F46C3"/>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1F46C3"/>
                </a:solidFill>
                <a:effectLst>
                  <a:innerShdw blurRad="25400" dist="12700" dir="13500000">
                    <a:prstClr val="black">
                      <a:alpha val="50000"/>
                    </a:prstClr>
                  </a:innerShdw>
                </a:effectLst>
                <a:uLnTx/>
                <a:uFillTx/>
              </a:rPr>
              <a:t>u</a:t>
            </a:r>
          </a:p>
        </p:txBody>
      </p:sp>
      <p:pic>
        <p:nvPicPr>
          <p:cNvPr id="17" name="Graphic 16">
            <a:extLst>
              <a:ext uri="{FF2B5EF4-FFF2-40B4-BE49-F238E27FC236}">
                <a16:creationId xmlns:a16="http://schemas.microsoft.com/office/drawing/2014/main" id="{31879C40-B9C3-4703-B80A-20EB400A24C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81482" y="5713625"/>
            <a:ext cx="162541" cy="112193"/>
          </a:xfrm>
          <a:prstGeom prst="rect">
            <a:avLst/>
          </a:prstGeom>
        </p:spPr>
      </p:pic>
    </p:spTree>
    <p:extLst>
      <p:ext uri="{BB962C8B-B14F-4D97-AF65-F5344CB8AC3E}">
        <p14:creationId xmlns:p14="http://schemas.microsoft.com/office/powerpoint/2010/main" val="3747457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Thank You Gunmetal">
    <p:bg>
      <p:bgPr>
        <a:solidFill>
          <a:schemeClr val="accent5"/>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44536C"/>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26" name="Freeform 5">
            <a:extLst>
              <a:ext uri="{FF2B5EF4-FFF2-40B4-BE49-F238E27FC236}">
                <a16:creationId xmlns:a16="http://schemas.microsoft.com/office/drawing/2014/main" id="{1C4299A6-E92A-426F-8BF2-F5974985648B}"/>
              </a:ext>
            </a:extLst>
          </p:cNvPr>
          <p:cNvSpPr>
            <a:spLocks noChangeAspect="1" noEditPoints="1"/>
          </p:cNvSpPr>
          <p:nvPr userDrawn="1"/>
        </p:nvSpPr>
        <p:spPr bwMode="black">
          <a:xfrm>
            <a:off x="847768" y="5234191"/>
            <a:ext cx="1616145" cy="296224"/>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en-US">
              <a:solidFill>
                <a:schemeClr val="bg1"/>
              </a:solidFill>
              <a:latin typeface="Microsoft Sans Serif"/>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is a trademark or registered trademark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grpSp>
        <p:nvGrpSpPr>
          <p:cNvPr id="18" name="Group 17">
            <a:extLst>
              <a:ext uri="{FF2B5EF4-FFF2-40B4-BE49-F238E27FC236}">
                <a16:creationId xmlns:a16="http://schemas.microsoft.com/office/drawing/2014/main" id="{08AEDC1E-2373-4944-8367-11E011C4F462}"/>
              </a:ext>
            </a:extLst>
          </p:cNvPr>
          <p:cNvGrpSpPr/>
          <p:nvPr userDrawn="1"/>
        </p:nvGrpSpPr>
        <p:grpSpPr>
          <a:xfrm>
            <a:off x="1710812" y="5691942"/>
            <a:ext cx="775494" cy="138016"/>
            <a:chOff x="1631429" y="2378044"/>
            <a:chExt cx="937502" cy="166848"/>
          </a:xfrm>
          <a:solidFill>
            <a:schemeClr val="bg1"/>
          </a:solidFill>
        </p:grpSpPr>
        <p:sp>
          <p:nvSpPr>
            <p:cNvPr id="19" name="Freeform 12">
              <a:extLst>
                <a:ext uri="{FF2B5EF4-FFF2-40B4-BE49-F238E27FC236}">
                  <a16:creationId xmlns:a16="http://schemas.microsoft.com/office/drawing/2014/main" id="{10458B54-4D9C-4020-B5A7-EB1091738F7B}"/>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0" name="Group 5">
              <a:extLst>
                <a:ext uri="{FF2B5EF4-FFF2-40B4-BE49-F238E27FC236}">
                  <a16:creationId xmlns:a16="http://schemas.microsoft.com/office/drawing/2014/main" id="{13D6D7D5-B0C5-4D57-A7D7-7C06DAE1DE19}"/>
                </a:ext>
              </a:extLst>
            </p:cNvPr>
            <p:cNvGrpSpPr>
              <a:grpSpLocks noChangeAspect="1"/>
            </p:cNvGrpSpPr>
            <p:nvPr/>
          </p:nvGrpSpPr>
          <p:grpSpPr bwMode="gray">
            <a:xfrm>
              <a:off x="2127148" y="2378659"/>
              <a:ext cx="166513" cy="164554"/>
              <a:chOff x="3331" y="1656"/>
              <a:chExt cx="1020" cy="1008"/>
            </a:xfrm>
            <a:grpFill/>
          </p:grpSpPr>
          <p:sp>
            <p:nvSpPr>
              <p:cNvPr id="42" name="Freeform 6">
                <a:extLst>
                  <a:ext uri="{FF2B5EF4-FFF2-40B4-BE49-F238E27FC236}">
                    <a16:creationId xmlns:a16="http://schemas.microsoft.com/office/drawing/2014/main" id="{28D1E2A4-F407-4B80-81CB-EFBCE1C72BEF}"/>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43" name="Freeform 7">
                <a:extLst>
                  <a:ext uri="{FF2B5EF4-FFF2-40B4-BE49-F238E27FC236}">
                    <a16:creationId xmlns:a16="http://schemas.microsoft.com/office/drawing/2014/main" id="{85A0FEBD-193A-40CC-96AA-5F2EF7A62DCB}"/>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21" name="Freeform 5">
              <a:extLst>
                <a:ext uri="{FF2B5EF4-FFF2-40B4-BE49-F238E27FC236}">
                  <a16:creationId xmlns:a16="http://schemas.microsoft.com/office/drawing/2014/main" id="{68B6EC15-3542-4064-B905-5B7E2875FF64}"/>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2" name="Group 4">
              <a:extLst>
                <a:ext uri="{FF2B5EF4-FFF2-40B4-BE49-F238E27FC236}">
                  <a16:creationId xmlns:a16="http://schemas.microsoft.com/office/drawing/2014/main" id="{3021A4B8-B144-43E5-8BD8-33A72778A6BA}"/>
                </a:ext>
              </a:extLst>
            </p:cNvPr>
            <p:cNvGrpSpPr>
              <a:grpSpLocks noChangeAspect="1"/>
            </p:cNvGrpSpPr>
            <p:nvPr userDrawn="1"/>
          </p:nvGrpSpPr>
          <p:grpSpPr bwMode="auto">
            <a:xfrm>
              <a:off x="2404478" y="2378640"/>
              <a:ext cx="164453" cy="164592"/>
              <a:chOff x="2653" y="972"/>
              <a:chExt cx="2372" cy="2374"/>
            </a:xfrm>
            <a:grpFill/>
          </p:grpSpPr>
          <p:sp>
            <p:nvSpPr>
              <p:cNvPr id="23" name="Freeform 5">
                <a:extLst>
                  <a:ext uri="{FF2B5EF4-FFF2-40B4-BE49-F238E27FC236}">
                    <a16:creationId xmlns:a16="http://schemas.microsoft.com/office/drawing/2014/main" id="{489C05F8-61AD-441D-B138-29A81C1DF35E}"/>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0" name="Freeform 6">
                <a:extLst>
                  <a:ext uri="{FF2B5EF4-FFF2-40B4-BE49-F238E27FC236}">
                    <a16:creationId xmlns:a16="http://schemas.microsoft.com/office/drawing/2014/main" id="{4E793369-8EBF-4149-A444-C7B8AE1E5B2A}"/>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Oval 7">
                <a:extLst>
                  <a:ext uri="{FF2B5EF4-FFF2-40B4-BE49-F238E27FC236}">
                    <a16:creationId xmlns:a16="http://schemas.microsoft.com/office/drawing/2014/main" id="{3BF0DD80-9155-4F8B-B32F-652FC0176920}"/>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4" name="TextBox 43">
            <a:extLst>
              <a:ext uri="{FF2B5EF4-FFF2-40B4-BE49-F238E27FC236}">
                <a16:creationId xmlns:a16="http://schemas.microsoft.com/office/drawing/2014/main" id="{22F70D0A-56DD-483C-9B92-40FB17FA7A59}"/>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qualcomm.com &amp; qualcomm.com/blog</a:t>
            </a:r>
          </a:p>
        </p:txBody>
      </p:sp>
      <p:sp>
        <p:nvSpPr>
          <p:cNvPr id="27" name="TextBox 26">
            <a:extLst>
              <a:ext uri="{FF2B5EF4-FFF2-40B4-BE49-F238E27FC236}">
                <a16:creationId xmlns:a16="http://schemas.microsoft.com/office/drawing/2014/main" id="{9F624AB4-C8F8-DB43-96C6-817E21A96454}"/>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3F4D63"/>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3F4D63"/>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3F4D63"/>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3F4D63"/>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3F4D63"/>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u</a:t>
            </a:r>
          </a:p>
        </p:txBody>
      </p:sp>
      <p:pic>
        <p:nvPicPr>
          <p:cNvPr id="17" name="Graphic 16">
            <a:extLst>
              <a:ext uri="{FF2B5EF4-FFF2-40B4-BE49-F238E27FC236}">
                <a16:creationId xmlns:a16="http://schemas.microsoft.com/office/drawing/2014/main" id="{0D58DC8A-6076-475B-B728-6C5A846DB18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81482" y="5713625"/>
            <a:ext cx="162541" cy="112193"/>
          </a:xfrm>
          <a:prstGeom prst="rect">
            <a:avLst/>
          </a:prstGeom>
        </p:spPr>
      </p:pic>
    </p:spTree>
    <p:extLst>
      <p:ext uri="{BB962C8B-B14F-4D97-AF65-F5344CB8AC3E}">
        <p14:creationId xmlns:p14="http://schemas.microsoft.com/office/powerpoint/2010/main" val="306796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Thank You Midnight">
    <p:bg>
      <p:bgPr>
        <a:solidFill>
          <a:schemeClr val="tx2"/>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091F35"/>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26" name="Freeform 5">
            <a:extLst>
              <a:ext uri="{FF2B5EF4-FFF2-40B4-BE49-F238E27FC236}">
                <a16:creationId xmlns:a16="http://schemas.microsoft.com/office/drawing/2014/main" id="{1C4299A6-E92A-426F-8BF2-F5974985648B}"/>
              </a:ext>
            </a:extLst>
          </p:cNvPr>
          <p:cNvSpPr>
            <a:spLocks noChangeAspect="1" noEditPoints="1"/>
          </p:cNvSpPr>
          <p:nvPr userDrawn="1"/>
        </p:nvSpPr>
        <p:spPr bwMode="black">
          <a:xfrm>
            <a:off x="847768" y="5234191"/>
            <a:ext cx="1616145" cy="296224"/>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en-US">
              <a:solidFill>
                <a:schemeClr val="bg1"/>
              </a:solidFill>
              <a:latin typeface="Microsoft Sans Serif"/>
            </a:endParaRPr>
          </a:p>
        </p:txBody>
      </p:sp>
      <p:grpSp>
        <p:nvGrpSpPr>
          <p:cNvPr id="27" name="Group 26">
            <a:extLst>
              <a:ext uri="{FF2B5EF4-FFF2-40B4-BE49-F238E27FC236}">
                <a16:creationId xmlns:a16="http://schemas.microsoft.com/office/drawing/2014/main" id="{AF8A1825-57A9-4763-8F8E-CD3B0E1F4DB2}"/>
              </a:ext>
            </a:extLst>
          </p:cNvPr>
          <p:cNvGrpSpPr/>
          <p:nvPr userDrawn="1"/>
        </p:nvGrpSpPr>
        <p:grpSpPr>
          <a:xfrm>
            <a:off x="1710812" y="5691942"/>
            <a:ext cx="775494" cy="138016"/>
            <a:chOff x="1631429" y="2378044"/>
            <a:chExt cx="937502" cy="166848"/>
          </a:xfrm>
          <a:solidFill>
            <a:schemeClr val="bg1"/>
          </a:solidFill>
        </p:grpSpPr>
        <p:sp>
          <p:nvSpPr>
            <p:cNvPr id="28" name="Freeform 12">
              <a:extLst>
                <a:ext uri="{FF2B5EF4-FFF2-40B4-BE49-F238E27FC236}">
                  <a16:creationId xmlns:a16="http://schemas.microsoft.com/office/drawing/2014/main" id="{78287F34-1CA2-4812-B051-63F526F54C29}"/>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9" name="Group 5">
              <a:extLst>
                <a:ext uri="{FF2B5EF4-FFF2-40B4-BE49-F238E27FC236}">
                  <a16:creationId xmlns:a16="http://schemas.microsoft.com/office/drawing/2014/main" id="{6CE44B63-8B7B-4E23-ACEC-5E64570BE446}"/>
                </a:ext>
              </a:extLst>
            </p:cNvPr>
            <p:cNvGrpSpPr>
              <a:grpSpLocks noChangeAspect="1"/>
            </p:cNvGrpSpPr>
            <p:nvPr/>
          </p:nvGrpSpPr>
          <p:grpSpPr bwMode="gray">
            <a:xfrm>
              <a:off x="2127148" y="2378659"/>
              <a:ext cx="166513" cy="164554"/>
              <a:chOff x="3331" y="1656"/>
              <a:chExt cx="1020" cy="1008"/>
            </a:xfrm>
            <a:grpFill/>
          </p:grpSpPr>
          <p:sp>
            <p:nvSpPr>
              <p:cNvPr id="35" name="Freeform 6">
                <a:extLst>
                  <a:ext uri="{FF2B5EF4-FFF2-40B4-BE49-F238E27FC236}">
                    <a16:creationId xmlns:a16="http://schemas.microsoft.com/office/drawing/2014/main" id="{C3B6196A-AB4B-4E60-BCCD-B56B7B638808}"/>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36" name="Freeform 7">
                <a:extLst>
                  <a:ext uri="{FF2B5EF4-FFF2-40B4-BE49-F238E27FC236}">
                    <a16:creationId xmlns:a16="http://schemas.microsoft.com/office/drawing/2014/main" id="{B8FF8FCB-503B-4536-BFE8-B286C70EE9F6}"/>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30" name="Freeform 5">
              <a:extLst>
                <a:ext uri="{FF2B5EF4-FFF2-40B4-BE49-F238E27FC236}">
                  <a16:creationId xmlns:a16="http://schemas.microsoft.com/office/drawing/2014/main" id="{8D5E19F8-8DB8-4DBD-A90B-5EA568971ABD}"/>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31" name="Group 4">
              <a:extLst>
                <a:ext uri="{FF2B5EF4-FFF2-40B4-BE49-F238E27FC236}">
                  <a16:creationId xmlns:a16="http://schemas.microsoft.com/office/drawing/2014/main" id="{18A7F4A7-B62F-4D17-A607-A137E64EAB02}"/>
                </a:ext>
              </a:extLst>
            </p:cNvPr>
            <p:cNvGrpSpPr>
              <a:grpSpLocks noChangeAspect="1"/>
            </p:cNvGrpSpPr>
            <p:nvPr userDrawn="1"/>
          </p:nvGrpSpPr>
          <p:grpSpPr bwMode="auto">
            <a:xfrm>
              <a:off x="2404478" y="2378640"/>
              <a:ext cx="164453" cy="164592"/>
              <a:chOff x="2653" y="972"/>
              <a:chExt cx="2372" cy="2374"/>
            </a:xfrm>
            <a:grpFill/>
          </p:grpSpPr>
          <p:sp>
            <p:nvSpPr>
              <p:cNvPr id="32" name="Freeform 5">
                <a:extLst>
                  <a:ext uri="{FF2B5EF4-FFF2-40B4-BE49-F238E27FC236}">
                    <a16:creationId xmlns:a16="http://schemas.microsoft.com/office/drawing/2014/main" id="{9A5AE989-E7DE-43CD-841D-162E769E3099}"/>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3" name="Freeform 6">
                <a:extLst>
                  <a:ext uri="{FF2B5EF4-FFF2-40B4-BE49-F238E27FC236}">
                    <a16:creationId xmlns:a16="http://schemas.microsoft.com/office/drawing/2014/main" id="{16F86636-4213-48A8-9DEF-E20CAE35D26C}"/>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4" name="Oval 7">
                <a:extLst>
                  <a:ext uri="{FF2B5EF4-FFF2-40B4-BE49-F238E27FC236}">
                    <a16:creationId xmlns:a16="http://schemas.microsoft.com/office/drawing/2014/main" id="{2A59154D-F041-4BBD-B76D-9F78B8C62464}"/>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38" name="TextBox 37">
            <a:extLst>
              <a:ext uri="{FF2B5EF4-FFF2-40B4-BE49-F238E27FC236}">
                <a16:creationId xmlns:a16="http://schemas.microsoft.com/office/drawing/2014/main" id="{5A83A160-D46F-4734-801C-1A888641CFE8}"/>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qualcomm.com &amp; qualcomm.com/blog</a:t>
            </a: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is a trademark or registered trademark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
        <p:nvSpPr>
          <p:cNvPr id="17" name="TextBox 16">
            <a:extLst>
              <a:ext uri="{FF2B5EF4-FFF2-40B4-BE49-F238E27FC236}">
                <a16:creationId xmlns:a16="http://schemas.microsoft.com/office/drawing/2014/main" id="{92404B8A-66AD-4D44-AFE4-9BECF391E4CB}"/>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chemeClr val="accent6">
                    <a:lumMod val="50000"/>
                  </a:schemeClr>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chemeClr val="accent6">
                    <a:lumMod val="50000"/>
                  </a:schemeClr>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chemeClr val="accent6">
                    <a:lumMod val="50000"/>
                  </a:schemeClr>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chemeClr val="accent6">
                    <a:lumMod val="50000"/>
                  </a:schemeClr>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chemeClr val="accent6">
                    <a:lumMod val="50000"/>
                  </a:schemeClr>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u</a:t>
            </a:r>
          </a:p>
        </p:txBody>
      </p:sp>
      <p:pic>
        <p:nvPicPr>
          <p:cNvPr id="18" name="Graphic 17">
            <a:extLst>
              <a:ext uri="{FF2B5EF4-FFF2-40B4-BE49-F238E27FC236}">
                <a16:creationId xmlns:a16="http://schemas.microsoft.com/office/drawing/2014/main" id="{C8F5BB00-4808-4D3C-886B-EBD6D105483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81482" y="5713625"/>
            <a:ext cx="162541" cy="112193"/>
          </a:xfrm>
          <a:prstGeom prst="rect">
            <a:avLst/>
          </a:prstGeom>
        </p:spPr>
      </p:pic>
    </p:spTree>
    <p:extLst>
      <p:ext uri="{BB962C8B-B14F-4D97-AF65-F5344CB8AC3E}">
        <p14:creationId xmlns:p14="http://schemas.microsoft.com/office/powerpoint/2010/main" val="2944611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SD Title Photo">
    <p:bg>
      <p:bgPr>
        <a:solidFill>
          <a:schemeClr val="tx2"/>
        </a:solidFill>
        <a:effectLst/>
      </p:bgPr>
    </p:bg>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C8744E5A-C06A-4B60-BDC7-1D821CA9F5B0}"/>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pic>
        <p:nvPicPr>
          <p:cNvPr id="17" name="Picture 16">
            <a:extLst>
              <a:ext uri="{FF2B5EF4-FFF2-40B4-BE49-F238E27FC236}">
                <a16:creationId xmlns:a16="http://schemas.microsoft.com/office/drawing/2014/main" id="{75E6ED6D-28B4-429E-873D-6CC1CAA7FC03}"/>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250824" y="247153"/>
            <a:ext cx="2712153" cy="885796"/>
          </a:xfrm>
          <a:prstGeom prst="rect">
            <a:avLst/>
          </a:prstGeom>
        </p:spPr>
      </p:pic>
      <p:sp>
        <p:nvSpPr>
          <p:cNvPr id="9" name="Text Placeholder 7">
            <a:extLst>
              <a:ext uri="{FF2B5EF4-FFF2-40B4-BE49-F238E27FC236}">
                <a16:creationId xmlns:a16="http://schemas.microsoft.com/office/drawing/2014/main" id="{C8451416-06EA-4E58-899A-D653BAEA6984}"/>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11" name="Title 2">
            <a:extLst>
              <a:ext uri="{FF2B5EF4-FFF2-40B4-BE49-F238E27FC236}">
                <a16:creationId xmlns:a16="http://schemas.microsoft.com/office/drawing/2014/main" id="{C9F8FE54-DFB4-41EA-963C-C502F1F65B8B}"/>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bg1"/>
                </a:solidFill>
              </a:defRPr>
            </a:lvl1pPr>
          </a:lstStyle>
          <a:p>
            <a:r>
              <a:rPr lang="en-US"/>
              <a:t>Click to edit Master title style</a:t>
            </a:r>
          </a:p>
        </p:txBody>
      </p:sp>
      <p:sp>
        <p:nvSpPr>
          <p:cNvPr id="19" name="Text Placeholder 48">
            <a:extLst>
              <a:ext uri="{FF2B5EF4-FFF2-40B4-BE49-F238E27FC236}">
                <a16:creationId xmlns:a16="http://schemas.microsoft.com/office/drawing/2014/main" id="{7FFBC827-F060-4124-9E77-70A3670A8E66}"/>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@snapdragon</a:t>
            </a:r>
          </a:p>
        </p:txBody>
      </p:sp>
      <p:sp>
        <p:nvSpPr>
          <p:cNvPr id="12" name="Text Placeholder 7">
            <a:extLst>
              <a:ext uri="{FF2B5EF4-FFF2-40B4-BE49-F238E27FC236}">
                <a16:creationId xmlns:a16="http://schemas.microsoft.com/office/drawing/2014/main" id="{B3480A5F-873F-406F-B519-FEA26503429C}"/>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3" name="Text Placeholder 5">
            <a:extLst>
              <a:ext uri="{FF2B5EF4-FFF2-40B4-BE49-F238E27FC236}">
                <a16:creationId xmlns:a16="http://schemas.microsoft.com/office/drawing/2014/main" id="{498205F4-8AD7-4DD8-897B-0F53D8CE9DFC}"/>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Location</a:t>
            </a:r>
          </a:p>
        </p:txBody>
      </p:sp>
      <p:sp>
        <p:nvSpPr>
          <p:cNvPr id="10" name="Footer Placeholder 2">
            <a:extLst>
              <a:ext uri="{FF2B5EF4-FFF2-40B4-BE49-F238E27FC236}">
                <a16:creationId xmlns:a16="http://schemas.microsoft.com/office/drawing/2014/main" id="{11394C91-0ECD-4A2E-A5C6-77B0EFFDD1F0}"/>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alpha val="55000"/>
                  </a:schemeClr>
                </a:solidFill>
                <a:latin typeface="+mn-lt"/>
                <a:ea typeface="+mn-ea"/>
                <a:cs typeface="+mn-cs"/>
              </a:defRPr>
            </a:lvl1pPr>
          </a:lstStyle>
          <a:p>
            <a:pPr>
              <a:defRPr/>
            </a:pPr>
            <a:r>
              <a:rPr lang="en-US" dirty="0"/>
              <a:t>Snapdragon is a production of Qualcomm Technologies, Inc. and/or its subsidiaries.</a:t>
            </a:r>
          </a:p>
        </p:txBody>
      </p:sp>
    </p:spTree>
    <p:extLst>
      <p:ext uri="{BB962C8B-B14F-4D97-AF65-F5344CB8AC3E}">
        <p14:creationId xmlns:p14="http://schemas.microsoft.com/office/powerpoint/2010/main" val="2584516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SD Title Red">
    <p:bg>
      <p:bgPr>
        <a:solidFill>
          <a:schemeClr val="bg2"/>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63B2BBF7-2804-471D-B156-C43D3BE2AE94}"/>
              </a:ext>
            </a:extLst>
          </p:cNvPr>
          <p:cNvGrpSpPr/>
          <p:nvPr userDrawn="1"/>
        </p:nvGrpSpPr>
        <p:grpSpPr>
          <a:xfrm>
            <a:off x="6553200" y="-2682527"/>
            <a:ext cx="12192000" cy="12223054"/>
            <a:chOff x="2118610" y="-558521"/>
            <a:chExt cx="7954780" cy="7975042"/>
          </a:xfrm>
        </p:grpSpPr>
        <p:sp>
          <p:nvSpPr>
            <p:cNvPr id="9" name="Freeform 21">
              <a:extLst>
                <a:ext uri="{FF2B5EF4-FFF2-40B4-BE49-F238E27FC236}">
                  <a16:creationId xmlns:a16="http://schemas.microsoft.com/office/drawing/2014/main" id="{47560505-2EFD-4F5F-8152-2936FDB34462}"/>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CD111E"/>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0" name="Freeform 22">
              <a:extLst>
                <a:ext uri="{FF2B5EF4-FFF2-40B4-BE49-F238E27FC236}">
                  <a16:creationId xmlns:a16="http://schemas.microsoft.com/office/drawing/2014/main" id="{DCA622B7-C125-476C-9874-54D3CC640EBB}"/>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D81220"/>
            </a:solidFill>
            <a:ln>
              <a:noFill/>
            </a:ln>
            <a:effectLst>
              <a:outerShdw blurRad="304800" dist="304800" dir="8100000" algn="tr" rotWithShape="0">
                <a:srgbClr val="1F0306">
                  <a:alpha val="34902"/>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1" name="Freeform 23">
              <a:extLst>
                <a:ext uri="{FF2B5EF4-FFF2-40B4-BE49-F238E27FC236}">
                  <a16:creationId xmlns:a16="http://schemas.microsoft.com/office/drawing/2014/main" id="{291979CC-F981-4686-9D45-BB9AE15D97B3}"/>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outerShdw blurRad="304800" dist="304800" dir="8100000" algn="tr" rotWithShape="0">
                <a:srgbClr val="160204">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5" name="Freeform 23">
              <a:extLst>
                <a:ext uri="{FF2B5EF4-FFF2-40B4-BE49-F238E27FC236}">
                  <a16:creationId xmlns:a16="http://schemas.microsoft.com/office/drawing/2014/main" id="{FABF63AC-C929-40F9-9844-0A21AE3749E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innerShdw blurRad="304800" dist="304800">
                <a:srgbClr val="180204">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8" name="Text Placeholder 7">
            <a:extLst>
              <a:ext uri="{FF2B5EF4-FFF2-40B4-BE49-F238E27FC236}">
                <a16:creationId xmlns:a16="http://schemas.microsoft.com/office/drawing/2014/main" id="{0B81D289-DDA5-4937-8448-516CCB5616BC}"/>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19" name="Title 2">
            <a:extLst>
              <a:ext uri="{FF2B5EF4-FFF2-40B4-BE49-F238E27FC236}">
                <a16:creationId xmlns:a16="http://schemas.microsoft.com/office/drawing/2014/main" id="{3E0CBE2F-86B8-478F-87E4-1CF0191B9105}"/>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bg1"/>
                </a:solidFill>
              </a:defRPr>
            </a:lvl1pPr>
          </a:lstStyle>
          <a:p>
            <a:r>
              <a:rPr lang="en-US"/>
              <a:t>Click to edit Master title style</a:t>
            </a:r>
          </a:p>
        </p:txBody>
      </p:sp>
      <p:sp>
        <p:nvSpPr>
          <p:cNvPr id="22" name="Text Placeholder 48">
            <a:extLst>
              <a:ext uri="{FF2B5EF4-FFF2-40B4-BE49-F238E27FC236}">
                <a16:creationId xmlns:a16="http://schemas.microsoft.com/office/drawing/2014/main" id="{92647A1B-6237-4C19-BE76-B28E84D67F5D}"/>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@snapdragon</a:t>
            </a:r>
          </a:p>
        </p:txBody>
      </p:sp>
      <p:sp>
        <p:nvSpPr>
          <p:cNvPr id="13" name="Text Placeholder 7">
            <a:extLst>
              <a:ext uri="{FF2B5EF4-FFF2-40B4-BE49-F238E27FC236}">
                <a16:creationId xmlns:a16="http://schemas.microsoft.com/office/drawing/2014/main" id="{AE48B8CA-9C8E-470B-875B-D4D3CAC08D44}"/>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4" name="Text Placeholder 5">
            <a:extLst>
              <a:ext uri="{FF2B5EF4-FFF2-40B4-BE49-F238E27FC236}">
                <a16:creationId xmlns:a16="http://schemas.microsoft.com/office/drawing/2014/main" id="{2FC15F7C-8AD0-413A-B8F7-AFB90C3021E6}"/>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Location</a:t>
            </a:r>
          </a:p>
        </p:txBody>
      </p:sp>
      <p:pic>
        <p:nvPicPr>
          <p:cNvPr id="16" name="Picture 15">
            <a:extLst>
              <a:ext uri="{FF2B5EF4-FFF2-40B4-BE49-F238E27FC236}">
                <a16:creationId xmlns:a16="http://schemas.microsoft.com/office/drawing/2014/main" id="{04F99BE4-FA79-DF4B-B43B-A5EF1E46AC6E}"/>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250824" y="247153"/>
            <a:ext cx="2712153" cy="885796"/>
          </a:xfrm>
          <a:prstGeom prst="rect">
            <a:avLst/>
          </a:prstGeom>
        </p:spPr>
      </p:pic>
      <p:sp>
        <p:nvSpPr>
          <p:cNvPr id="17" name="Footer Placeholder 2">
            <a:extLst>
              <a:ext uri="{FF2B5EF4-FFF2-40B4-BE49-F238E27FC236}">
                <a16:creationId xmlns:a16="http://schemas.microsoft.com/office/drawing/2014/main" id="{6988F201-2BAB-47D5-B487-071113E79661}"/>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solidFill>
                <a:latin typeface="+mn-lt"/>
                <a:ea typeface="+mn-ea"/>
                <a:cs typeface="+mn-cs"/>
              </a:defRPr>
            </a:lvl1pPr>
          </a:lstStyle>
          <a:p>
            <a:pPr>
              <a:defRPr/>
            </a:pPr>
            <a:r>
              <a:rPr lang="en-US" dirty="0"/>
              <a:t>Snapdragon is a production of Qualcomm Technologies, Inc. and/or its subsidiaries.</a:t>
            </a:r>
          </a:p>
        </p:txBody>
      </p:sp>
    </p:spTree>
    <p:extLst>
      <p:ext uri="{BB962C8B-B14F-4D97-AF65-F5344CB8AC3E}">
        <p14:creationId xmlns:p14="http://schemas.microsoft.com/office/powerpoint/2010/main" val="2664224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63" Type="http://schemas.openxmlformats.org/officeDocument/2006/relationships/slideLayout" Target="../slideLayouts/slideLayout63.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159" Type="http://schemas.openxmlformats.org/officeDocument/2006/relationships/slideLayout" Target="../slideLayouts/slideLayout159.xml"/><Relationship Id="rId170" Type="http://schemas.openxmlformats.org/officeDocument/2006/relationships/slideLayout" Target="../slideLayouts/slideLayout170.xml"/><Relationship Id="rId191" Type="http://schemas.openxmlformats.org/officeDocument/2006/relationships/slideLayout" Target="../slideLayouts/slideLayout191.xml"/><Relationship Id="rId205" Type="http://schemas.openxmlformats.org/officeDocument/2006/relationships/slideLayout" Target="../slideLayouts/slideLayout205.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53" Type="http://schemas.openxmlformats.org/officeDocument/2006/relationships/slideLayout" Target="../slideLayouts/slideLayout53.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149" Type="http://schemas.openxmlformats.org/officeDocument/2006/relationships/slideLayout" Target="../slideLayouts/slideLayout149.xml"/><Relationship Id="rId5" Type="http://schemas.openxmlformats.org/officeDocument/2006/relationships/slideLayout" Target="../slideLayouts/slideLayout5.xml"/><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181" Type="http://schemas.openxmlformats.org/officeDocument/2006/relationships/slideLayout" Target="../slideLayouts/slideLayout181.xml"/><Relationship Id="rId22" Type="http://schemas.openxmlformats.org/officeDocument/2006/relationships/slideLayout" Target="../slideLayouts/slideLayout22.xml"/><Relationship Id="rId43" Type="http://schemas.openxmlformats.org/officeDocument/2006/relationships/slideLayout" Target="../slideLayouts/slideLayout43.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139" Type="http://schemas.openxmlformats.org/officeDocument/2006/relationships/slideLayout" Target="../slideLayouts/slideLayout139.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71" Type="http://schemas.openxmlformats.org/officeDocument/2006/relationships/slideLayout" Target="../slideLayouts/slideLayout171.xml"/><Relationship Id="rId192" Type="http://schemas.openxmlformats.org/officeDocument/2006/relationships/slideLayout" Target="../slideLayouts/slideLayout192.xml"/><Relationship Id="rId206" Type="http://schemas.openxmlformats.org/officeDocument/2006/relationships/slideLayout" Target="../slideLayouts/slideLayout206.xml"/><Relationship Id="rId12" Type="http://schemas.openxmlformats.org/officeDocument/2006/relationships/slideLayout" Target="../slideLayouts/slideLayout12.xml"/><Relationship Id="rId33" Type="http://schemas.openxmlformats.org/officeDocument/2006/relationships/slideLayout" Target="../slideLayouts/slideLayout33.xml"/><Relationship Id="rId108" Type="http://schemas.openxmlformats.org/officeDocument/2006/relationships/slideLayout" Target="../slideLayouts/slideLayout108.xml"/><Relationship Id="rId129" Type="http://schemas.openxmlformats.org/officeDocument/2006/relationships/slideLayout" Target="../slideLayouts/slideLayout129.xml"/><Relationship Id="rId54" Type="http://schemas.openxmlformats.org/officeDocument/2006/relationships/slideLayout" Target="../slideLayouts/slideLayout54.xml"/><Relationship Id="rId75" Type="http://schemas.openxmlformats.org/officeDocument/2006/relationships/slideLayout" Target="../slideLayouts/slideLayout75.xml"/><Relationship Id="rId96" Type="http://schemas.openxmlformats.org/officeDocument/2006/relationships/slideLayout" Target="../slideLayouts/slideLayout96.xml"/><Relationship Id="rId140" Type="http://schemas.openxmlformats.org/officeDocument/2006/relationships/slideLayout" Target="../slideLayouts/slideLayout140.xml"/><Relationship Id="rId161" Type="http://schemas.openxmlformats.org/officeDocument/2006/relationships/slideLayout" Target="../slideLayouts/slideLayout161.xml"/><Relationship Id="rId182" Type="http://schemas.openxmlformats.org/officeDocument/2006/relationships/slideLayout" Target="../slideLayouts/slideLayout182.xml"/><Relationship Id="rId6" Type="http://schemas.openxmlformats.org/officeDocument/2006/relationships/slideLayout" Target="../slideLayouts/slideLayout6.xml"/><Relationship Id="rId23" Type="http://schemas.openxmlformats.org/officeDocument/2006/relationships/slideLayout" Target="../slideLayouts/slideLayout23.xml"/><Relationship Id="rId119" Type="http://schemas.openxmlformats.org/officeDocument/2006/relationships/slideLayout" Target="../slideLayouts/slideLayout119.xml"/><Relationship Id="rId44" Type="http://schemas.openxmlformats.org/officeDocument/2006/relationships/slideLayout" Target="../slideLayouts/slideLayout44.xml"/><Relationship Id="rId65" Type="http://schemas.openxmlformats.org/officeDocument/2006/relationships/slideLayout" Target="../slideLayouts/slideLayout65.xml"/><Relationship Id="rId86" Type="http://schemas.openxmlformats.org/officeDocument/2006/relationships/slideLayout" Target="../slideLayouts/slideLayout86.xml"/><Relationship Id="rId130" Type="http://schemas.openxmlformats.org/officeDocument/2006/relationships/slideLayout" Target="../slideLayouts/slideLayout130.xml"/><Relationship Id="rId151" Type="http://schemas.openxmlformats.org/officeDocument/2006/relationships/slideLayout" Target="../slideLayouts/slideLayout151.xml"/><Relationship Id="rId172" Type="http://schemas.openxmlformats.org/officeDocument/2006/relationships/slideLayout" Target="../slideLayouts/slideLayout172.xml"/><Relationship Id="rId193" Type="http://schemas.openxmlformats.org/officeDocument/2006/relationships/slideLayout" Target="../slideLayouts/slideLayout193.xml"/><Relationship Id="rId207" Type="http://schemas.openxmlformats.org/officeDocument/2006/relationships/slideLayout" Target="../slideLayouts/slideLayout207.xml"/><Relationship Id="rId13" Type="http://schemas.openxmlformats.org/officeDocument/2006/relationships/slideLayout" Target="../slideLayouts/slideLayout13.xml"/><Relationship Id="rId109" Type="http://schemas.openxmlformats.org/officeDocument/2006/relationships/slideLayout" Target="../slideLayouts/slideLayout109.xml"/><Relationship Id="rId34" Type="http://schemas.openxmlformats.org/officeDocument/2006/relationships/slideLayout" Target="../slideLayouts/slideLayout34.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20" Type="http://schemas.openxmlformats.org/officeDocument/2006/relationships/slideLayout" Target="../slideLayouts/slideLayout120.xml"/><Relationship Id="rId141" Type="http://schemas.openxmlformats.org/officeDocument/2006/relationships/slideLayout" Target="../slideLayouts/slideLayout141.xml"/><Relationship Id="rId7" Type="http://schemas.openxmlformats.org/officeDocument/2006/relationships/slideLayout" Target="../slideLayouts/slideLayout7.xml"/><Relationship Id="rId162" Type="http://schemas.openxmlformats.org/officeDocument/2006/relationships/slideLayout" Target="../slideLayouts/slideLayout162.xml"/><Relationship Id="rId183" Type="http://schemas.openxmlformats.org/officeDocument/2006/relationships/slideLayout" Target="../slideLayouts/slideLayout183.xml"/><Relationship Id="rId24" Type="http://schemas.openxmlformats.org/officeDocument/2006/relationships/slideLayout" Target="../slideLayouts/slideLayout24.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31" Type="http://schemas.openxmlformats.org/officeDocument/2006/relationships/slideLayout" Target="../slideLayouts/slideLayout131.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52" Type="http://schemas.openxmlformats.org/officeDocument/2006/relationships/slideLayout" Target="../slideLayouts/slideLayout152.xml"/><Relationship Id="rId173" Type="http://schemas.openxmlformats.org/officeDocument/2006/relationships/slideLayout" Target="../slideLayouts/slideLayout173.xml"/><Relationship Id="rId194" Type="http://schemas.openxmlformats.org/officeDocument/2006/relationships/slideLayout" Target="../slideLayouts/slideLayout194.xml"/><Relationship Id="rId199" Type="http://schemas.openxmlformats.org/officeDocument/2006/relationships/slideLayout" Target="../slideLayouts/slideLayout199.xml"/><Relationship Id="rId203" Type="http://schemas.openxmlformats.org/officeDocument/2006/relationships/slideLayout" Target="../slideLayouts/slideLayout203.xml"/><Relationship Id="rId208" Type="http://schemas.openxmlformats.org/officeDocument/2006/relationships/slideLayout" Target="../slideLayouts/slideLayout208.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168" Type="http://schemas.openxmlformats.org/officeDocument/2006/relationships/slideLayout" Target="../slideLayouts/slideLayout16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42" Type="http://schemas.openxmlformats.org/officeDocument/2006/relationships/slideLayout" Target="../slideLayouts/slideLayout142.xml"/><Relationship Id="rId163" Type="http://schemas.openxmlformats.org/officeDocument/2006/relationships/slideLayout" Target="../slideLayouts/slideLayout163.xml"/><Relationship Id="rId184" Type="http://schemas.openxmlformats.org/officeDocument/2006/relationships/slideLayout" Target="../slideLayouts/slideLayout184.xml"/><Relationship Id="rId189" Type="http://schemas.openxmlformats.org/officeDocument/2006/relationships/slideLayout" Target="../slideLayouts/slideLayout189.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158" Type="http://schemas.openxmlformats.org/officeDocument/2006/relationships/slideLayout" Target="../slideLayouts/slideLayout158.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32" Type="http://schemas.openxmlformats.org/officeDocument/2006/relationships/slideLayout" Target="../slideLayouts/slideLayout132.xml"/><Relationship Id="rId153" Type="http://schemas.openxmlformats.org/officeDocument/2006/relationships/slideLayout" Target="../slideLayouts/slideLayout153.xml"/><Relationship Id="rId174" Type="http://schemas.openxmlformats.org/officeDocument/2006/relationships/slideLayout" Target="../slideLayouts/slideLayout174.xml"/><Relationship Id="rId179" Type="http://schemas.openxmlformats.org/officeDocument/2006/relationships/slideLayout" Target="../slideLayouts/slideLayout179.xml"/><Relationship Id="rId195" Type="http://schemas.openxmlformats.org/officeDocument/2006/relationships/slideLayout" Target="../slideLayouts/slideLayout195.xml"/><Relationship Id="rId209" Type="http://schemas.openxmlformats.org/officeDocument/2006/relationships/slideLayout" Target="../slideLayouts/slideLayout209.xml"/><Relationship Id="rId190" Type="http://schemas.openxmlformats.org/officeDocument/2006/relationships/slideLayout" Target="../slideLayouts/slideLayout190.xml"/><Relationship Id="rId204" Type="http://schemas.openxmlformats.org/officeDocument/2006/relationships/slideLayout" Target="../slideLayouts/slideLayout204.xml"/><Relationship Id="rId15" Type="http://schemas.openxmlformats.org/officeDocument/2006/relationships/slideLayout" Target="../slideLayouts/slideLayout15.xml"/><Relationship Id="rId36" Type="http://schemas.openxmlformats.org/officeDocument/2006/relationships/slideLayout" Target="../slideLayouts/slideLayout36.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122" Type="http://schemas.openxmlformats.org/officeDocument/2006/relationships/slideLayout" Target="../slideLayouts/slideLayout122.xml"/><Relationship Id="rId143" Type="http://schemas.openxmlformats.org/officeDocument/2006/relationships/slideLayout" Target="../slideLayouts/slideLayout143.xml"/><Relationship Id="rId148" Type="http://schemas.openxmlformats.org/officeDocument/2006/relationships/slideLayout" Target="../slideLayouts/slideLayout148.xml"/><Relationship Id="rId164" Type="http://schemas.openxmlformats.org/officeDocument/2006/relationships/slideLayout" Target="../slideLayouts/slideLayout164.xml"/><Relationship Id="rId169" Type="http://schemas.openxmlformats.org/officeDocument/2006/relationships/slideLayout" Target="../slideLayouts/slideLayout169.xml"/><Relationship Id="rId185" Type="http://schemas.openxmlformats.org/officeDocument/2006/relationships/slideLayout" Target="../slideLayouts/slideLayout185.xml"/><Relationship Id="rId4" Type="http://schemas.openxmlformats.org/officeDocument/2006/relationships/slideLayout" Target="../slideLayouts/slideLayout4.xml"/><Relationship Id="rId9" Type="http://schemas.openxmlformats.org/officeDocument/2006/relationships/slideLayout" Target="../slideLayouts/slideLayout9.xml"/><Relationship Id="rId180" Type="http://schemas.openxmlformats.org/officeDocument/2006/relationships/slideLayout" Target="../slideLayouts/slideLayout180.xml"/><Relationship Id="rId210" Type="http://schemas.openxmlformats.org/officeDocument/2006/relationships/slideLayout" Target="../slideLayouts/slideLayout210.xml"/><Relationship Id="rId26" Type="http://schemas.openxmlformats.org/officeDocument/2006/relationships/slideLayout" Target="../slideLayouts/slideLayout26.xml"/><Relationship Id="rId47" Type="http://schemas.openxmlformats.org/officeDocument/2006/relationships/slideLayout" Target="../slideLayouts/slideLayout47.xml"/><Relationship Id="rId68" Type="http://schemas.openxmlformats.org/officeDocument/2006/relationships/slideLayout" Target="../slideLayouts/slideLayout68.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33" Type="http://schemas.openxmlformats.org/officeDocument/2006/relationships/slideLayout" Target="../slideLayouts/slideLayout133.xml"/><Relationship Id="rId154" Type="http://schemas.openxmlformats.org/officeDocument/2006/relationships/slideLayout" Target="../slideLayouts/slideLayout154.xml"/><Relationship Id="rId175" Type="http://schemas.openxmlformats.org/officeDocument/2006/relationships/slideLayout" Target="../slideLayouts/slideLayout175.xml"/><Relationship Id="rId196" Type="http://schemas.openxmlformats.org/officeDocument/2006/relationships/slideLayout" Target="../slideLayouts/slideLayout196.xml"/><Relationship Id="rId200" Type="http://schemas.openxmlformats.org/officeDocument/2006/relationships/slideLayout" Target="../slideLayouts/slideLayout200.xml"/><Relationship Id="rId16" Type="http://schemas.openxmlformats.org/officeDocument/2006/relationships/slideLayout" Target="../slideLayouts/slideLayout16.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90" Type="http://schemas.openxmlformats.org/officeDocument/2006/relationships/slideLayout" Target="../slideLayouts/slideLayout90.xml"/><Relationship Id="rId165" Type="http://schemas.openxmlformats.org/officeDocument/2006/relationships/slideLayout" Target="../slideLayouts/slideLayout165.xml"/><Relationship Id="rId186" Type="http://schemas.openxmlformats.org/officeDocument/2006/relationships/slideLayout" Target="../slideLayouts/slideLayout186.xml"/><Relationship Id="rId211" Type="http://schemas.openxmlformats.org/officeDocument/2006/relationships/slideLayout" Target="../slideLayouts/slideLayout211.xml"/><Relationship Id="rId27" Type="http://schemas.openxmlformats.org/officeDocument/2006/relationships/slideLayout" Target="../slideLayouts/slideLayout27.xml"/><Relationship Id="rId48" Type="http://schemas.openxmlformats.org/officeDocument/2006/relationships/slideLayout" Target="../slideLayouts/slideLayout48.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34" Type="http://schemas.openxmlformats.org/officeDocument/2006/relationships/slideLayout" Target="../slideLayouts/slideLayout134.xml"/><Relationship Id="rId80" Type="http://schemas.openxmlformats.org/officeDocument/2006/relationships/slideLayout" Target="../slideLayouts/slideLayout80.xml"/><Relationship Id="rId155" Type="http://schemas.openxmlformats.org/officeDocument/2006/relationships/slideLayout" Target="../slideLayouts/slideLayout155.xml"/><Relationship Id="rId176" Type="http://schemas.openxmlformats.org/officeDocument/2006/relationships/slideLayout" Target="../slideLayouts/slideLayout176.xml"/><Relationship Id="rId197" Type="http://schemas.openxmlformats.org/officeDocument/2006/relationships/slideLayout" Target="../slideLayouts/slideLayout197.xml"/><Relationship Id="rId201" Type="http://schemas.openxmlformats.org/officeDocument/2006/relationships/slideLayout" Target="../slideLayouts/slideLayout201.xml"/><Relationship Id="rId17" Type="http://schemas.openxmlformats.org/officeDocument/2006/relationships/slideLayout" Target="../slideLayouts/slideLayout17.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24" Type="http://schemas.openxmlformats.org/officeDocument/2006/relationships/slideLayout" Target="../slideLayouts/slideLayout124.xml"/><Relationship Id="rId70" Type="http://schemas.openxmlformats.org/officeDocument/2006/relationships/slideLayout" Target="../slideLayouts/slideLayout70.xml"/><Relationship Id="rId91" Type="http://schemas.openxmlformats.org/officeDocument/2006/relationships/slideLayout" Target="../slideLayouts/slideLayout91.xml"/><Relationship Id="rId145" Type="http://schemas.openxmlformats.org/officeDocument/2006/relationships/slideLayout" Target="../slideLayouts/slideLayout145.xml"/><Relationship Id="rId166" Type="http://schemas.openxmlformats.org/officeDocument/2006/relationships/slideLayout" Target="../slideLayouts/slideLayout166.xml"/><Relationship Id="rId187" Type="http://schemas.openxmlformats.org/officeDocument/2006/relationships/slideLayout" Target="../slideLayouts/slideLayout187.xml"/><Relationship Id="rId1" Type="http://schemas.openxmlformats.org/officeDocument/2006/relationships/slideLayout" Target="../slideLayouts/slideLayout1.xml"/><Relationship Id="rId212" Type="http://schemas.openxmlformats.org/officeDocument/2006/relationships/theme" Target="../theme/theme1.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60" Type="http://schemas.openxmlformats.org/officeDocument/2006/relationships/slideLayout" Target="../slideLayouts/slideLayout60.xml"/><Relationship Id="rId81" Type="http://schemas.openxmlformats.org/officeDocument/2006/relationships/slideLayout" Target="../slideLayouts/slideLayout81.xml"/><Relationship Id="rId135" Type="http://schemas.openxmlformats.org/officeDocument/2006/relationships/slideLayout" Target="../slideLayouts/slideLayout135.xml"/><Relationship Id="rId156" Type="http://schemas.openxmlformats.org/officeDocument/2006/relationships/slideLayout" Target="../slideLayouts/slideLayout156.xml"/><Relationship Id="rId177" Type="http://schemas.openxmlformats.org/officeDocument/2006/relationships/slideLayout" Target="../slideLayouts/slideLayout177.xml"/><Relationship Id="rId198" Type="http://schemas.openxmlformats.org/officeDocument/2006/relationships/slideLayout" Target="../slideLayouts/slideLayout198.xml"/><Relationship Id="rId202" Type="http://schemas.openxmlformats.org/officeDocument/2006/relationships/slideLayout" Target="../slideLayouts/slideLayout202.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50" Type="http://schemas.openxmlformats.org/officeDocument/2006/relationships/slideLayout" Target="../slideLayouts/slideLayout50.xml"/><Relationship Id="rId104" Type="http://schemas.openxmlformats.org/officeDocument/2006/relationships/slideLayout" Target="../slideLayouts/slideLayout104.xml"/><Relationship Id="rId125" Type="http://schemas.openxmlformats.org/officeDocument/2006/relationships/slideLayout" Target="../slideLayouts/slideLayout125.xml"/><Relationship Id="rId146" Type="http://schemas.openxmlformats.org/officeDocument/2006/relationships/slideLayout" Target="../slideLayouts/slideLayout146.xml"/><Relationship Id="rId167" Type="http://schemas.openxmlformats.org/officeDocument/2006/relationships/slideLayout" Target="../slideLayouts/slideLayout167.xml"/><Relationship Id="rId188" Type="http://schemas.openxmlformats.org/officeDocument/2006/relationships/slideLayout" Target="../slideLayouts/slideLayout188.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40" Type="http://schemas.openxmlformats.org/officeDocument/2006/relationships/slideLayout" Target="../slideLayouts/slideLayout40.xml"/><Relationship Id="rId115" Type="http://schemas.openxmlformats.org/officeDocument/2006/relationships/slideLayout" Target="../slideLayouts/slideLayout115.xml"/><Relationship Id="rId136" Type="http://schemas.openxmlformats.org/officeDocument/2006/relationships/slideLayout" Target="../slideLayouts/slideLayout136.xml"/><Relationship Id="rId157" Type="http://schemas.openxmlformats.org/officeDocument/2006/relationships/slideLayout" Target="../slideLayouts/slideLayout157.xml"/><Relationship Id="rId178" Type="http://schemas.openxmlformats.org/officeDocument/2006/relationships/slideLayout" Target="../slideLayouts/slideLayout17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rgbClr val="FFFFFF"/>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5872A47-0E6B-4F8D-925D-0C1725B22029}"/>
              </a:ext>
            </a:extLst>
          </p:cNvPr>
          <p:cNvSpPr>
            <a:spLocks noGrp="1"/>
          </p:cNvSpPr>
          <p:nvPr>
            <p:ph type="body" idx="1"/>
          </p:nvPr>
        </p:nvSpPr>
        <p:spPr>
          <a:xfrm>
            <a:off x="495299" y="1719071"/>
            <a:ext cx="11187111" cy="4681727"/>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Placeholder 1"/>
          <p:cNvSpPr>
            <a:spLocks noGrp="1"/>
          </p:cNvSpPr>
          <p:nvPr>
            <p:ph type="title"/>
          </p:nvPr>
        </p:nvSpPr>
        <p:spPr>
          <a:xfrm>
            <a:off x="495300" y="642645"/>
            <a:ext cx="11187112" cy="361959"/>
          </a:xfrm>
          <a:prstGeom prst="rect">
            <a:avLst/>
          </a:prstGeom>
        </p:spPr>
        <p:txBody>
          <a:bodyPr vert="horz" wrap="square" lIns="0" tIns="0" rIns="0" bIns="0" rtlCol="0" anchor="b">
            <a:spAutoFit/>
          </a:bodyPr>
          <a:lstStyle/>
          <a:p>
            <a:r>
              <a:rPr lang="en-US"/>
              <a:t>Click to edit Master title style</a:t>
            </a:r>
          </a:p>
        </p:txBody>
      </p:sp>
      <p:sp>
        <p:nvSpPr>
          <p:cNvPr id="98" name="TextBox 97"/>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6">
                  <a:lumMod val="75000"/>
                </a:schemeClr>
              </a:solidFill>
              <a:latin typeface="+mn-lt"/>
              <a:ea typeface="+mn-ea"/>
              <a:cs typeface="+mn-cs"/>
            </a:endParaRPr>
          </a:p>
        </p:txBody>
      </p:sp>
      <p:sp>
        <p:nvSpPr>
          <p:cNvPr id="5" name="Footer Placeholder 2">
            <a:extLst>
              <a:ext uri="{FF2B5EF4-FFF2-40B4-BE49-F238E27FC236}">
                <a16:creationId xmlns:a16="http://schemas.microsoft.com/office/drawing/2014/main" id="{E149C81B-6BB7-4307-8233-8B2113C697A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p>
        </p:txBody>
      </p:sp>
    </p:spTree>
    <p:extLst>
      <p:ext uri="{BB962C8B-B14F-4D97-AF65-F5344CB8AC3E}">
        <p14:creationId xmlns:p14="http://schemas.microsoft.com/office/powerpoint/2010/main" val="306139523"/>
      </p:ext>
    </p:extLst>
  </p:cSld>
  <p:clrMap bg1="lt1" tx1="dk1" bg2="lt2" tx2="dk2" accent1="accent1" accent2="accent2" accent3="accent3" accent4="accent4" accent5="accent5" accent6="accent6" hlink="hlink" folHlink="folHlink"/>
  <p:sldLayoutIdLst>
    <p:sldLayoutId id="2147483834" r:id="rId1"/>
    <p:sldLayoutId id="2147484314" r:id="rId2"/>
    <p:sldLayoutId id="2147483838" r:id="rId3"/>
    <p:sldLayoutId id="2147483835" r:id="rId4"/>
    <p:sldLayoutId id="2147483839" r:id="rId5"/>
    <p:sldLayoutId id="2147483840" r:id="rId6"/>
    <p:sldLayoutId id="2147484315" r:id="rId7"/>
    <p:sldLayoutId id="2147483933" r:id="rId8"/>
    <p:sldLayoutId id="2147483930" r:id="rId9"/>
    <p:sldLayoutId id="2147483934" r:id="rId10"/>
    <p:sldLayoutId id="2147484023" r:id="rId11"/>
    <p:sldLayoutId id="2147483988" r:id="rId12"/>
    <p:sldLayoutId id="2147483844" r:id="rId13"/>
    <p:sldLayoutId id="2147483841" r:id="rId14"/>
    <p:sldLayoutId id="2147483842" r:id="rId15"/>
    <p:sldLayoutId id="2147483843" r:id="rId16"/>
    <p:sldLayoutId id="2147483845" r:id="rId17"/>
    <p:sldLayoutId id="2147483846" r:id="rId18"/>
    <p:sldLayoutId id="2147483853" r:id="rId19"/>
    <p:sldLayoutId id="2147483854" r:id="rId20"/>
    <p:sldLayoutId id="2147484336" r:id="rId21"/>
    <p:sldLayoutId id="2147484334" r:id="rId22"/>
    <p:sldLayoutId id="2147484113" r:id="rId23"/>
    <p:sldLayoutId id="2147484021" r:id="rId24"/>
    <p:sldLayoutId id="2147483855" r:id="rId25"/>
    <p:sldLayoutId id="2147483856" r:id="rId26"/>
    <p:sldLayoutId id="2147483857" r:id="rId27"/>
    <p:sldLayoutId id="2147483979" r:id="rId28"/>
    <p:sldLayoutId id="2147483861" r:id="rId29"/>
    <p:sldLayoutId id="2147483858" r:id="rId30"/>
    <p:sldLayoutId id="2147483859" r:id="rId31"/>
    <p:sldLayoutId id="2147483860" r:id="rId32"/>
    <p:sldLayoutId id="2147483862" r:id="rId33"/>
    <p:sldLayoutId id="2147483863" r:id="rId34"/>
    <p:sldLayoutId id="2147483978" r:id="rId35"/>
    <p:sldLayoutId id="2147483867" r:id="rId36"/>
    <p:sldLayoutId id="2147483864" r:id="rId37"/>
    <p:sldLayoutId id="2147483868" r:id="rId38"/>
    <p:sldLayoutId id="2147483869" r:id="rId39"/>
    <p:sldLayoutId id="2147483870" r:id="rId40"/>
    <p:sldLayoutId id="2147483977" r:id="rId41"/>
    <p:sldLayoutId id="2147483873" r:id="rId42"/>
    <p:sldLayoutId id="2147483874" r:id="rId43"/>
    <p:sldLayoutId id="2147483875" r:id="rId44"/>
    <p:sldLayoutId id="2147483877" r:id="rId45"/>
    <p:sldLayoutId id="2147483876" r:id="rId46"/>
    <p:sldLayoutId id="2147484004" r:id="rId47"/>
    <p:sldLayoutId id="2147483878" r:id="rId48"/>
    <p:sldLayoutId id="2147484339" r:id="rId49"/>
    <p:sldLayoutId id="2147484340" r:id="rId50"/>
    <p:sldLayoutId id="2147484338" r:id="rId51"/>
    <p:sldLayoutId id="2147484343" r:id="rId52"/>
    <p:sldLayoutId id="2147484344" r:id="rId53"/>
    <p:sldLayoutId id="2147484211" r:id="rId54"/>
    <p:sldLayoutId id="2147483943" r:id="rId55"/>
    <p:sldLayoutId id="2147483942" r:id="rId56"/>
    <p:sldLayoutId id="2147484212" r:id="rId57"/>
    <p:sldLayoutId id="2147483976" r:id="rId58"/>
    <p:sldLayoutId id="2147483882" r:id="rId59"/>
    <p:sldLayoutId id="2147483879" r:id="rId60"/>
    <p:sldLayoutId id="2147483883" r:id="rId61"/>
    <p:sldLayoutId id="2147483884" r:id="rId62"/>
    <p:sldLayoutId id="2147483975" r:id="rId63"/>
    <p:sldLayoutId id="2147483888" r:id="rId64"/>
    <p:sldLayoutId id="2147483885" r:id="rId65"/>
    <p:sldLayoutId id="2147483889" r:id="rId66"/>
    <p:sldLayoutId id="2147483890" r:id="rId67"/>
    <p:sldLayoutId id="2147483973" r:id="rId68"/>
    <p:sldLayoutId id="2147483894" r:id="rId69"/>
    <p:sldLayoutId id="2147483891" r:id="rId70"/>
    <p:sldLayoutId id="2147483895" r:id="rId71"/>
    <p:sldLayoutId id="2147483896" r:id="rId72"/>
    <p:sldLayoutId id="2147483972" r:id="rId73"/>
    <p:sldLayoutId id="2147483900" r:id="rId74"/>
    <p:sldLayoutId id="2147483897" r:id="rId75"/>
    <p:sldLayoutId id="2147483901" r:id="rId76"/>
    <p:sldLayoutId id="2147483902" r:id="rId77"/>
    <p:sldLayoutId id="2147483968" r:id="rId78"/>
    <p:sldLayoutId id="2147483912" r:id="rId79"/>
    <p:sldLayoutId id="2147483909" r:id="rId80"/>
    <p:sldLayoutId id="2147483913" r:id="rId81"/>
    <p:sldLayoutId id="2147483914" r:id="rId82"/>
    <p:sldLayoutId id="2147484076" r:id="rId83"/>
    <p:sldLayoutId id="2147484077" r:id="rId84"/>
    <p:sldLayoutId id="2147484073" r:id="rId85"/>
    <p:sldLayoutId id="2147484080" r:id="rId86"/>
    <p:sldLayoutId id="2147484081" r:id="rId87"/>
    <p:sldLayoutId id="2147483950" r:id="rId88"/>
    <p:sldLayoutId id="2147483947" r:id="rId89"/>
    <p:sldLayoutId id="2147483944" r:id="rId90"/>
    <p:sldLayoutId id="2147483948" r:id="rId91"/>
    <p:sldLayoutId id="2147483949" r:id="rId92"/>
    <p:sldLayoutId id="2147483958" r:id="rId93"/>
    <p:sldLayoutId id="2147483957" r:id="rId94"/>
    <p:sldLayoutId id="2147483954" r:id="rId95"/>
    <p:sldLayoutId id="2147483959" r:id="rId96"/>
    <p:sldLayoutId id="2147484027" r:id="rId97"/>
    <p:sldLayoutId id="2147484053" r:id="rId98"/>
    <p:sldLayoutId id="2147484057" r:id="rId99"/>
    <p:sldLayoutId id="2147484056" r:id="rId100"/>
    <p:sldLayoutId id="2147484318" r:id="rId101"/>
    <p:sldLayoutId id="2147484055" r:id="rId102"/>
    <p:sldLayoutId id="2147484054" r:id="rId103"/>
    <p:sldLayoutId id="2147484062" r:id="rId104"/>
    <p:sldLayoutId id="2147484207" r:id="rId105"/>
    <p:sldLayoutId id="2147484061" r:id="rId106"/>
    <p:sldLayoutId id="2147484060" r:id="rId107"/>
    <p:sldLayoutId id="2147484058" r:id="rId108"/>
    <p:sldLayoutId id="2147484066" r:id="rId109"/>
    <p:sldLayoutId id="2147484208" r:id="rId110"/>
    <p:sldLayoutId id="2147484063" r:id="rId111"/>
    <p:sldLayoutId id="2147484064" r:id="rId112"/>
    <p:sldLayoutId id="2147484065" r:id="rId113"/>
    <p:sldLayoutId id="2147484171" r:id="rId114"/>
    <p:sldLayoutId id="2147484337" r:id="rId115"/>
    <p:sldLayoutId id="2147484172" r:id="rId116"/>
    <p:sldLayoutId id="2147484335" r:id="rId117"/>
    <p:sldLayoutId id="2147484173" r:id="rId118"/>
    <p:sldLayoutId id="2147484174" r:id="rId119"/>
    <p:sldLayoutId id="2147484175" r:id="rId120"/>
    <p:sldLayoutId id="2147484176" r:id="rId121"/>
    <p:sldLayoutId id="2147484177" r:id="rId122"/>
    <p:sldLayoutId id="2147484046" r:id="rId123"/>
    <p:sldLayoutId id="2147484179" r:id="rId124"/>
    <p:sldLayoutId id="2147484045" r:id="rId125"/>
    <p:sldLayoutId id="2147484044" r:id="rId126"/>
    <p:sldLayoutId id="2147484043" r:id="rId127"/>
    <p:sldLayoutId id="2147484029" r:id="rId128"/>
    <p:sldLayoutId id="2147484319" r:id="rId129"/>
    <p:sldLayoutId id="2147484180" r:id="rId130"/>
    <p:sldLayoutId id="2147484030" r:id="rId131"/>
    <p:sldLayoutId id="2147484028" r:id="rId132"/>
    <p:sldLayoutId id="2147484032" r:id="rId133"/>
    <p:sldLayoutId id="2147484034" r:id="rId134"/>
    <p:sldLayoutId id="2147484181" r:id="rId135"/>
    <p:sldLayoutId id="2147484033" r:id="rId136"/>
    <p:sldLayoutId id="2147484020" r:id="rId137"/>
    <p:sldLayoutId id="2147484182" r:id="rId138"/>
    <p:sldLayoutId id="2147484125" r:id="rId139"/>
    <p:sldLayoutId id="2147484178" r:id="rId140"/>
    <p:sldLayoutId id="2147484126" r:id="rId141"/>
    <p:sldLayoutId id="2147484127" r:id="rId142"/>
    <p:sldLayoutId id="2147484184" r:id="rId143"/>
    <p:sldLayoutId id="2147484183" r:id="rId144"/>
    <p:sldLayoutId id="2147484128" r:id="rId145"/>
    <p:sldLayoutId id="2147484129" r:id="rId146"/>
    <p:sldLayoutId id="2147484130" r:id="rId147"/>
    <p:sldLayoutId id="2147484186" r:id="rId148"/>
    <p:sldLayoutId id="2147484185" r:id="rId149"/>
    <p:sldLayoutId id="2147484131" r:id="rId150"/>
    <p:sldLayoutId id="2147484132" r:id="rId151"/>
    <p:sldLayoutId id="2147484133" r:id="rId152"/>
    <p:sldLayoutId id="2147484135" r:id="rId153"/>
    <p:sldLayoutId id="2147484134" r:id="rId154"/>
    <p:sldLayoutId id="2147484137" r:id="rId155"/>
    <p:sldLayoutId id="2147484136" r:id="rId156"/>
    <p:sldLayoutId id="2147484347" r:id="rId157"/>
    <p:sldLayoutId id="2147484345" r:id="rId158"/>
    <p:sldLayoutId id="2147484346" r:id="rId159"/>
    <p:sldLayoutId id="2147484348" r:id="rId160"/>
    <p:sldLayoutId id="2147484349" r:id="rId161"/>
    <p:sldLayoutId id="2147484213" r:id="rId162"/>
    <p:sldLayoutId id="2147484214" r:id="rId163"/>
    <p:sldLayoutId id="2147484215" r:id="rId164"/>
    <p:sldLayoutId id="2147484216" r:id="rId165"/>
    <p:sldLayoutId id="2147484188" r:id="rId166"/>
    <p:sldLayoutId id="2147484187" r:id="rId167"/>
    <p:sldLayoutId id="2147484140" r:id="rId168"/>
    <p:sldLayoutId id="2147484141" r:id="rId169"/>
    <p:sldLayoutId id="2147484142" r:id="rId170"/>
    <p:sldLayoutId id="2147484190" r:id="rId171"/>
    <p:sldLayoutId id="2147484189" r:id="rId172"/>
    <p:sldLayoutId id="2147484143" r:id="rId173"/>
    <p:sldLayoutId id="2147484144" r:id="rId174"/>
    <p:sldLayoutId id="2147484145" r:id="rId175"/>
    <p:sldLayoutId id="2147484192" r:id="rId176"/>
    <p:sldLayoutId id="2147484191" r:id="rId177"/>
    <p:sldLayoutId id="2147484146" r:id="rId178"/>
    <p:sldLayoutId id="2147484147" r:id="rId179"/>
    <p:sldLayoutId id="2147484148" r:id="rId180"/>
    <p:sldLayoutId id="2147484196" r:id="rId181"/>
    <p:sldLayoutId id="2147484195" r:id="rId182"/>
    <p:sldLayoutId id="2147484152" r:id="rId183"/>
    <p:sldLayoutId id="2147484153" r:id="rId184"/>
    <p:sldLayoutId id="2147484154" r:id="rId185"/>
    <p:sldLayoutId id="2147484198" r:id="rId186"/>
    <p:sldLayoutId id="2147484197" r:id="rId187"/>
    <p:sldLayoutId id="2147484155" r:id="rId188"/>
    <p:sldLayoutId id="2147484156" r:id="rId189"/>
    <p:sldLayoutId id="2147484157" r:id="rId190"/>
    <p:sldLayoutId id="2147484200" r:id="rId191"/>
    <p:sldLayoutId id="2147484199" r:id="rId192"/>
    <p:sldLayoutId id="2147484158" r:id="rId193"/>
    <p:sldLayoutId id="2147484159" r:id="rId194"/>
    <p:sldLayoutId id="2147484160" r:id="rId195"/>
    <p:sldLayoutId id="2147484052" r:id="rId196"/>
    <p:sldLayoutId id="2147484051" r:id="rId197"/>
    <p:sldLayoutId id="2147484206" r:id="rId198"/>
    <p:sldLayoutId id="2147484050" r:id="rId199"/>
    <p:sldLayoutId id="2147484049" r:id="rId200"/>
    <p:sldLayoutId id="2147484037" r:id="rId201"/>
    <p:sldLayoutId id="2147484038" r:id="rId202"/>
    <p:sldLayoutId id="2147484167" r:id="rId203"/>
    <p:sldLayoutId id="2147484035" r:id="rId204"/>
    <p:sldLayoutId id="2147484220" r:id="rId205"/>
    <p:sldLayoutId id="2147484333" r:id="rId206"/>
    <p:sldLayoutId id="2147484071" r:id="rId207"/>
    <p:sldLayoutId id="2147484068" r:id="rId208"/>
    <p:sldLayoutId id="2147484210" r:id="rId209"/>
    <p:sldLayoutId id="2147484069" r:id="rId210"/>
    <p:sldLayoutId id="2147484070" r:id="rId2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84000"/>
        </a:lnSpc>
        <a:spcBef>
          <a:spcPct val="0"/>
        </a:spcBef>
        <a:buNone/>
        <a:defRPr sz="2800" kern="1200" baseline="0">
          <a:solidFill>
            <a:schemeClr val="tx2"/>
          </a:solidFill>
          <a:latin typeface="+mj-lt"/>
          <a:ea typeface="+mj-ea"/>
          <a:cs typeface="+mj-cs"/>
        </a:defRPr>
      </a:lvl1pPr>
    </p:titleStyle>
    <p:bodyStyle>
      <a:lvl1pPr marL="171450" indent="-171450" algn="l" defTabSz="914400" rtl="0" eaLnBrk="1" latinLnBrk="0" hangingPunct="1">
        <a:lnSpc>
          <a:spcPct val="95000"/>
        </a:lnSpc>
        <a:spcBef>
          <a:spcPts val="900"/>
        </a:spcBef>
        <a:spcAft>
          <a:spcPts val="300"/>
        </a:spcAft>
        <a:buClrTx/>
        <a:buFont typeface="Arial" panose="020B0604020202020204" pitchFamily="34" charset="0"/>
        <a:buChar char="•"/>
        <a:defRPr sz="2000" kern="1200" baseline="0">
          <a:solidFill>
            <a:schemeClr val="tx2"/>
          </a:solidFill>
          <a:latin typeface="+mn-lt"/>
          <a:ea typeface="+mn-ea"/>
          <a:cs typeface="+mn-cs"/>
        </a:defRPr>
      </a:lvl1pPr>
      <a:lvl2pPr marL="342900" indent="-152400" algn="l" defTabSz="914400" rtl="0" eaLnBrk="1" latinLnBrk="0" hangingPunct="1">
        <a:lnSpc>
          <a:spcPct val="100000"/>
        </a:lnSpc>
        <a:spcBef>
          <a:spcPts val="225"/>
        </a:spcBef>
        <a:spcAft>
          <a:spcPts val="225"/>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457200" indent="-101600" algn="l" defTabSz="914400" rtl="0" eaLnBrk="1" latinLnBrk="0" hangingPunct="1">
        <a:lnSpc>
          <a:spcPct val="105000"/>
        </a:lnSpc>
        <a:spcBef>
          <a:spcPts val="150"/>
        </a:spcBef>
        <a:spcAft>
          <a:spcPts val="150"/>
        </a:spcAft>
        <a:buClrTx/>
        <a:buFont typeface="Arial" panose="020B0604020202020204" pitchFamily="34" charset="0"/>
        <a:buChar char="•"/>
        <a:defRPr lang="en-US" sz="1200" kern="1200" dirty="0" smtClean="0">
          <a:solidFill>
            <a:schemeClr val="tx2"/>
          </a:solidFill>
          <a:latin typeface="+mn-lt"/>
          <a:ea typeface="+mn-ea"/>
          <a:cs typeface="+mn-cs"/>
        </a:defRPr>
      </a:lvl3pPr>
      <a:lvl4pPr marL="571500" indent="-100584" algn="l" defTabSz="914400" rtl="0" eaLnBrk="1" latinLnBrk="0" hangingPunct="1">
        <a:lnSpc>
          <a:spcPct val="105000"/>
        </a:lnSpc>
        <a:spcBef>
          <a:spcPts val="75"/>
        </a:spcBef>
        <a:spcAft>
          <a:spcPts val="75"/>
        </a:spcAft>
        <a:buClrTx/>
        <a:buFont typeface="Arial" panose="020B0604020202020204" pitchFamily="34" charset="0"/>
        <a:buChar char="•"/>
        <a:tabLst/>
        <a:defRPr sz="800" kern="1200">
          <a:solidFill>
            <a:schemeClr val="tx2"/>
          </a:solidFill>
          <a:latin typeface="+mn-lt"/>
          <a:ea typeface="+mn-ea"/>
          <a:cs typeface="+mn-cs"/>
        </a:defRPr>
      </a:lvl4pPr>
      <a:lvl5pPr marL="174625" indent="-174625" algn="l" defTabSz="914400" rtl="0" eaLnBrk="1" latinLnBrk="0" hangingPunct="1">
        <a:lnSpc>
          <a:spcPct val="95000"/>
        </a:lnSpc>
        <a:spcBef>
          <a:spcPts val="900"/>
        </a:spcBef>
        <a:spcAft>
          <a:spcPts val="300"/>
        </a:spcAft>
        <a:buClrTx/>
        <a:buFont typeface="Arial" panose="020B0604020202020204" pitchFamily="34" charset="0"/>
        <a:buChar char="•"/>
        <a:tabLst/>
        <a:defRPr sz="2000" b="1" kern="1200" spc="60" baseline="0">
          <a:solidFill>
            <a:schemeClr val="tx2"/>
          </a:solidFill>
          <a:latin typeface="+mn-lt"/>
          <a:ea typeface="+mn-ea"/>
          <a:cs typeface="+mn-cs"/>
        </a:defRPr>
      </a:lvl5pPr>
      <a:lvl6pPr marL="0" indent="0" algn="l" defTabSz="914400" rtl="0" eaLnBrk="1" latinLnBrk="0" hangingPunct="1">
        <a:lnSpc>
          <a:spcPct val="96000"/>
        </a:lnSpc>
        <a:spcBef>
          <a:spcPts val="0"/>
        </a:spcBef>
        <a:buFont typeface="Microsoft Sans Serif" panose="020B0604020202020204" pitchFamily="34" charset="0"/>
        <a:buChar char="​"/>
        <a:defRPr sz="2100" kern="1200">
          <a:solidFill>
            <a:schemeClr val="tx1"/>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1600" kern="1200" baseline="0">
          <a:solidFill>
            <a:schemeClr val="tx1"/>
          </a:solidFill>
          <a:latin typeface="+mn-lt"/>
          <a:ea typeface="+mn-ea"/>
          <a:cs typeface="+mn-cs"/>
        </a:defRPr>
      </a:lvl7pPr>
      <a:lvl8pPr marL="0" indent="0" algn="l" defTabSz="914400" rtl="0" eaLnBrk="1" latinLnBrk="0" hangingPunct="1">
        <a:lnSpc>
          <a:spcPct val="87000"/>
        </a:lnSpc>
        <a:spcBef>
          <a:spcPts val="1800"/>
        </a:spcBef>
        <a:buSzPct val="100000"/>
        <a:buFont typeface="Microsoft Sans Serif" panose="020B0604020202020204" pitchFamily="34" charset="0"/>
        <a:buChar char="​"/>
        <a:defRPr lang="en-US" sz="5500" kern="1200" baseline="0" dirty="0" smtClean="0">
          <a:solidFill>
            <a:schemeClr val="tx1"/>
          </a:solidFill>
          <a:latin typeface="+mn-lt"/>
          <a:ea typeface="+mn-ea"/>
          <a:cs typeface="+mn-cs"/>
        </a:defRPr>
      </a:lvl8pPr>
      <a:lvl9pPr marL="0" indent="0" algn="l" defTabSz="914400" rtl="0" eaLnBrk="1" latinLnBrk="0" hangingPunct="1">
        <a:lnSpc>
          <a:spcPct val="87000"/>
        </a:lnSpc>
        <a:spcBef>
          <a:spcPts val="1800"/>
        </a:spcBef>
        <a:buFont typeface="Microsoft Sans Serif" panose="020B0604020202020204" pitchFamily="34" charset="0"/>
        <a:buChar char="​"/>
        <a:defRPr sz="68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04" userDrawn="1">
          <p15:clr>
            <a:srgbClr val="F26B43"/>
          </p15:clr>
        </p15:guide>
        <p15:guide id="2" pos="303" userDrawn="1">
          <p15:clr>
            <a:srgbClr val="F26B43"/>
          </p15:clr>
        </p15:guide>
        <p15:guide id="3" orient="horz" pos="1076" userDrawn="1">
          <p15:clr>
            <a:srgbClr val="F26B43"/>
          </p15:clr>
        </p15:guide>
        <p15:guide id="4" orient="horz" pos="216" userDrawn="1">
          <p15:clr>
            <a:srgbClr val="F26B43"/>
          </p15:clr>
        </p15:guide>
        <p15:guide id="6" pos="7368">
          <p15:clr>
            <a:srgbClr val="F26B43"/>
          </p15:clr>
        </p15:guide>
        <p15:guide id="7" orient="horz" pos="4320" userDrawn="1">
          <p15:clr>
            <a:srgbClr val="F26B43"/>
          </p15:clr>
        </p15:guide>
        <p15:guide id="8" orient="horz" pos="648" userDrawn="1">
          <p15:clr>
            <a:srgbClr val="F26B43"/>
          </p15:clr>
        </p15:guide>
        <p15:guide id="9" pos="3912" userDrawn="1">
          <p15:clr>
            <a:srgbClr val="F26B43"/>
          </p15:clr>
        </p15:guide>
        <p15:guide id="10" pos="756" userDrawn="1">
          <p15:clr>
            <a:srgbClr val="F26B43"/>
          </p15:clr>
        </p15:guide>
        <p15:guide id="11" pos="908" userDrawn="1">
          <p15:clr>
            <a:srgbClr val="F26B43"/>
          </p15:clr>
        </p15:guide>
        <p15:guide id="12" pos="1361" userDrawn="1">
          <p15:clr>
            <a:srgbClr val="F26B43"/>
          </p15:clr>
        </p15:guide>
        <p15:guide id="13" pos="1513" userDrawn="1">
          <p15:clr>
            <a:srgbClr val="F26B43"/>
          </p15:clr>
        </p15:guide>
        <p15:guide id="14" pos="1955" userDrawn="1">
          <p15:clr>
            <a:srgbClr val="F26B43"/>
          </p15:clr>
        </p15:guide>
        <p15:guide id="15" pos="2106" userDrawn="1">
          <p15:clr>
            <a:srgbClr val="F26B43"/>
          </p15:clr>
        </p15:guide>
        <p15:guide id="16" pos="2554" userDrawn="1">
          <p15:clr>
            <a:srgbClr val="F26B43"/>
          </p15:clr>
        </p15:guide>
        <p15:guide id="17" pos="2717" userDrawn="1">
          <p15:clr>
            <a:srgbClr val="F26B43"/>
          </p15:clr>
        </p15:guide>
        <p15:guide id="18" pos="3159" userDrawn="1">
          <p15:clr>
            <a:srgbClr val="F26B43"/>
          </p15:clr>
        </p15:guide>
        <p15:guide id="19" pos="3316" userDrawn="1">
          <p15:clr>
            <a:srgbClr val="F26B43"/>
          </p15:clr>
        </p15:guide>
        <p15:guide id="20" pos="3759" userDrawn="1">
          <p15:clr>
            <a:srgbClr val="F26B43"/>
          </p15:clr>
        </p15:guide>
        <p15:guide id="21" pos="4364" userDrawn="1">
          <p15:clr>
            <a:srgbClr val="F26B43"/>
          </p15:clr>
        </p15:guide>
        <p15:guide id="22" pos="4509" userDrawn="1">
          <p15:clr>
            <a:srgbClr val="F26B43"/>
          </p15:clr>
        </p15:guide>
        <p15:guide id="23" pos="4968" userDrawn="1">
          <p15:clr>
            <a:srgbClr val="F26B43"/>
          </p15:clr>
        </p15:guide>
        <p15:guide id="24" pos="5114" userDrawn="1">
          <p15:clr>
            <a:srgbClr val="F26B43"/>
          </p15:clr>
        </p15:guide>
        <p15:guide id="25" pos="5562" userDrawn="1">
          <p15:clr>
            <a:srgbClr val="F26B43"/>
          </p15:clr>
        </p15:guide>
        <p15:guide id="26" pos="5713" userDrawn="1">
          <p15:clr>
            <a:srgbClr val="F26B43"/>
          </p15:clr>
        </p15:guide>
        <p15:guide id="27" pos="6161" userDrawn="1">
          <p15:clr>
            <a:srgbClr val="F26B43"/>
          </p15:clr>
        </p15:guide>
        <p15:guide id="28" pos="6319" userDrawn="1">
          <p15:clr>
            <a:srgbClr val="F26B43"/>
          </p15:clr>
        </p15:guide>
        <p15:guide id="29" pos="6761" userDrawn="1">
          <p15:clr>
            <a:srgbClr val="F26B43"/>
          </p15:clr>
        </p15:guide>
        <p15:guide id="30" pos="6918" userDrawn="1">
          <p15:clr>
            <a:srgbClr val="F26B43"/>
          </p15:clr>
        </p15:guide>
        <p15:guide id="32" pos="7680" userDrawn="1">
          <p15:clr>
            <a:srgbClr val="F26B43"/>
          </p15:clr>
        </p15:guide>
        <p15:guide id="33" userDrawn="1">
          <p15:clr>
            <a:srgbClr val="F26B43"/>
          </p15:clr>
        </p15:guide>
        <p15:guide id="34" orient="horz" pos="431" userDrawn="1">
          <p15:clr>
            <a:srgbClr val="F26B43"/>
          </p15:clr>
        </p15:guide>
        <p15:guide id="35" orient="horz" pos="861" userDrawn="1">
          <p15:clr>
            <a:srgbClr val="F26B43"/>
          </p15:clr>
        </p15:guide>
        <p15:guide id="36" orient="horz" pos="1297" userDrawn="1">
          <p15:clr>
            <a:srgbClr val="F26B43"/>
          </p15:clr>
        </p15:guide>
        <p15:guide id="37" orient="horz" pos="1513" userDrawn="1">
          <p15:clr>
            <a:srgbClr val="F26B43"/>
          </p15:clr>
        </p15:guide>
        <p15:guide id="38" orient="horz" pos="1728" userDrawn="1">
          <p15:clr>
            <a:srgbClr val="F26B43"/>
          </p15:clr>
        </p15:guide>
        <p15:guide id="39" orient="horz" pos="1943" userDrawn="1">
          <p15:clr>
            <a:srgbClr val="F26B43"/>
          </p15:clr>
        </p15:guide>
        <p15:guide id="40" orient="horz" pos="2159" userDrawn="1">
          <p15:clr>
            <a:srgbClr val="F26B43"/>
          </p15:clr>
        </p15:guide>
        <p15:guide id="41" orient="horz" userDrawn="1">
          <p15:clr>
            <a:srgbClr val="F26B43"/>
          </p15:clr>
        </p15:guide>
        <p15:guide id="42" orient="horz" pos="2374" userDrawn="1">
          <p15:clr>
            <a:srgbClr val="F26B43"/>
          </p15:clr>
        </p15:guide>
        <p15:guide id="43" orient="horz" pos="2589" userDrawn="1">
          <p15:clr>
            <a:srgbClr val="F26B43"/>
          </p15:clr>
        </p15:guide>
        <p15:guide id="44" orient="horz" pos="2804" userDrawn="1">
          <p15:clr>
            <a:srgbClr val="F26B43"/>
          </p15:clr>
        </p15:guide>
        <p15:guide id="45" orient="horz" pos="3025" userDrawn="1">
          <p15:clr>
            <a:srgbClr val="F26B43"/>
          </p15:clr>
        </p15:guide>
        <p15:guide id="46" orient="horz" pos="3241" userDrawn="1">
          <p15:clr>
            <a:srgbClr val="F26B43"/>
          </p15:clr>
        </p15:guide>
        <p15:guide id="47" orient="horz" pos="3456" userDrawn="1">
          <p15:clr>
            <a:srgbClr val="F26B43"/>
          </p15:clr>
        </p15:guide>
        <p15:guide id="48" orient="horz" pos="3671" userDrawn="1">
          <p15:clr>
            <a:srgbClr val="F26B43"/>
          </p15:clr>
        </p15:guide>
        <p15:guide id="49" orient="horz" pos="388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0.png"/><Relationship Id="rId2" Type="http://schemas.openxmlformats.org/officeDocument/2006/relationships/diagramData" Target="../diagrams/data1.xml"/><Relationship Id="rId1" Type="http://schemas.openxmlformats.org/officeDocument/2006/relationships/slideLayout" Target="../slideLayouts/slideLayout2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DEDC922-2F88-ED49-8B42-6B07516760BE}"/>
              </a:ext>
            </a:extLst>
          </p:cNvPr>
          <p:cNvSpPr>
            <a:spLocks noGrp="1"/>
          </p:cNvSpPr>
          <p:nvPr>
            <p:ph type="title"/>
          </p:nvPr>
        </p:nvSpPr>
        <p:spPr>
          <a:xfrm>
            <a:off x="457037" y="1908782"/>
            <a:ext cx="9777531" cy="2168863"/>
          </a:xfrm>
        </p:spPr>
        <p:txBody>
          <a:bodyPr/>
          <a:lstStyle/>
          <a:p>
            <a:r>
              <a:rPr lang="en-US" altLang="zh-CN" dirty="0"/>
              <a:t>C-V2X</a:t>
            </a:r>
            <a:r>
              <a:rPr lang="zh-CN" altLang="en-US" dirty="0"/>
              <a:t>与单车智能融合应用研究 </a:t>
            </a:r>
            <a:br>
              <a:rPr lang="en-US" altLang="zh-CN" dirty="0"/>
            </a:br>
            <a:r>
              <a:rPr lang="zh-CN" altLang="en-US" dirty="0"/>
              <a:t>任务</a:t>
            </a:r>
            <a:r>
              <a:rPr lang="en-US" altLang="zh-CN" dirty="0"/>
              <a:t>3</a:t>
            </a:r>
            <a:r>
              <a:rPr lang="zh-CN" altLang="en-US" dirty="0"/>
              <a:t>：功能分析</a:t>
            </a:r>
            <a:endParaRPr lang="en-US" dirty="0"/>
          </a:p>
        </p:txBody>
      </p:sp>
    </p:spTree>
    <p:extLst>
      <p:ext uri="{BB962C8B-B14F-4D97-AF65-F5344CB8AC3E}">
        <p14:creationId xmlns:p14="http://schemas.microsoft.com/office/powerpoint/2010/main" val="3306019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7FD12DE-B41B-41EF-86B3-A607B7F683EE}"/>
              </a:ext>
            </a:extLst>
          </p:cNvPr>
          <p:cNvSpPr>
            <a:spLocks noGrp="1"/>
          </p:cNvSpPr>
          <p:nvPr>
            <p:ph sz="quarter" idx="10"/>
          </p:nvPr>
        </p:nvSpPr>
        <p:spPr/>
        <p:txBody>
          <a:bodyPr/>
          <a:lstStyle/>
          <a:p>
            <a:r>
              <a:rPr lang="zh-CN" altLang="en-US" sz="4000" dirty="0"/>
              <a:t>融合功能建议列表 </a:t>
            </a:r>
            <a:r>
              <a:rPr lang="en-US" altLang="zh-CN" sz="4000" dirty="0"/>
              <a:t>– </a:t>
            </a:r>
            <a:r>
              <a:rPr lang="zh-CN" altLang="en-US" sz="4000" dirty="0"/>
              <a:t>任务</a:t>
            </a:r>
            <a:r>
              <a:rPr lang="en-US" altLang="zh-CN" sz="4000" dirty="0"/>
              <a:t>2</a:t>
            </a:r>
            <a:r>
              <a:rPr lang="zh-CN" altLang="en-US" sz="4000" dirty="0"/>
              <a:t>输入</a:t>
            </a:r>
            <a:endParaRPr lang="en-US" altLang="zh-CN" sz="4000" dirty="0"/>
          </a:p>
          <a:p>
            <a:r>
              <a:rPr lang="zh-CN" altLang="en-US" sz="4000" dirty="0"/>
              <a:t>功能分析工作思路</a:t>
            </a:r>
            <a:endParaRPr lang="en-US" altLang="zh-CN" sz="4000" dirty="0"/>
          </a:p>
          <a:p>
            <a:r>
              <a:rPr lang="zh-CN" altLang="en-US" sz="4000" dirty="0"/>
              <a:t>计划安排和分工</a:t>
            </a:r>
            <a:endParaRPr lang="en-US" altLang="zh-CN" sz="4000" dirty="0"/>
          </a:p>
          <a:p>
            <a:endParaRPr lang="en-US" dirty="0"/>
          </a:p>
        </p:txBody>
      </p:sp>
      <p:sp>
        <p:nvSpPr>
          <p:cNvPr id="3" name="Title 2">
            <a:extLst>
              <a:ext uri="{FF2B5EF4-FFF2-40B4-BE49-F238E27FC236}">
                <a16:creationId xmlns:a16="http://schemas.microsoft.com/office/drawing/2014/main" id="{BA1C54DE-4396-459B-A177-C6A9B4792F06}"/>
              </a:ext>
            </a:extLst>
          </p:cNvPr>
          <p:cNvSpPr>
            <a:spLocks noGrp="1"/>
          </p:cNvSpPr>
          <p:nvPr>
            <p:ph type="title"/>
          </p:nvPr>
        </p:nvSpPr>
        <p:spPr/>
        <p:txBody>
          <a:bodyPr/>
          <a:lstStyle/>
          <a:p>
            <a:endParaRPr lang="en-US" dirty="0"/>
          </a:p>
        </p:txBody>
      </p:sp>
    </p:spTree>
    <p:extLst>
      <p:ext uri="{BB962C8B-B14F-4D97-AF65-F5344CB8AC3E}">
        <p14:creationId xmlns:p14="http://schemas.microsoft.com/office/powerpoint/2010/main" val="684486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11CCECD-F542-479A-85D3-1357FF6DEFCD}"/>
              </a:ext>
            </a:extLst>
          </p:cNvPr>
          <p:cNvSpPr>
            <a:spLocks noGrp="1"/>
          </p:cNvSpPr>
          <p:nvPr>
            <p:ph type="ftr" sz="quarter" idx="10"/>
          </p:nvPr>
        </p:nvSpPr>
        <p:spPr/>
        <p:txBody>
          <a:bodyPr/>
          <a:lstStyle/>
          <a:p>
            <a:r>
              <a:rPr lang="en-US"/>
              <a:t>Source sample text</a:t>
            </a:r>
            <a:endParaRPr lang="en-US" dirty="0"/>
          </a:p>
        </p:txBody>
      </p:sp>
      <p:sp>
        <p:nvSpPr>
          <p:cNvPr id="3" name="Title 2">
            <a:extLst>
              <a:ext uri="{FF2B5EF4-FFF2-40B4-BE49-F238E27FC236}">
                <a16:creationId xmlns:a16="http://schemas.microsoft.com/office/drawing/2014/main" id="{23351C93-E9F1-43E5-A652-8DF9F6A08C69}"/>
              </a:ext>
            </a:extLst>
          </p:cNvPr>
          <p:cNvSpPr>
            <a:spLocks noGrp="1"/>
          </p:cNvSpPr>
          <p:nvPr>
            <p:ph type="title"/>
          </p:nvPr>
        </p:nvSpPr>
        <p:spPr>
          <a:xfrm>
            <a:off x="495300" y="642644"/>
            <a:ext cx="11187112" cy="361959"/>
          </a:xfrm>
        </p:spPr>
        <p:txBody>
          <a:bodyPr/>
          <a:lstStyle/>
          <a:p>
            <a:r>
              <a:rPr lang="zh-CN" altLang="en-US" sz="2800" dirty="0"/>
              <a:t>融合功能建议列表 </a:t>
            </a:r>
            <a:r>
              <a:rPr lang="en-US" altLang="zh-CN" sz="2800" dirty="0"/>
              <a:t>– </a:t>
            </a:r>
            <a:r>
              <a:rPr lang="zh-CN" altLang="en-US" sz="2800" dirty="0"/>
              <a:t>任务</a:t>
            </a:r>
            <a:r>
              <a:rPr lang="en-US" altLang="zh-CN" sz="2800" dirty="0"/>
              <a:t>2</a:t>
            </a:r>
            <a:r>
              <a:rPr lang="zh-CN" altLang="en-US" sz="2800" dirty="0"/>
              <a:t>输入</a:t>
            </a:r>
            <a:endParaRPr lang="en-US" dirty="0"/>
          </a:p>
        </p:txBody>
      </p:sp>
      <p:sp>
        <p:nvSpPr>
          <p:cNvPr id="4" name="Content Placeholder 3">
            <a:extLst>
              <a:ext uri="{FF2B5EF4-FFF2-40B4-BE49-F238E27FC236}">
                <a16:creationId xmlns:a16="http://schemas.microsoft.com/office/drawing/2014/main" id="{294E929B-AEAE-417F-AEC6-BD0196E76094}"/>
              </a:ext>
            </a:extLst>
          </p:cNvPr>
          <p:cNvSpPr>
            <a:spLocks noGrp="1"/>
          </p:cNvSpPr>
          <p:nvPr>
            <p:ph sz="quarter" idx="14"/>
          </p:nvPr>
        </p:nvSpPr>
        <p:spPr/>
        <p:txBody>
          <a:bodyPr/>
          <a:lstStyle/>
          <a:p>
            <a:r>
              <a:rPr lang="en-US" altLang="zh-CN" dirty="0"/>
              <a:t>L0</a:t>
            </a:r>
            <a:r>
              <a:rPr lang="zh-CN" altLang="en-US" dirty="0"/>
              <a:t>：前向碰撞预警（</a:t>
            </a:r>
            <a:r>
              <a:rPr lang="en-US" altLang="zh-CN" dirty="0"/>
              <a:t>V2V </a:t>
            </a:r>
            <a:r>
              <a:rPr lang="zh-CN" altLang="en-US" dirty="0"/>
              <a:t>预警）、车辆</a:t>
            </a:r>
            <a:r>
              <a:rPr lang="en-US" altLang="zh-CN" dirty="0"/>
              <a:t>/</a:t>
            </a:r>
            <a:r>
              <a:rPr lang="zh-CN" altLang="en-US" dirty="0"/>
              <a:t>行人</a:t>
            </a:r>
            <a:r>
              <a:rPr lang="en-US" altLang="zh-CN" dirty="0"/>
              <a:t>/</a:t>
            </a:r>
            <a:r>
              <a:rPr lang="zh-CN" altLang="en-US" dirty="0"/>
              <a:t>骑行者自动紧急制动（</a:t>
            </a:r>
            <a:r>
              <a:rPr lang="en-US" altLang="zh-CN" dirty="0"/>
              <a:t>V2V </a:t>
            </a:r>
            <a:r>
              <a:rPr lang="zh-CN" altLang="en-US" dirty="0"/>
              <a:t>短时纵向控制）、智能限速提示（</a:t>
            </a:r>
            <a:r>
              <a:rPr lang="en-US" altLang="zh-CN" dirty="0"/>
              <a:t>V2I</a:t>
            </a:r>
            <a:r>
              <a:rPr lang="zh-CN" altLang="en-US" dirty="0"/>
              <a:t>）</a:t>
            </a:r>
          </a:p>
          <a:p>
            <a:r>
              <a:rPr lang="en-US" altLang="zh-CN" dirty="0"/>
              <a:t>L1</a:t>
            </a:r>
            <a:r>
              <a:rPr lang="zh-CN" altLang="en-US" dirty="0"/>
              <a:t>：自适应巡航（长时纵向控制）</a:t>
            </a:r>
          </a:p>
          <a:p>
            <a:r>
              <a:rPr lang="en-US" altLang="zh-CN" dirty="0"/>
              <a:t>L2</a:t>
            </a:r>
            <a:r>
              <a:rPr lang="zh-CN" altLang="en-US" dirty="0"/>
              <a:t>：高速公路辅助（长时横向控制）</a:t>
            </a:r>
          </a:p>
          <a:p>
            <a:r>
              <a:rPr lang="en-US" altLang="zh-CN" dirty="0"/>
              <a:t>L3</a:t>
            </a:r>
            <a:r>
              <a:rPr lang="zh-CN" altLang="en-US" dirty="0"/>
              <a:t>：交通拥堵自动驾驶（由于研究较少，仅做简单分析）</a:t>
            </a:r>
          </a:p>
          <a:p>
            <a:r>
              <a:rPr lang="en-US" altLang="zh-CN" dirty="0"/>
              <a:t>L4</a:t>
            </a:r>
            <a:r>
              <a:rPr lang="zh-CN" altLang="en-US" dirty="0"/>
              <a:t>：高度自动驾驶（具体功能待定，分析深度待讨论）、停车场代客泊车（</a:t>
            </a:r>
            <a:r>
              <a:rPr lang="en-US" altLang="zh-CN" dirty="0"/>
              <a:t>APA7.0</a:t>
            </a:r>
            <a:r>
              <a:rPr lang="zh-CN" altLang="en-US" dirty="0"/>
              <a:t>，开始引入车场协同）</a:t>
            </a:r>
            <a:endParaRPr lang="en-US" dirty="0"/>
          </a:p>
        </p:txBody>
      </p:sp>
      <p:sp>
        <p:nvSpPr>
          <p:cNvPr id="5" name="Subtitle 4">
            <a:extLst>
              <a:ext uri="{FF2B5EF4-FFF2-40B4-BE49-F238E27FC236}">
                <a16:creationId xmlns:a16="http://schemas.microsoft.com/office/drawing/2014/main" id="{E1ACDFCD-FE04-4437-B32F-DE53FBDF94A2}"/>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678865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6AE01-D8D4-45E2-BE32-A246D3DB8727}"/>
              </a:ext>
            </a:extLst>
          </p:cNvPr>
          <p:cNvSpPr>
            <a:spLocks noGrp="1"/>
          </p:cNvSpPr>
          <p:nvPr>
            <p:ph type="title"/>
          </p:nvPr>
        </p:nvSpPr>
        <p:spPr/>
        <p:txBody>
          <a:bodyPr/>
          <a:lstStyle/>
          <a:p>
            <a:r>
              <a:rPr lang="zh-CN" altLang="en-US" sz="2800" dirty="0"/>
              <a:t>融合功能建议列表 </a:t>
            </a:r>
            <a:r>
              <a:rPr lang="en-US" altLang="zh-CN" sz="2800" dirty="0"/>
              <a:t>– </a:t>
            </a:r>
            <a:r>
              <a:rPr lang="zh-CN" altLang="en-US" sz="2800" dirty="0"/>
              <a:t>任务</a:t>
            </a:r>
            <a:r>
              <a:rPr lang="en-US" altLang="zh-CN" sz="2800" dirty="0"/>
              <a:t>2</a:t>
            </a:r>
            <a:r>
              <a:rPr lang="zh-CN" altLang="en-US" sz="2800" dirty="0"/>
              <a:t>输入</a:t>
            </a:r>
            <a:endParaRPr lang="en-US" dirty="0"/>
          </a:p>
        </p:txBody>
      </p:sp>
      <p:sp>
        <p:nvSpPr>
          <p:cNvPr id="4" name="Footer Placeholder 3">
            <a:extLst>
              <a:ext uri="{FF2B5EF4-FFF2-40B4-BE49-F238E27FC236}">
                <a16:creationId xmlns:a16="http://schemas.microsoft.com/office/drawing/2014/main" id="{FDDC73C0-151D-435B-BA1E-80917D70AC27}"/>
              </a:ext>
            </a:extLst>
          </p:cNvPr>
          <p:cNvSpPr>
            <a:spLocks noGrp="1"/>
          </p:cNvSpPr>
          <p:nvPr>
            <p:ph type="ftr" sz="quarter" idx="10"/>
          </p:nvPr>
        </p:nvSpPr>
        <p:spPr/>
        <p:txBody>
          <a:bodyPr/>
          <a:lstStyle/>
          <a:p>
            <a:r>
              <a:rPr lang="en-US"/>
              <a:t>Source sample text</a:t>
            </a:r>
            <a:endParaRPr lang="en-US" dirty="0"/>
          </a:p>
        </p:txBody>
      </p:sp>
      <p:graphicFrame>
        <p:nvGraphicFramePr>
          <p:cNvPr id="5" name="Table 4">
            <a:extLst>
              <a:ext uri="{FF2B5EF4-FFF2-40B4-BE49-F238E27FC236}">
                <a16:creationId xmlns:a16="http://schemas.microsoft.com/office/drawing/2014/main" id="{5D8D2BDE-214D-4290-94DB-70351339F537}"/>
              </a:ext>
            </a:extLst>
          </p:cNvPr>
          <p:cNvGraphicFramePr>
            <a:graphicFrameLocks noGrp="1"/>
          </p:cNvGraphicFramePr>
          <p:nvPr>
            <p:extLst>
              <p:ext uri="{D42A27DB-BD31-4B8C-83A1-F6EECF244321}">
                <p14:modId xmlns:p14="http://schemas.microsoft.com/office/powerpoint/2010/main" val="339537232"/>
              </p:ext>
            </p:extLst>
          </p:nvPr>
        </p:nvGraphicFramePr>
        <p:xfrm>
          <a:off x="78144" y="1164442"/>
          <a:ext cx="12021424" cy="5486627"/>
        </p:xfrm>
        <a:graphic>
          <a:graphicData uri="http://schemas.openxmlformats.org/drawingml/2006/table">
            <a:tbl>
              <a:tblPr>
                <a:tableStyleId>{5C22544A-7EE6-4342-B048-85BDC9FD1C3A}</a:tableStyleId>
              </a:tblPr>
              <a:tblGrid>
                <a:gridCol w="949727">
                  <a:extLst>
                    <a:ext uri="{9D8B030D-6E8A-4147-A177-3AD203B41FA5}">
                      <a16:colId xmlns:a16="http://schemas.microsoft.com/office/drawing/2014/main" val="164021741"/>
                    </a:ext>
                  </a:extLst>
                </a:gridCol>
                <a:gridCol w="1080409">
                  <a:extLst>
                    <a:ext uri="{9D8B030D-6E8A-4147-A177-3AD203B41FA5}">
                      <a16:colId xmlns:a16="http://schemas.microsoft.com/office/drawing/2014/main" val="4068681518"/>
                    </a:ext>
                  </a:extLst>
                </a:gridCol>
                <a:gridCol w="981512">
                  <a:extLst>
                    <a:ext uri="{9D8B030D-6E8A-4147-A177-3AD203B41FA5}">
                      <a16:colId xmlns:a16="http://schemas.microsoft.com/office/drawing/2014/main" val="970691673"/>
                    </a:ext>
                  </a:extLst>
                </a:gridCol>
                <a:gridCol w="9009776">
                  <a:extLst>
                    <a:ext uri="{9D8B030D-6E8A-4147-A177-3AD203B41FA5}">
                      <a16:colId xmlns:a16="http://schemas.microsoft.com/office/drawing/2014/main" val="1017697725"/>
                    </a:ext>
                  </a:extLst>
                </a:gridCol>
              </a:tblGrid>
              <a:tr h="122067">
                <a:tc>
                  <a:txBody>
                    <a:bodyPr/>
                    <a:lstStyle/>
                    <a:p>
                      <a:pPr algn="ctr" fontAlgn="ctr"/>
                      <a:r>
                        <a:rPr lang="zh-CN" altLang="en-US" sz="1000" b="1" u="none" strike="noStrike" dirty="0">
                          <a:effectLst/>
                        </a:rPr>
                        <a:t>驾驶自动化等级</a:t>
                      </a:r>
                      <a:endParaRPr lang="zh-CN" altLang="en-US" sz="1000" b="1" i="0" u="none" strike="noStrike" dirty="0">
                        <a:solidFill>
                          <a:srgbClr val="000000"/>
                        </a:solidFill>
                        <a:effectLst/>
                        <a:latin typeface="Calibri" panose="020F0502020204030204" pitchFamily="34" charset="0"/>
                      </a:endParaRPr>
                    </a:p>
                  </a:txBody>
                  <a:tcPr marL="2201" marR="2201" marT="2201" marB="0" anchor="ctr">
                    <a:solidFill>
                      <a:schemeClr val="accent2"/>
                    </a:solidFill>
                  </a:tcPr>
                </a:tc>
                <a:tc>
                  <a:txBody>
                    <a:bodyPr/>
                    <a:lstStyle/>
                    <a:p>
                      <a:pPr algn="ctr" fontAlgn="ctr"/>
                      <a:r>
                        <a:rPr lang="zh-CN" altLang="en-US" sz="1000" b="1" u="none" strike="noStrike" dirty="0">
                          <a:effectLst/>
                        </a:rPr>
                        <a:t>典型功能</a:t>
                      </a:r>
                      <a:endParaRPr lang="zh-CN" altLang="en-US" sz="1000" b="1" i="0" u="none" strike="noStrike" dirty="0">
                        <a:solidFill>
                          <a:srgbClr val="000000"/>
                        </a:solidFill>
                        <a:effectLst/>
                        <a:latin typeface="Calibri" panose="020F0502020204030204" pitchFamily="34" charset="0"/>
                      </a:endParaRPr>
                    </a:p>
                  </a:txBody>
                  <a:tcPr marL="2201" marR="2201" marT="2201" marB="0" anchor="ctr">
                    <a:solidFill>
                      <a:schemeClr val="accent2"/>
                    </a:solidFill>
                  </a:tcPr>
                </a:tc>
                <a:tc>
                  <a:txBody>
                    <a:bodyPr/>
                    <a:lstStyle/>
                    <a:p>
                      <a:pPr algn="ctr" fontAlgn="ctr"/>
                      <a:r>
                        <a:rPr lang="zh-CN" altLang="en-US" sz="1000" b="1" u="none" strike="noStrike">
                          <a:effectLst/>
                        </a:rPr>
                        <a:t>子功能</a:t>
                      </a:r>
                      <a:endParaRPr lang="zh-CN" altLang="en-US" sz="1000" b="1" i="0" u="none" strike="noStrike">
                        <a:solidFill>
                          <a:srgbClr val="000000"/>
                        </a:solidFill>
                        <a:effectLst/>
                        <a:latin typeface="Calibri" panose="020F0502020204030204" pitchFamily="34" charset="0"/>
                      </a:endParaRPr>
                    </a:p>
                  </a:txBody>
                  <a:tcPr marL="2201" marR="2201" marT="2201" marB="0" anchor="ctr">
                    <a:solidFill>
                      <a:schemeClr val="accent2"/>
                    </a:solidFill>
                  </a:tcPr>
                </a:tc>
                <a:tc>
                  <a:txBody>
                    <a:bodyPr/>
                    <a:lstStyle/>
                    <a:p>
                      <a:pPr algn="ctr" fontAlgn="ctr"/>
                      <a:r>
                        <a:rPr lang="zh-CN" altLang="en-US" sz="1000" b="1" u="none" strike="noStrike" dirty="0">
                          <a:effectLst/>
                        </a:rPr>
                        <a:t>融合</a:t>
                      </a:r>
                      <a:r>
                        <a:rPr lang="en-US" sz="1000" b="1" u="none" strike="noStrike" dirty="0">
                          <a:effectLst/>
                        </a:rPr>
                        <a:t>C-V2X</a:t>
                      </a:r>
                      <a:r>
                        <a:rPr lang="zh-CN" altLang="en-US" sz="1000" b="1" u="none" strike="noStrike" dirty="0">
                          <a:effectLst/>
                        </a:rPr>
                        <a:t>分析</a:t>
                      </a:r>
                      <a:endParaRPr lang="zh-CN" altLang="en-US" sz="1000" b="1" i="0" u="none" strike="noStrike" dirty="0">
                        <a:solidFill>
                          <a:srgbClr val="000000"/>
                        </a:solidFill>
                        <a:effectLst/>
                        <a:latin typeface="Calibri" panose="020F0502020204030204" pitchFamily="34" charset="0"/>
                      </a:endParaRPr>
                    </a:p>
                  </a:txBody>
                  <a:tcPr marL="2201" marR="2201" marT="2201" marB="0" anchor="ctr">
                    <a:solidFill>
                      <a:schemeClr val="accent2"/>
                    </a:solidFill>
                  </a:tcPr>
                </a:tc>
                <a:extLst>
                  <a:ext uri="{0D108BD9-81ED-4DB2-BD59-A6C34878D82A}">
                    <a16:rowId xmlns:a16="http://schemas.microsoft.com/office/drawing/2014/main" val="2215844823"/>
                  </a:ext>
                </a:extLst>
              </a:tr>
              <a:tr h="484255">
                <a:tc rowSpan="3">
                  <a:txBody>
                    <a:bodyPr/>
                    <a:lstStyle/>
                    <a:p>
                      <a:pPr algn="ctr" fontAlgn="ctr"/>
                      <a:r>
                        <a:rPr lang="en-US" sz="800" u="none" strike="noStrike" dirty="0">
                          <a:effectLst/>
                        </a:rPr>
                        <a:t>L0：</a:t>
                      </a:r>
                      <a:r>
                        <a:rPr lang="zh-CN" altLang="en-US" sz="800" u="none" strike="noStrike" dirty="0">
                          <a:effectLst/>
                        </a:rPr>
                        <a:t>应急辅助</a:t>
                      </a:r>
                      <a:endParaRPr lang="zh-CN" altLang="en-US" sz="800" b="0" i="0" u="none" strike="noStrike" dirty="0">
                        <a:solidFill>
                          <a:srgbClr val="000000"/>
                        </a:solidFill>
                        <a:effectLst/>
                        <a:latin typeface="Calibri" panose="020F0502020204030204" pitchFamily="34" charset="0"/>
                      </a:endParaRPr>
                    </a:p>
                  </a:txBody>
                  <a:tcPr marL="2201" marR="2201" marT="2201" marB="0" anchor="ctr">
                    <a:solidFill>
                      <a:schemeClr val="accent6">
                        <a:lumMod val="60000"/>
                        <a:lumOff val="40000"/>
                      </a:schemeClr>
                    </a:solidFill>
                  </a:tcPr>
                </a:tc>
                <a:tc rowSpan="2">
                  <a:txBody>
                    <a:bodyPr/>
                    <a:lstStyle/>
                    <a:p>
                      <a:pPr algn="ctr" fontAlgn="ctr"/>
                      <a:r>
                        <a:rPr lang="zh-CN" altLang="en-US" sz="800" u="none" strike="noStrike" dirty="0">
                          <a:effectLst/>
                        </a:rPr>
                        <a:t>前向预警辅助制动系统</a:t>
                      </a:r>
                      <a:endParaRPr lang="zh-CN" altLang="en-US" sz="800" b="0" i="0" u="none" strike="noStrike" dirty="0">
                        <a:solidFill>
                          <a:srgbClr val="000000"/>
                        </a:solidFill>
                        <a:effectLst/>
                        <a:latin typeface="Calibri" panose="020F0502020204030204" pitchFamily="34" charset="0"/>
                      </a:endParaRPr>
                    </a:p>
                  </a:txBody>
                  <a:tcPr marL="2201" marR="2201" marT="2201" marB="0" anchor="ctr"/>
                </a:tc>
                <a:tc>
                  <a:txBody>
                    <a:bodyPr/>
                    <a:lstStyle/>
                    <a:p>
                      <a:pPr algn="ctr" fontAlgn="ctr"/>
                      <a:r>
                        <a:rPr lang="zh-CN" altLang="en-US" sz="800" u="none" strike="noStrike" dirty="0">
                          <a:effectLst/>
                        </a:rPr>
                        <a:t>前向碰撞预警</a:t>
                      </a:r>
                      <a:endParaRPr lang="zh-CN" altLang="en-US" sz="800" b="0" i="0" u="none" strike="noStrike" dirty="0">
                        <a:solidFill>
                          <a:srgbClr val="000000"/>
                        </a:solidFill>
                        <a:effectLst/>
                        <a:latin typeface="Calibri" panose="020F0502020204030204" pitchFamily="34" charset="0"/>
                      </a:endParaRPr>
                    </a:p>
                  </a:txBody>
                  <a:tcPr marL="2201" marR="2201" marT="2201" marB="0" anchor="ctr"/>
                </a:tc>
                <a:tc>
                  <a:txBody>
                    <a:bodyPr/>
                    <a:lstStyle/>
                    <a:p>
                      <a:pPr marL="228600" indent="-228600" algn="just" fontAlgn="ctr">
                        <a:buAutoNum type="arabicPeriod"/>
                      </a:pPr>
                      <a:r>
                        <a:rPr lang="zh-CN" altLang="en-US" sz="800" u="none" strike="noStrike" dirty="0">
                          <a:effectLst/>
                        </a:rPr>
                        <a:t>原功能要求支持曲率半径大于</a:t>
                      </a:r>
                      <a:r>
                        <a:rPr lang="en-US" altLang="zh-CN" sz="800" u="none" strike="noStrike" dirty="0">
                          <a:effectLst/>
                        </a:rPr>
                        <a:t>125m</a:t>
                      </a:r>
                      <a:r>
                        <a:rPr lang="zh-CN" altLang="en-US" sz="800" u="none" strike="noStrike" dirty="0">
                          <a:effectLst/>
                        </a:rPr>
                        <a:t>的弯道目标检测，同时弯道上目标检测范围受到车道宽度和弯道曲率半径的影响，融合</a:t>
                      </a:r>
                      <a:r>
                        <a:rPr lang="en-US" altLang="zh-CN" sz="800" u="none" strike="noStrike" dirty="0">
                          <a:effectLst/>
                        </a:rPr>
                        <a:t>C-V2X</a:t>
                      </a:r>
                      <a:r>
                        <a:rPr lang="zh-CN" altLang="en-US" sz="800" u="none" strike="noStrike" dirty="0">
                          <a:effectLst/>
                        </a:rPr>
                        <a:t>后，理论上可以实现对更小曲率半径弯道目标的检测，</a:t>
                      </a:r>
                      <a:r>
                        <a:rPr lang="zh-CN" altLang="en-US" sz="800" b="1" u="none" strike="noStrike" dirty="0">
                          <a:solidFill>
                            <a:srgbClr val="0070C0"/>
                          </a:solidFill>
                          <a:effectLst/>
                        </a:rPr>
                        <a:t>拓展</a:t>
                      </a:r>
                      <a:r>
                        <a:rPr lang="en-US" altLang="zh-CN" sz="800" b="1" u="none" strike="noStrike" dirty="0">
                          <a:solidFill>
                            <a:srgbClr val="0070C0"/>
                          </a:solidFill>
                          <a:effectLst/>
                        </a:rPr>
                        <a:t>FCW</a:t>
                      </a:r>
                      <a:r>
                        <a:rPr lang="zh-CN" altLang="en-US" sz="800" b="1" u="none" strike="noStrike" dirty="0">
                          <a:solidFill>
                            <a:srgbClr val="0070C0"/>
                          </a:solidFill>
                          <a:effectLst/>
                        </a:rPr>
                        <a:t>对弯道的适应能力。</a:t>
                      </a:r>
                      <a:endParaRPr lang="en-US" altLang="zh-CN" sz="800" b="1" u="none" strike="noStrike" dirty="0">
                        <a:solidFill>
                          <a:srgbClr val="0070C0"/>
                        </a:solidFill>
                        <a:effectLst/>
                      </a:endParaRPr>
                    </a:p>
                    <a:p>
                      <a:pPr marL="228600" indent="-228600" algn="just" fontAlgn="ctr">
                        <a:buAutoNum type="arabicPeriod"/>
                      </a:pPr>
                      <a:r>
                        <a:rPr lang="zh-CN" altLang="en-US" sz="800" u="none" strike="noStrike" dirty="0">
                          <a:effectLst/>
                        </a:rPr>
                        <a:t>相对速度差（考虑高速度差）</a:t>
                      </a:r>
                      <a:endParaRPr lang="zh-CN" altLang="en-US" sz="800" b="0" i="0" u="none" strike="noStrike" dirty="0">
                        <a:solidFill>
                          <a:srgbClr val="000000"/>
                        </a:solidFill>
                        <a:effectLst/>
                        <a:latin typeface="Calibri" panose="020F0502020204030204" pitchFamily="34" charset="0"/>
                      </a:endParaRPr>
                    </a:p>
                  </a:txBody>
                  <a:tcPr marL="2201" marR="2201" marT="2201" marB="0" anchor="ctr"/>
                </a:tc>
                <a:extLst>
                  <a:ext uri="{0D108BD9-81ED-4DB2-BD59-A6C34878D82A}">
                    <a16:rowId xmlns:a16="http://schemas.microsoft.com/office/drawing/2014/main" val="1263254977"/>
                  </a:ext>
                </a:extLst>
              </a:tr>
              <a:tr h="1321090">
                <a:tc vMerge="1">
                  <a:txBody>
                    <a:bodyPr/>
                    <a:lstStyle/>
                    <a:p>
                      <a:endParaRPr lang="en-US"/>
                    </a:p>
                  </a:txBody>
                  <a:tcPr/>
                </a:tc>
                <a:tc vMerge="1">
                  <a:txBody>
                    <a:bodyPr/>
                    <a:lstStyle/>
                    <a:p>
                      <a:endParaRPr lang="en-US"/>
                    </a:p>
                  </a:txBody>
                  <a:tcPr/>
                </a:tc>
                <a:tc>
                  <a:txBody>
                    <a:bodyPr/>
                    <a:lstStyle/>
                    <a:p>
                      <a:pPr algn="ctr" fontAlgn="ctr"/>
                      <a:r>
                        <a:rPr lang="zh-CN" altLang="en-US" sz="800" u="none" strike="noStrike" dirty="0">
                          <a:effectLst/>
                        </a:rPr>
                        <a:t>车辆</a:t>
                      </a:r>
                      <a:r>
                        <a:rPr lang="en-US" altLang="zh-CN" sz="800" u="none" strike="noStrike" dirty="0">
                          <a:effectLst/>
                        </a:rPr>
                        <a:t>/</a:t>
                      </a:r>
                      <a:r>
                        <a:rPr lang="zh-CN" altLang="en-US" sz="800" u="none" strike="noStrike" dirty="0">
                          <a:effectLst/>
                        </a:rPr>
                        <a:t>行人</a:t>
                      </a:r>
                      <a:r>
                        <a:rPr lang="en-US" altLang="zh-CN" sz="800" u="none" strike="noStrike" dirty="0">
                          <a:effectLst/>
                        </a:rPr>
                        <a:t>/</a:t>
                      </a:r>
                      <a:r>
                        <a:rPr lang="zh-CN" altLang="en-US" sz="800" u="none" strike="noStrike" dirty="0">
                          <a:effectLst/>
                        </a:rPr>
                        <a:t>骑行者自动紧急制动</a:t>
                      </a:r>
                      <a:endParaRPr lang="zh-CN" altLang="en-US" sz="800" b="0" i="0" u="none" strike="noStrike" dirty="0">
                        <a:solidFill>
                          <a:srgbClr val="000000"/>
                        </a:solidFill>
                        <a:effectLst/>
                        <a:latin typeface="Calibri" panose="020F0502020204030204" pitchFamily="34" charset="0"/>
                      </a:endParaRPr>
                    </a:p>
                  </a:txBody>
                  <a:tcPr marL="2201" marR="2201" marT="2201" marB="0" anchor="ctr"/>
                </a:tc>
                <a:tc>
                  <a:txBody>
                    <a:bodyPr/>
                    <a:lstStyle/>
                    <a:p>
                      <a:pPr algn="l" fontAlgn="ctr"/>
                      <a:r>
                        <a:rPr lang="zh-CN" altLang="en-US" sz="800" u="none" strike="noStrike" dirty="0">
                          <a:effectLst/>
                        </a:rPr>
                        <a:t>单车传感器受限于</a:t>
                      </a:r>
                      <a:br>
                        <a:rPr lang="zh-CN" altLang="en-US" sz="800" u="none" strike="noStrike" dirty="0">
                          <a:effectLst/>
                        </a:rPr>
                      </a:br>
                      <a:r>
                        <a:rPr lang="en-US" altLang="zh-CN" sz="800" u="none" strike="noStrike" dirty="0">
                          <a:effectLst/>
                        </a:rPr>
                        <a:t>1.</a:t>
                      </a:r>
                      <a:r>
                        <a:rPr lang="zh-CN" altLang="en-US" sz="800" u="none" strike="noStrike" dirty="0">
                          <a:effectLst/>
                        </a:rPr>
                        <a:t>环境因素。恶略天气、大雾、夜晚等不良工况下传感器无法正常工作，会造成相关功能失效或降级，配备</a:t>
                      </a:r>
                      <a:r>
                        <a:rPr lang="en-US" altLang="zh-CN" sz="800" u="none" strike="noStrike" dirty="0">
                          <a:effectLst/>
                        </a:rPr>
                        <a:t>C-V2X</a:t>
                      </a:r>
                      <a:r>
                        <a:rPr lang="zh-CN" altLang="en-US" sz="800" u="none" strike="noStrike" dirty="0">
                          <a:effectLst/>
                        </a:rPr>
                        <a:t>后可</a:t>
                      </a:r>
                      <a:r>
                        <a:rPr lang="zh-CN" altLang="en-US" sz="800" b="1" u="none" strike="noStrike" dirty="0">
                          <a:solidFill>
                            <a:srgbClr val="0070C0"/>
                          </a:solidFill>
                          <a:effectLst/>
                        </a:rPr>
                        <a:t>提高</a:t>
                      </a:r>
                      <a:r>
                        <a:rPr lang="en-US" altLang="zh-CN" sz="800" b="1" u="none" strike="noStrike" dirty="0">
                          <a:solidFill>
                            <a:srgbClr val="0070C0"/>
                          </a:solidFill>
                          <a:effectLst/>
                        </a:rPr>
                        <a:t>AEB</a:t>
                      </a:r>
                      <a:r>
                        <a:rPr lang="zh-CN" altLang="en-US" sz="800" b="1" u="none" strike="noStrike" dirty="0">
                          <a:solidFill>
                            <a:srgbClr val="0070C0"/>
                          </a:solidFill>
                          <a:effectLst/>
                        </a:rPr>
                        <a:t>系统对环境的感知能力</a:t>
                      </a:r>
                      <a:br>
                        <a:rPr lang="zh-CN" altLang="en-US" sz="800" u="none" strike="noStrike" dirty="0">
                          <a:effectLst/>
                        </a:rPr>
                      </a:br>
                      <a:r>
                        <a:rPr lang="en-US" altLang="zh-CN" sz="800" u="none" strike="noStrike" dirty="0">
                          <a:effectLst/>
                        </a:rPr>
                        <a:t>2.</a:t>
                      </a:r>
                      <a:r>
                        <a:rPr lang="zh-CN" altLang="en-US" sz="800" u="none" strike="noStrike" dirty="0">
                          <a:effectLst/>
                        </a:rPr>
                        <a:t>探测精度。</a:t>
                      </a:r>
                      <a:br>
                        <a:rPr lang="zh-CN" altLang="en-US" sz="800" u="none" strike="noStrike" dirty="0">
                          <a:effectLst/>
                        </a:rPr>
                      </a:br>
                      <a:r>
                        <a:rPr lang="zh-CN" altLang="en-US" sz="800" u="none" strike="noStrike" dirty="0">
                          <a:effectLst/>
                        </a:rPr>
                        <a:t>某些情况下传感器输出的目标属性与真值相差较大：</a:t>
                      </a:r>
                      <a:br>
                        <a:rPr lang="zh-CN" altLang="en-US" sz="800" u="none" strike="noStrike" dirty="0">
                          <a:effectLst/>
                        </a:rPr>
                      </a:br>
                      <a:r>
                        <a:rPr lang="zh-CN" altLang="en-US" sz="800" u="none" strike="noStrike" dirty="0">
                          <a:effectLst/>
                        </a:rPr>
                        <a:t>例如摄像头感知远车纵向距离、纵向速度精度较低，</a:t>
                      </a:r>
                      <a:br>
                        <a:rPr lang="zh-CN" altLang="en-US" sz="800" u="none" strike="noStrike" dirty="0">
                          <a:effectLst/>
                        </a:rPr>
                      </a:br>
                      <a:r>
                        <a:rPr lang="zh-CN" altLang="en-US" sz="800" u="none" strike="noStrike" dirty="0">
                          <a:effectLst/>
                        </a:rPr>
                        <a:t>雷达感知远车横向距离、横向速度精度较低；</a:t>
                      </a:r>
                      <a:br>
                        <a:rPr lang="zh-CN" altLang="en-US" sz="800" u="none" strike="noStrike" dirty="0">
                          <a:effectLst/>
                        </a:rPr>
                      </a:br>
                      <a:r>
                        <a:rPr lang="zh-CN" altLang="en-US" sz="800" u="none" strike="noStrike" dirty="0">
                          <a:effectLst/>
                        </a:rPr>
                        <a:t>特种车辆、紧急车辆类型的识别率不高；</a:t>
                      </a:r>
                      <a:br>
                        <a:rPr lang="zh-CN" altLang="en-US" sz="800" u="none" strike="noStrike" dirty="0">
                          <a:effectLst/>
                        </a:rPr>
                      </a:br>
                      <a:r>
                        <a:rPr lang="zh-CN" altLang="en-US" sz="800" u="none" strike="noStrike" dirty="0">
                          <a:effectLst/>
                        </a:rPr>
                        <a:t>融合</a:t>
                      </a:r>
                      <a:r>
                        <a:rPr lang="en-US" altLang="zh-CN" sz="800" u="none" strike="noStrike" dirty="0">
                          <a:effectLst/>
                        </a:rPr>
                        <a:t>C-V2X</a:t>
                      </a:r>
                      <a:r>
                        <a:rPr lang="zh-CN" altLang="en-US" sz="800" u="none" strike="noStrike" dirty="0">
                          <a:effectLst/>
                        </a:rPr>
                        <a:t>后可</a:t>
                      </a:r>
                      <a:r>
                        <a:rPr lang="zh-CN" altLang="en-US" sz="800" b="1" u="none" strike="noStrike" dirty="0">
                          <a:solidFill>
                            <a:srgbClr val="0070C0"/>
                          </a:solidFill>
                          <a:effectLst/>
                        </a:rPr>
                        <a:t>显著提升以上指标的识别率和识别精度，降低</a:t>
                      </a:r>
                      <a:r>
                        <a:rPr lang="en-US" altLang="zh-CN" sz="800" b="1" u="none" strike="noStrike" dirty="0">
                          <a:solidFill>
                            <a:srgbClr val="0070C0"/>
                          </a:solidFill>
                          <a:effectLst/>
                        </a:rPr>
                        <a:t>AEB</a:t>
                      </a:r>
                      <a:r>
                        <a:rPr lang="zh-CN" altLang="en-US" sz="800" b="1" u="none" strike="noStrike" dirty="0">
                          <a:solidFill>
                            <a:srgbClr val="0070C0"/>
                          </a:solidFill>
                          <a:effectLst/>
                        </a:rPr>
                        <a:t>系统的漏检和误触发率</a:t>
                      </a:r>
                      <a:r>
                        <a:rPr lang="zh-CN" altLang="en-US" sz="800" u="none" strike="noStrike" dirty="0">
                          <a:effectLst/>
                        </a:rPr>
                        <a:t>。</a:t>
                      </a:r>
                      <a:br>
                        <a:rPr lang="zh-CN" altLang="en-US" sz="800" u="none" strike="noStrike" dirty="0">
                          <a:effectLst/>
                        </a:rPr>
                      </a:br>
                      <a:r>
                        <a:rPr lang="en-US" altLang="zh-CN" sz="800" u="none" strike="noStrike" dirty="0">
                          <a:effectLst/>
                        </a:rPr>
                        <a:t>3.</a:t>
                      </a:r>
                      <a:r>
                        <a:rPr lang="zh-CN" altLang="en-US" sz="800" u="none" strike="noStrike" dirty="0">
                          <a:effectLst/>
                        </a:rPr>
                        <a:t>非可视化区域；传统传感器探测范围有限，针对一些突发事件无法作出实时判断，例如”前前车静止“，“前车突然切出</a:t>
                      </a:r>
                      <a:r>
                        <a:rPr lang="en-US" altLang="zh-CN" sz="800" u="none" strike="noStrike" dirty="0">
                          <a:effectLst/>
                        </a:rPr>
                        <a:t>"</a:t>
                      </a:r>
                      <a:r>
                        <a:rPr lang="zh-CN" altLang="en-US" sz="800" u="none" strike="noStrike" dirty="0">
                          <a:effectLst/>
                        </a:rPr>
                        <a:t>等场景。增加</a:t>
                      </a:r>
                      <a:r>
                        <a:rPr lang="en-US" altLang="zh-CN" sz="800" u="none" strike="noStrike" dirty="0">
                          <a:effectLst/>
                        </a:rPr>
                        <a:t>V2X</a:t>
                      </a:r>
                      <a:r>
                        <a:rPr lang="zh-CN" altLang="en-US" sz="800" u="none" strike="noStrike" dirty="0">
                          <a:effectLst/>
                        </a:rPr>
                        <a:t>后，</a:t>
                      </a:r>
                      <a:r>
                        <a:rPr lang="zh-CN" altLang="en-US" sz="800" b="1" u="none" strike="noStrike" dirty="0">
                          <a:solidFill>
                            <a:srgbClr val="0070C0"/>
                          </a:solidFill>
                          <a:effectLst/>
                        </a:rPr>
                        <a:t>视距外目标信息也可获取，从而提高</a:t>
                      </a:r>
                      <a:r>
                        <a:rPr lang="en-US" altLang="zh-CN" sz="800" b="1" u="none" strike="noStrike" dirty="0">
                          <a:solidFill>
                            <a:srgbClr val="0070C0"/>
                          </a:solidFill>
                          <a:effectLst/>
                        </a:rPr>
                        <a:t>AEB</a:t>
                      </a:r>
                      <a:r>
                        <a:rPr lang="zh-CN" altLang="en-US" sz="800" b="1" u="none" strike="noStrike" dirty="0">
                          <a:solidFill>
                            <a:srgbClr val="0070C0"/>
                          </a:solidFill>
                          <a:effectLst/>
                        </a:rPr>
                        <a:t>系统的应用范围。</a:t>
                      </a:r>
                      <a:br>
                        <a:rPr lang="zh-CN" altLang="en-US" sz="800" b="1" u="none" strike="noStrike" dirty="0">
                          <a:solidFill>
                            <a:srgbClr val="0070C0"/>
                          </a:solidFill>
                          <a:effectLst/>
                        </a:rPr>
                      </a:br>
                      <a:r>
                        <a:rPr lang="zh-CN" altLang="en-US" sz="800" b="1" u="none" strike="noStrike" dirty="0">
                          <a:solidFill>
                            <a:srgbClr val="0070C0"/>
                          </a:solidFill>
                          <a:effectLst/>
                        </a:rPr>
                        <a:t>同时，融合</a:t>
                      </a:r>
                      <a:r>
                        <a:rPr lang="en-US" altLang="zh-CN" sz="800" b="1" u="none" strike="noStrike" dirty="0">
                          <a:solidFill>
                            <a:srgbClr val="0070C0"/>
                          </a:solidFill>
                          <a:effectLst/>
                        </a:rPr>
                        <a:t>C-V2X</a:t>
                      </a:r>
                      <a:r>
                        <a:rPr lang="zh-CN" altLang="en-US" sz="800" b="1" u="none" strike="noStrike" dirty="0">
                          <a:solidFill>
                            <a:srgbClr val="0070C0"/>
                          </a:solidFill>
                          <a:effectLst/>
                        </a:rPr>
                        <a:t>后对远车的感知不再受道路曲率半径限制，针对曲率半径超过</a:t>
                      </a:r>
                      <a:r>
                        <a:rPr lang="en-US" altLang="zh-CN" sz="800" b="1" u="none" strike="noStrike" dirty="0">
                          <a:solidFill>
                            <a:srgbClr val="0070C0"/>
                          </a:solidFill>
                          <a:effectLst/>
                        </a:rPr>
                        <a:t>250m</a:t>
                      </a:r>
                      <a:r>
                        <a:rPr lang="zh-CN" altLang="en-US" sz="800" b="1" u="none" strike="noStrike" dirty="0">
                          <a:solidFill>
                            <a:srgbClr val="0070C0"/>
                          </a:solidFill>
                          <a:effectLst/>
                        </a:rPr>
                        <a:t>的弯道上的前方障碍车辆也有较高的感知能力</a:t>
                      </a:r>
                      <a:r>
                        <a:rPr lang="zh-CN" altLang="en-US" sz="800" u="none" strike="noStrike" dirty="0">
                          <a:effectLst/>
                        </a:rPr>
                        <a:t>。</a:t>
                      </a:r>
                      <a:endParaRPr lang="zh-CN" altLang="en-US" sz="800" b="0" i="0" u="none" strike="noStrike" dirty="0">
                        <a:solidFill>
                          <a:srgbClr val="000000"/>
                        </a:solidFill>
                        <a:effectLst/>
                        <a:latin typeface="Calibri" panose="020F0502020204030204" pitchFamily="34" charset="0"/>
                      </a:endParaRPr>
                    </a:p>
                  </a:txBody>
                  <a:tcPr marL="2201" marR="2201" marT="2201" marB="0" anchor="ctr"/>
                </a:tc>
                <a:extLst>
                  <a:ext uri="{0D108BD9-81ED-4DB2-BD59-A6C34878D82A}">
                    <a16:rowId xmlns:a16="http://schemas.microsoft.com/office/drawing/2014/main" val="3839275107"/>
                  </a:ext>
                </a:extLst>
              </a:tr>
              <a:tr h="437592">
                <a:tc vMerge="1">
                  <a:txBody>
                    <a:bodyPr/>
                    <a:lstStyle/>
                    <a:p>
                      <a:endParaRPr lang="en-US"/>
                    </a:p>
                  </a:txBody>
                  <a:tcPr/>
                </a:tc>
                <a:tc>
                  <a:txBody>
                    <a:bodyPr/>
                    <a:lstStyle/>
                    <a:p>
                      <a:pPr algn="ctr" fontAlgn="ctr"/>
                      <a:r>
                        <a:rPr lang="zh-CN" altLang="en-US" sz="800" u="none" strike="noStrike">
                          <a:effectLst/>
                        </a:rPr>
                        <a:t>车道辅助</a:t>
                      </a:r>
                      <a:endParaRPr lang="zh-CN" altLang="en-US" sz="800" b="0" i="0" u="none" strike="noStrike">
                        <a:solidFill>
                          <a:srgbClr val="000000"/>
                        </a:solidFill>
                        <a:effectLst/>
                        <a:latin typeface="Calibri" panose="020F0502020204030204" pitchFamily="34" charset="0"/>
                      </a:endParaRPr>
                    </a:p>
                  </a:txBody>
                  <a:tcPr marL="2201" marR="2201" marT="2201" marB="0" anchor="ctr"/>
                </a:tc>
                <a:tc>
                  <a:txBody>
                    <a:bodyPr/>
                    <a:lstStyle/>
                    <a:p>
                      <a:pPr algn="ctr" fontAlgn="ctr"/>
                      <a:r>
                        <a:rPr lang="zh-CN" altLang="en-US" sz="800" u="none" strike="noStrike">
                          <a:effectLst/>
                        </a:rPr>
                        <a:t>智能限速提示</a:t>
                      </a:r>
                      <a:endParaRPr lang="zh-CN" altLang="en-US" sz="800" b="0" i="0" u="none" strike="noStrike">
                        <a:solidFill>
                          <a:srgbClr val="000000"/>
                        </a:solidFill>
                        <a:effectLst/>
                        <a:latin typeface="Calibri" panose="020F0502020204030204" pitchFamily="34" charset="0"/>
                      </a:endParaRPr>
                    </a:p>
                  </a:txBody>
                  <a:tcPr marL="2201" marR="2201" marT="2201" marB="0" anchor="ctr"/>
                </a:tc>
                <a:tc>
                  <a:txBody>
                    <a:bodyPr/>
                    <a:lstStyle/>
                    <a:p>
                      <a:pPr algn="l" fontAlgn="ctr"/>
                      <a:r>
                        <a:rPr lang="en-US" altLang="zh-CN" sz="800" u="none" strike="noStrike" dirty="0">
                          <a:effectLst/>
                        </a:rPr>
                        <a:t>1</a:t>
                      </a:r>
                      <a:r>
                        <a:rPr lang="zh-CN" altLang="en-US" sz="800" u="none" strike="noStrike" dirty="0">
                          <a:effectLst/>
                        </a:rPr>
                        <a:t>、限速标志牌可能因设置位置、背景干扰等原因造成智能汽车误判；而地面印刷的限速标记也可能因为磨损导致无法识别；在一些路段存在不同车道限速不同、不同车型限速不同、白天和夜晚限速不同、存在最高限速和最低限速等等复杂设置，标志牌的复杂性、不规范性也可能导致智能汽车无法准确的获取所需的限速值。</a:t>
                      </a:r>
                      <a:r>
                        <a:rPr lang="zh-CN" altLang="en-US" sz="800" b="1" u="none" strike="noStrike" dirty="0">
                          <a:solidFill>
                            <a:srgbClr val="0070C0"/>
                          </a:solidFill>
                          <a:effectLst/>
                        </a:rPr>
                        <a:t>融合</a:t>
                      </a:r>
                      <a:r>
                        <a:rPr lang="en-US" altLang="zh-CN" sz="800" b="1" u="none" strike="noStrike" dirty="0">
                          <a:solidFill>
                            <a:srgbClr val="0070C0"/>
                          </a:solidFill>
                          <a:effectLst/>
                        </a:rPr>
                        <a:t>C-V2X</a:t>
                      </a:r>
                      <a:r>
                        <a:rPr lang="zh-CN" altLang="en-US" sz="800" b="1" u="none" strike="noStrike" dirty="0">
                          <a:solidFill>
                            <a:srgbClr val="0070C0"/>
                          </a:solidFill>
                          <a:effectLst/>
                        </a:rPr>
                        <a:t>后，可以以最低每秒</a:t>
                      </a:r>
                      <a:r>
                        <a:rPr lang="en-US" altLang="zh-CN" sz="800" b="1" u="none" strike="noStrike" dirty="0">
                          <a:solidFill>
                            <a:srgbClr val="0070C0"/>
                          </a:solidFill>
                          <a:effectLst/>
                        </a:rPr>
                        <a:t>1</a:t>
                      </a:r>
                      <a:r>
                        <a:rPr lang="zh-CN" altLang="en-US" sz="800" b="1" u="none" strike="noStrike" dirty="0">
                          <a:solidFill>
                            <a:srgbClr val="0070C0"/>
                          </a:solidFill>
                          <a:effectLst/>
                        </a:rPr>
                        <a:t>次的频率准确的获取限速值，增加预警的准确性</a:t>
                      </a:r>
                      <a:r>
                        <a:rPr lang="zh-CN" altLang="en-US" sz="800" u="none" strike="noStrike" dirty="0">
                          <a:effectLst/>
                        </a:rPr>
                        <a:t>。</a:t>
                      </a:r>
                      <a:endParaRPr lang="zh-CN" altLang="en-US" sz="800" b="0" i="0" u="none" strike="noStrike" dirty="0">
                        <a:solidFill>
                          <a:srgbClr val="000000"/>
                        </a:solidFill>
                        <a:effectLst/>
                        <a:latin typeface="Calibri" panose="020F0502020204030204" pitchFamily="34" charset="0"/>
                      </a:endParaRPr>
                    </a:p>
                  </a:txBody>
                  <a:tcPr marL="2201" marR="2201" marT="2201" marB="0" anchor="ctr"/>
                </a:tc>
                <a:extLst>
                  <a:ext uri="{0D108BD9-81ED-4DB2-BD59-A6C34878D82A}">
                    <a16:rowId xmlns:a16="http://schemas.microsoft.com/office/drawing/2014/main" val="1053687959"/>
                  </a:ext>
                </a:extLst>
              </a:tr>
              <a:tr h="1150532">
                <a:tc>
                  <a:txBody>
                    <a:bodyPr/>
                    <a:lstStyle/>
                    <a:p>
                      <a:pPr algn="ctr" fontAlgn="ctr"/>
                      <a:r>
                        <a:rPr lang="en-US" altLang="zh-CN" sz="800" u="none" strike="noStrike" dirty="0">
                          <a:effectLst/>
                        </a:rPr>
                        <a:t>L1</a:t>
                      </a:r>
                      <a:r>
                        <a:rPr lang="zh-CN" altLang="en-US" sz="800" u="none" strike="noStrike" dirty="0">
                          <a:effectLst/>
                        </a:rPr>
                        <a:t>：部分驾驶辅助</a:t>
                      </a:r>
                      <a:endParaRPr lang="zh-CN" altLang="en-US" sz="800" b="0" i="0" u="none" strike="noStrike" dirty="0">
                        <a:solidFill>
                          <a:srgbClr val="000000"/>
                        </a:solidFill>
                        <a:effectLst/>
                        <a:latin typeface="Calibri" panose="020F0502020204030204" pitchFamily="34" charset="0"/>
                      </a:endParaRPr>
                    </a:p>
                  </a:txBody>
                  <a:tcPr marL="2201" marR="2201" marT="2201" marB="0" anchor="ctr">
                    <a:solidFill>
                      <a:schemeClr val="accent6">
                        <a:lumMod val="60000"/>
                        <a:lumOff val="40000"/>
                      </a:schemeClr>
                    </a:solidFill>
                  </a:tcPr>
                </a:tc>
                <a:tc>
                  <a:txBody>
                    <a:bodyPr/>
                    <a:lstStyle/>
                    <a:p>
                      <a:pPr algn="ctr" fontAlgn="ctr"/>
                      <a:r>
                        <a:rPr lang="zh-CN" altLang="en-US" sz="800" u="none" strike="noStrike">
                          <a:effectLst/>
                        </a:rPr>
                        <a:t>自适应巡航</a:t>
                      </a:r>
                      <a:endParaRPr lang="zh-CN" altLang="en-US" sz="800" b="0" i="0" u="none" strike="noStrike">
                        <a:solidFill>
                          <a:srgbClr val="000000"/>
                        </a:solidFill>
                        <a:effectLst/>
                        <a:latin typeface="Calibri" panose="020F0502020204030204" pitchFamily="34" charset="0"/>
                      </a:endParaRPr>
                    </a:p>
                  </a:txBody>
                  <a:tcPr marL="2201" marR="2201" marT="2201" marB="0" anchor="ctr"/>
                </a:tc>
                <a:tc>
                  <a:txBody>
                    <a:bodyPr/>
                    <a:lstStyle/>
                    <a:p>
                      <a:pPr algn="ctr"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2201" marR="2201" marT="2201" marB="0" anchor="ctr"/>
                </a:tc>
                <a:tc>
                  <a:txBody>
                    <a:bodyPr/>
                    <a:lstStyle/>
                    <a:p>
                      <a:pPr algn="l" fontAlgn="ctr"/>
                      <a:r>
                        <a:rPr lang="en-US" altLang="zh-CN" sz="800" u="none" strike="noStrike" dirty="0">
                          <a:effectLst/>
                        </a:rPr>
                        <a:t>1.</a:t>
                      </a:r>
                      <a:r>
                        <a:rPr lang="zh-CN" altLang="en-US" sz="800" u="none" strike="noStrike" dirty="0">
                          <a:effectLst/>
                        </a:rPr>
                        <a:t>传统单车传感器存在前方静止车辆或非常见异形车辆（工程车，紧急车辆等）识别较差等长尾问题，融合</a:t>
                      </a:r>
                      <a:r>
                        <a:rPr lang="en-US" altLang="zh-CN" sz="800" u="none" strike="noStrike" dirty="0">
                          <a:effectLst/>
                        </a:rPr>
                        <a:t>C-V2X</a:t>
                      </a:r>
                      <a:r>
                        <a:rPr lang="zh-CN" altLang="en-US" sz="800" u="none" strike="noStrike" dirty="0">
                          <a:effectLst/>
                        </a:rPr>
                        <a:t>后，</a:t>
                      </a:r>
                      <a:r>
                        <a:rPr lang="zh-CN" altLang="en-US" sz="800" b="1" u="none" strike="noStrike" dirty="0">
                          <a:solidFill>
                            <a:srgbClr val="0070C0"/>
                          </a:solidFill>
                          <a:effectLst/>
                        </a:rPr>
                        <a:t>对目标类型可进行有效识别，提高功能可靠性</a:t>
                      </a:r>
                      <a:r>
                        <a:rPr lang="zh-CN" altLang="en-US" sz="800" u="none" strike="noStrike" dirty="0">
                          <a:effectLst/>
                        </a:rPr>
                        <a:t>。</a:t>
                      </a:r>
                      <a:br>
                        <a:rPr lang="zh-CN" altLang="en-US" sz="800" u="none" strike="noStrike" dirty="0">
                          <a:effectLst/>
                        </a:rPr>
                      </a:br>
                      <a:r>
                        <a:rPr lang="en-US" altLang="zh-CN" sz="800" u="none" strike="noStrike" dirty="0">
                          <a:effectLst/>
                        </a:rPr>
                        <a:t>2.</a:t>
                      </a:r>
                      <a:r>
                        <a:rPr lang="zh-CN" altLang="en-US" sz="800" u="none" strike="noStrike" dirty="0">
                          <a:effectLst/>
                        </a:rPr>
                        <a:t>传统车道线识别基于视觉，在光线较差的情况下存在无法正确识别的可能性</a:t>
                      </a:r>
                      <a:r>
                        <a:rPr lang="en-US" altLang="zh-CN" sz="800" u="none" strike="noStrike" dirty="0">
                          <a:effectLst/>
                        </a:rPr>
                        <a:t>, </a:t>
                      </a:r>
                      <a:r>
                        <a:rPr lang="zh-CN" altLang="en-US" sz="800" u="none" strike="noStrike" dirty="0">
                          <a:effectLst/>
                        </a:rPr>
                        <a:t>而</a:t>
                      </a:r>
                      <a:r>
                        <a:rPr lang="en-US" altLang="zh-CN" sz="800" b="1" u="none" strike="noStrike" dirty="0">
                          <a:solidFill>
                            <a:srgbClr val="0070C0"/>
                          </a:solidFill>
                          <a:effectLst/>
                        </a:rPr>
                        <a:t>C-V2X</a:t>
                      </a:r>
                      <a:r>
                        <a:rPr lang="zh-CN" altLang="en-US" sz="800" b="1" u="none" strike="noStrike" dirty="0">
                          <a:solidFill>
                            <a:srgbClr val="0070C0"/>
                          </a:solidFill>
                          <a:effectLst/>
                        </a:rPr>
                        <a:t>的</a:t>
                      </a:r>
                      <a:r>
                        <a:rPr lang="en-US" altLang="zh-CN" sz="800" b="1" u="none" strike="noStrike" dirty="0">
                          <a:solidFill>
                            <a:srgbClr val="0070C0"/>
                          </a:solidFill>
                          <a:effectLst/>
                        </a:rPr>
                        <a:t>MAP</a:t>
                      </a:r>
                      <a:r>
                        <a:rPr lang="zh-CN" altLang="en-US" sz="800" b="1" u="none" strike="noStrike" dirty="0">
                          <a:solidFill>
                            <a:srgbClr val="0070C0"/>
                          </a:solidFill>
                          <a:effectLst/>
                        </a:rPr>
                        <a:t>消息中准确定义了道路中心点的信息</a:t>
                      </a:r>
                      <a:r>
                        <a:rPr lang="en-US" altLang="zh-CN" sz="800" b="1" u="none" strike="noStrike" dirty="0">
                          <a:solidFill>
                            <a:srgbClr val="0070C0"/>
                          </a:solidFill>
                          <a:effectLst/>
                        </a:rPr>
                        <a:t>,</a:t>
                      </a:r>
                      <a:r>
                        <a:rPr lang="zh-CN" altLang="en-US" sz="800" b="1" u="none" strike="noStrike" dirty="0">
                          <a:solidFill>
                            <a:srgbClr val="0070C0"/>
                          </a:solidFill>
                          <a:effectLst/>
                        </a:rPr>
                        <a:t>可根据该信息完成对车道线的拟合，以及十字路口无车道线时对虚拟车道线的绘制，可全天候进行车道线识别</a:t>
                      </a:r>
                      <a:r>
                        <a:rPr lang="zh-CN" altLang="en-US" sz="800" u="none" strike="noStrike" dirty="0">
                          <a:effectLst/>
                        </a:rPr>
                        <a:t>；</a:t>
                      </a:r>
                      <a:br>
                        <a:rPr lang="zh-CN" altLang="en-US" sz="800" u="none" strike="noStrike" dirty="0">
                          <a:effectLst/>
                        </a:rPr>
                      </a:br>
                      <a:r>
                        <a:rPr lang="en-US" altLang="zh-CN" sz="800" u="none" strike="noStrike" dirty="0">
                          <a:effectLst/>
                        </a:rPr>
                        <a:t>3.</a:t>
                      </a:r>
                      <a:r>
                        <a:rPr lang="zh-CN" altLang="en-US" sz="800" u="none" strike="noStrike" dirty="0">
                          <a:effectLst/>
                        </a:rPr>
                        <a:t>结合</a:t>
                      </a:r>
                      <a:r>
                        <a:rPr lang="en-US" altLang="zh-CN" sz="800" u="none" strike="noStrike" dirty="0">
                          <a:effectLst/>
                        </a:rPr>
                        <a:t>MAP</a:t>
                      </a:r>
                      <a:r>
                        <a:rPr lang="zh-CN" altLang="en-US" sz="800" u="none" strike="noStrike" dirty="0">
                          <a:effectLst/>
                        </a:rPr>
                        <a:t>和</a:t>
                      </a:r>
                      <a:r>
                        <a:rPr lang="en-US" altLang="zh-CN" sz="800" u="none" strike="noStrike" dirty="0">
                          <a:effectLst/>
                        </a:rPr>
                        <a:t>SPAT</a:t>
                      </a:r>
                      <a:r>
                        <a:rPr lang="zh-CN" altLang="en-US" sz="800" u="none" strike="noStrike" dirty="0">
                          <a:effectLst/>
                        </a:rPr>
                        <a:t>信号获取红绿灯相关信息，</a:t>
                      </a:r>
                      <a:r>
                        <a:rPr lang="zh-CN" altLang="en-US" sz="800" b="1" u="none" strike="noStrike" dirty="0">
                          <a:solidFill>
                            <a:srgbClr val="0070C0"/>
                          </a:solidFill>
                          <a:effectLst/>
                        </a:rPr>
                        <a:t>在车辆通过十字路口时可控制车辆进行绿波通行和红绿灯启停</a:t>
                      </a:r>
                      <a:r>
                        <a:rPr lang="en-US" altLang="zh-CN" sz="800" u="none" strike="noStrike" dirty="0">
                          <a:effectLst/>
                        </a:rPr>
                        <a:t>;</a:t>
                      </a:r>
                      <a:br>
                        <a:rPr lang="en-US" altLang="zh-CN" sz="800" u="none" strike="noStrike" dirty="0">
                          <a:effectLst/>
                        </a:rPr>
                      </a:br>
                      <a:r>
                        <a:rPr lang="en-US" altLang="zh-CN" sz="800" u="none" strike="noStrike" dirty="0">
                          <a:effectLst/>
                        </a:rPr>
                        <a:t>4.</a:t>
                      </a:r>
                      <a:r>
                        <a:rPr lang="zh-CN" altLang="en-US" sz="800" u="none" strike="noStrike" dirty="0">
                          <a:effectLst/>
                        </a:rPr>
                        <a:t>限速标识牌或允许转向箭头因为磨损等原因无法识别，融合</a:t>
                      </a:r>
                      <a:r>
                        <a:rPr lang="en-US" altLang="zh-CN" sz="800" u="none" strike="noStrike" dirty="0">
                          <a:effectLst/>
                        </a:rPr>
                        <a:t>C-V2X</a:t>
                      </a:r>
                      <a:r>
                        <a:rPr lang="zh-CN" altLang="en-US" sz="800" u="none" strike="noStrike" dirty="0">
                          <a:effectLst/>
                        </a:rPr>
                        <a:t>后，</a:t>
                      </a:r>
                      <a:r>
                        <a:rPr lang="zh-CN" altLang="en-US" sz="800" b="1" u="none" strike="noStrike" dirty="0">
                          <a:solidFill>
                            <a:srgbClr val="0070C0"/>
                          </a:solidFill>
                          <a:effectLst/>
                        </a:rPr>
                        <a:t>车辆限速或允许转向信息能够有效获取，保证车辆在符合交通规则的前提下行驶</a:t>
                      </a:r>
                      <a:r>
                        <a:rPr lang="zh-CN" altLang="en-US" sz="800" u="none" strike="noStrike" dirty="0">
                          <a:effectLst/>
                        </a:rPr>
                        <a:t>；</a:t>
                      </a:r>
                      <a:br>
                        <a:rPr lang="zh-CN" altLang="en-US" sz="800" u="none" strike="noStrike" dirty="0">
                          <a:effectLst/>
                        </a:rPr>
                      </a:br>
                      <a:r>
                        <a:rPr lang="en-US" altLang="zh-CN" sz="800" u="none" strike="noStrike" dirty="0">
                          <a:effectLst/>
                        </a:rPr>
                        <a:t>5.</a:t>
                      </a:r>
                      <a:r>
                        <a:rPr lang="zh-CN" altLang="en-US" sz="800" u="none" strike="noStrike" dirty="0">
                          <a:effectLst/>
                        </a:rPr>
                        <a:t>传统单车智能对远车状态的识别基于雷达和视觉感知。融合</a:t>
                      </a:r>
                      <a:r>
                        <a:rPr lang="en-US" altLang="zh-CN" sz="800" u="none" strike="noStrike" dirty="0">
                          <a:effectLst/>
                        </a:rPr>
                        <a:t>C-V2X</a:t>
                      </a:r>
                      <a:r>
                        <a:rPr lang="zh-CN" altLang="en-US" sz="800" u="none" strike="noStrike" dirty="0">
                          <a:effectLst/>
                        </a:rPr>
                        <a:t>后，</a:t>
                      </a:r>
                      <a:r>
                        <a:rPr lang="zh-CN" altLang="en-US" sz="800" b="1" u="none" strike="noStrike" dirty="0">
                          <a:solidFill>
                            <a:srgbClr val="0070C0"/>
                          </a:solidFill>
                          <a:effectLst/>
                        </a:rPr>
                        <a:t>可获取更准确的远车运动信息（远车异常状态，远车紧急制动状态和远车的转向意图等），</a:t>
                      </a:r>
                      <a:r>
                        <a:rPr lang="en-US" altLang="zh-CN" sz="800" b="1" u="none" strike="noStrike" dirty="0">
                          <a:solidFill>
                            <a:srgbClr val="0070C0"/>
                          </a:solidFill>
                          <a:effectLst/>
                        </a:rPr>
                        <a:t>ACC</a:t>
                      </a:r>
                      <a:r>
                        <a:rPr lang="zh-CN" altLang="en-US" sz="800" b="1" u="none" strike="noStrike" dirty="0">
                          <a:solidFill>
                            <a:srgbClr val="0070C0"/>
                          </a:solidFill>
                          <a:effectLst/>
                        </a:rPr>
                        <a:t>可提前进行决策、进一步提升车辆控制的平滑性</a:t>
                      </a:r>
                      <a:r>
                        <a:rPr lang="zh-CN" altLang="en-US" sz="800" u="none" strike="noStrike" dirty="0">
                          <a:effectLst/>
                        </a:rPr>
                        <a:t>；</a:t>
                      </a:r>
                      <a:br>
                        <a:rPr lang="zh-CN" altLang="en-US" sz="800" u="none" strike="noStrike" dirty="0">
                          <a:effectLst/>
                        </a:rPr>
                      </a:br>
                      <a:r>
                        <a:rPr lang="en-US" altLang="zh-CN" sz="800" u="none" strike="noStrike" dirty="0">
                          <a:effectLst/>
                        </a:rPr>
                        <a:t>6.</a:t>
                      </a:r>
                      <a:r>
                        <a:rPr lang="zh-CN" altLang="en-US" sz="800" u="none" strike="noStrike" dirty="0">
                          <a:effectLst/>
                        </a:rPr>
                        <a:t>雷达和视觉无法对交通事件</a:t>
                      </a:r>
                      <a:r>
                        <a:rPr lang="en-US" altLang="zh-CN" sz="800" u="none" strike="noStrike" dirty="0">
                          <a:effectLst/>
                        </a:rPr>
                        <a:t>/</a:t>
                      </a:r>
                      <a:r>
                        <a:rPr lang="zh-CN" altLang="en-US" sz="800" u="none" strike="noStrike" dirty="0">
                          <a:effectLst/>
                        </a:rPr>
                        <a:t>交通流进行有效判断，融合</a:t>
                      </a:r>
                      <a:r>
                        <a:rPr lang="en-US" altLang="zh-CN" sz="800" u="none" strike="noStrike" dirty="0">
                          <a:effectLst/>
                        </a:rPr>
                        <a:t>C-V2X</a:t>
                      </a:r>
                      <a:r>
                        <a:rPr lang="zh-CN" altLang="en-US" sz="800" u="none" strike="noStrike" dirty="0">
                          <a:effectLst/>
                        </a:rPr>
                        <a:t>后，</a:t>
                      </a:r>
                      <a:r>
                        <a:rPr lang="zh-CN" altLang="en-US" sz="800" b="1" u="none" strike="noStrike" dirty="0">
                          <a:solidFill>
                            <a:srgbClr val="0070C0"/>
                          </a:solidFill>
                          <a:effectLst/>
                        </a:rPr>
                        <a:t>通过</a:t>
                      </a:r>
                      <a:r>
                        <a:rPr lang="en-US" altLang="zh-CN" sz="800" b="1" u="none" strike="noStrike" dirty="0">
                          <a:solidFill>
                            <a:srgbClr val="0070C0"/>
                          </a:solidFill>
                          <a:effectLst/>
                        </a:rPr>
                        <a:t>RSI</a:t>
                      </a:r>
                      <a:r>
                        <a:rPr lang="zh-CN" altLang="en-US" sz="800" b="1" u="none" strike="noStrike" dirty="0">
                          <a:solidFill>
                            <a:srgbClr val="0070C0"/>
                          </a:solidFill>
                          <a:effectLst/>
                        </a:rPr>
                        <a:t>消息，自车可提前获取交通事件信息，能够提前决策和规划</a:t>
                      </a:r>
                      <a:r>
                        <a:rPr lang="zh-CN" altLang="en-US" sz="800" u="none" strike="noStrike" dirty="0">
                          <a:effectLst/>
                        </a:rPr>
                        <a:t>。</a:t>
                      </a:r>
                      <a:endParaRPr lang="zh-CN" altLang="en-US" sz="800" b="0" i="0" u="none" strike="noStrike" dirty="0">
                        <a:solidFill>
                          <a:srgbClr val="000000"/>
                        </a:solidFill>
                        <a:effectLst/>
                        <a:latin typeface="Calibri" panose="020F0502020204030204" pitchFamily="34" charset="0"/>
                      </a:endParaRPr>
                    </a:p>
                  </a:txBody>
                  <a:tcPr marL="2201" marR="2201" marT="2201" marB="0" anchor="ctr"/>
                </a:tc>
                <a:extLst>
                  <a:ext uri="{0D108BD9-81ED-4DB2-BD59-A6C34878D82A}">
                    <a16:rowId xmlns:a16="http://schemas.microsoft.com/office/drawing/2014/main" val="3985741827"/>
                  </a:ext>
                </a:extLst>
              </a:tr>
              <a:tr h="358375">
                <a:tc>
                  <a:txBody>
                    <a:bodyPr/>
                    <a:lstStyle/>
                    <a:p>
                      <a:pPr algn="ctr" fontAlgn="ctr"/>
                      <a:r>
                        <a:rPr lang="en-US" altLang="zh-CN" sz="800" u="none" strike="noStrike" dirty="0">
                          <a:effectLst/>
                        </a:rPr>
                        <a:t>L2</a:t>
                      </a:r>
                      <a:r>
                        <a:rPr lang="zh-CN" altLang="en-US" sz="800" u="none" strike="noStrike" dirty="0">
                          <a:effectLst/>
                        </a:rPr>
                        <a:t>：组合驾驶辅助</a:t>
                      </a:r>
                      <a:endParaRPr lang="zh-CN" altLang="en-US" sz="800" b="0" i="0" u="none" strike="noStrike" dirty="0">
                        <a:solidFill>
                          <a:srgbClr val="000000"/>
                        </a:solidFill>
                        <a:effectLst/>
                        <a:latin typeface="Calibri" panose="020F0502020204030204" pitchFamily="34" charset="0"/>
                      </a:endParaRPr>
                    </a:p>
                  </a:txBody>
                  <a:tcPr marL="2201" marR="2201" marT="2201" marB="0" anchor="ctr">
                    <a:solidFill>
                      <a:schemeClr val="accent6">
                        <a:lumMod val="60000"/>
                        <a:lumOff val="40000"/>
                      </a:schemeClr>
                    </a:solidFill>
                  </a:tcPr>
                </a:tc>
                <a:tc>
                  <a:txBody>
                    <a:bodyPr/>
                    <a:lstStyle/>
                    <a:p>
                      <a:pPr algn="ctr" fontAlgn="ctr"/>
                      <a:r>
                        <a:rPr lang="zh-CN" altLang="en-US" sz="800" u="none" strike="noStrike">
                          <a:effectLst/>
                        </a:rPr>
                        <a:t>高速公路辅助</a:t>
                      </a:r>
                      <a:endParaRPr lang="zh-CN" altLang="en-US" sz="800" b="0" i="0" u="none" strike="noStrike">
                        <a:solidFill>
                          <a:srgbClr val="000000"/>
                        </a:solidFill>
                        <a:effectLst/>
                        <a:latin typeface="Calibri" panose="020F0502020204030204" pitchFamily="34" charset="0"/>
                      </a:endParaRPr>
                    </a:p>
                  </a:txBody>
                  <a:tcPr marL="2201" marR="2201" marT="2201" marB="0" anchor="ctr"/>
                </a:tc>
                <a:tc>
                  <a:txBody>
                    <a:bodyPr/>
                    <a:lstStyle/>
                    <a:p>
                      <a:pPr algn="ctr"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2201" marR="2201" marT="2201" marB="0" anchor="ctr"/>
                </a:tc>
                <a:tc>
                  <a:txBody>
                    <a:bodyPr/>
                    <a:lstStyle/>
                    <a:p>
                      <a:pPr algn="ctr" fontAlgn="ctr"/>
                      <a:r>
                        <a:rPr lang="en-US" sz="800" u="none" strike="noStrike" dirty="0">
                          <a:effectLst/>
                        </a:rPr>
                        <a:t> </a:t>
                      </a:r>
                      <a:endParaRPr lang="en-US" sz="800" b="0" i="0" u="none" strike="noStrike" dirty="0">
                        <a:solidFill>
                          <a:srgbClr val="000000"/>
                        </a:solidFill>
                        <a:effectLst/>
                        <a:latin typeface="Calibri" panose="020F0502020204030204" pitchFamily="34" charset="0"/>
                      </a:endParaRPr>
                    </a:p>
                  </a:txBody>
                  <a:tcPr marL="2201" marR="2201" marT="2201" marB="0" anchor="ctr"/>
                </a:tc>
                <a:extLst>
                  <a:ext uri="{0D108BD9-81ED-4DB2-BD59-A6C34878D82A}">
                    <a16:rowId xmlns:a16="http://schemas.microsoft.com/office/drawing/2014/main" val="86094390"/>
                  </a:ext>
                </a:extLst>
              </a:tr>
              <a:tr h="318769">
                <a:tc>
                  <a:txBody>
                    <a:bodyPr/>
                    <a:lstStyle/>
                    <a:p>
                      <a:pPr algn="ctr" fontAlgn="ctr"/>
                      <a:r>
                        <a:rPr lang="en-US" altLang="zh-CN" sz="800" u="none" strike="noStrike" dirty="0">
                          <a:effectLst/>
                        </a:rPr>
                        <a:t>L3</a:t>
                      </a:r>
                      <a:r>
                        <a:rPr lang="zh-CN" altLang="en-US" sz="800" u="none" strike="noStrike" dirty="0">
                          <a:effectLst/>
                        </a:rPr>
                        <a:t>：有条件自动驾驶</a:t>
                      </a:r>
                      <a:endParaRPr lang="zh-CN" altLang="en-US" sz="800" b="0" i="0" u="none" strike="noStrike" dirty="0">
                        <a:solidFill>
                          <a:srgbClr val="000000"/>
                        </a:solidFill>
                        <a:effectLst/>
                        <a:latin typeface="Calibri" panose="020F0502020204030204" pitchFamily="34" charset="0"/>
                      </a:endParaRPr>
                    </a:p>
                  </a:txBody>
                  <a:tcPr marL="2201" marR="2201" marT="2201" marB="0" anchor="ctr">
                    <a:solidFill>
                      <a:schemeClr val="accent6">
                        <a:lumMod val="60000"/>
                        <a:lumOff val="40000"/>
                      </a:schemeClr>
                    </a:solidFill>
                  </a:tcPr>
                </a:tc>
                <a:tc>
                  <a:txBody>
                    <a:bodyPr/>
                    <a:lstStyle/>
                    <a:p>
                      <a:pPr algn="ctr" fontAlgn="ctr"/>
                      <a:r>
                        <a:rPr lang="zh-CN" altLang="en-US" sz="800" u="none" strike="noStrike">
                          <a:effectLst/>
                        </a:rPr>
                        <a:t>交通拥堵自动驾驶</a:t>
                      </a:r>
                      <a:endParaRPr lang="zh-CN" altLang="en-US" sz="800" b="0" i="0" u="none" strike="noStrike">
                        <a:solidFill>
                          <a:srgbClr val="000000"/>
                        </a:solidFill>
                        <a:effectLst/>
                        <a:latin typeface="Calibri" panose="020F0502020204030204" pitchFamily="34" charset="0"/>
                      </a:endParaRPr>
                    </a:p>
                  </a:txBody>
                  <a:tcPr marL="2201" marR="2201" marT="2201" marB="0" anchor="ctr"/>
                </a:tc>
                <a:tc>
                  <a:txBody>
                    <a:bodyPr/>
                    <a:lstStyle/>
                    <a:p>
                      <a:pPr algn="ctr"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2201" marR="2201" marT="2201" marB="0" anchor="ctr"/>
                </a:tc>
                <a:tc>
                  <a:txBody>
                    <a:bodyPr/>
                    <a:lstStyle/>
                    <a:p>
                      <a:pPr algn="ctr" fontAlgn="ctr"/>
                      <a:r>
                        <a:rPr lang="en-US" sz="800" u="none" strike="noStrike" dirty="0">
                          <a:effectLst/>
                        </a:rPr>
                        <a:t> </a:t>
                      </a:r>
                      <a:endParaRPr lang="en-US" sz="800" b="0" i="0" u="none" strike="noStrike" dirty="0">
                        <a:solidFill>
                          <a:srgbClr val="000000"/>
                        </a:solidFill>
                        <a:effectLst/>
                        <a:latin typeface="Calibri" panose="020F0502020204030204" pitchFamily="34" charset="0"/>
                      </a:endParaRPr>
                    </a:p>
                  </a:txBody>
                  <a:tcPr marL="2201" marR="2201" marT="2201" marB="0" anchor="ctr"/>
                </a:tc>
                <a:extLst>
                  <a:ext uri="{0D108BD9-81ED-4DB2-BD59-A6C34878D82A}">
                    <a16:rowId xmlns:a16="http://schemas.microsoft.com/office/drawing/2014/main" val="3572938852"/>
                  </a:ext>
                </a:extLst>
              </a:tr>
              <a:tr h="279161">
                <a:tc rowSpan="4">
                  <a:txBody>
                    <a:bodyPr/>
                    <a:lstStyle/>
                    <a:p>
                      <a:pPr algn="ctr" fontAlgn="ctr"/>
                      <a:r>
                        <a:rPr lang="en-US" altLang="zh-CN" sz="800" u="none" strike="noStrike" dirty="0">
                          <a:effectLst/>
                        </a:rPr>
                        <a:t>L4</a:t>
                      </a:r>
                      <a:r>
                        <a:rPr lang="zh-CN" altLang="en-US" sz="800" u="none" strike="noStrike" dirty="0">
                          <a:effectLst/>
                        </a:rPr>
                        <a:t>：高度自动驾驶</a:t>
                      </a:r>
                      <a:endParaRPr lang="zh-CN" altLang="en-US" sz="800" b="0" i="0" u="none" strike="noStrike" dirty="0">
                        <a:solidFill>
                          <a:srgbClr val="000000"/>
                        </a:solidFill>
                        <a:effectLst/>
                        <a:latin typeface="Calibri" panose="020F0502020204030204" pitchFamily="34" charset="0"/>
                      </a:endParaRPr>
                    </a:p>
                  </a:txBody>
                  <a:tcPr marL="2201" marR="2201" marT="2201" marB="0" anchor="ctr">
                    <a:solidFill>
                      <a:schemeClr val="accent6">
                        <a:lumMod val="60000"/>
                        <a:lumOff val="40000"/>
                      </a:schemeClr>
                    </a:solidFill>
                  </a:tcPr>
                </a:tc>
                <a:tc>
                  <a:txBody>
                    <a:bodyPr/>
                    <a:lstStyle/>
                    <a:p>
                      <a:pPr algn="ctr" fontAlgn="ctr"/>
                      <a:r>
                        <a:rPr lang="zh-CN" altLang="en-US" sz="800" u="none" strike="noStrike">
                          <a:effectLst/>
                        </a:rPr>
                        <a:t>无人驾驶出租车</a:t>
                      </a:r>
                      <a:endParaRPr lang="zh-CN" altLang="en-US" sz="800" b="0" i="0" u="none" strike="noStrike">
                        <a:solidFill>
                          <a:srgbClr val="000000"/>
                        </a:solidFill>
                        <a:effectLst/>
                        <a:latin typeface="Calibri" panose="020F0502020204030204" pitchFamily="34" charset="0"/>
                      </a:endParaRPr>
                    </a:p>
                  </a:txBody>
                  <a:tcPr marL="2201" marR="2201" marT="2201" marB="0" anchor="ctr"/>
                </a:tc>
                <a:tc>
                  <a:txBody>
                    <a:bodyPr/>
                    <a:lstStyle/>
                    <a:p>
                      <a:pPr algn="ctr"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2201" marR="2201" marT="2201" marB="0" anchor="ctr"/>
                </a:tc>
                <a:tc>
                  <a:txBody>
                    <a:bodyPr/>
                    <a:lstStyle/>
                    <a:p>
                      <a:pPr algn="ctr" fontAlgn="ctr"/>
                      <a:r>
                        <a:rPr lang="en-US" sz="800" u="none" strike="noStrike" dirty="0">
                          <a:effectLst/>
                        </a:rPr>
                        <a:t> </a:t>
                      </a:r>
                      <a:endParaRPr lang="en-US" sz="800" b="0" i="0" u="none" strike="noStrike" dirty="0">
                        <a:solidFill>
                          <a:srgbClr val="000000"/>
                        </a:solidFill>
                        <a:effectLst/>
                        <a:latin typeface="Calibri" panose="020F0502020204030204" pitchFamily="34" charset="0"/>
                      </a:endParaRPr>
                    </a:p>
                  </a:txBody>
                  <a:tcPr marL="2201" marR="2201" marT="2201" marB="0" anchor="ctr"/>
                </a:tc>
                <a:extLst>
                  <a:ext uri="{0D108BD9-81ED-4DB2-BD59-A6C34878D82A}">
                    <a16:rowId xmlns:a16="http://schemas.microsoft.com/office/drawing/2014/main" val="2639124305"/>
                  </a:ext>
                </a:extLst>
              </a:tr>
              <a:tr h="122067">
                <a:tc vMerge="1">
                  <a:txBody>
                    <a:bodyPr/>
                    <a:lstStyle/>
                    <a:p>
                      <a:endParaRPr lang="en-US"/>
                    </a:p>
                  </a:txBody>
                  <a:tcPr/>
                </a:tc>
                <a:tc>
                  <a:txBody>
                    <a:bodyPr/>
                    <a:lstStyle/>
                    <a:p>
                      <a:pPr algn="ctr" fontAlgn="ctr"/>
                      <a:r>
                        <a:rPr lang="zh-CN" altLang="en-US" sz="800" u="none" strike="noStrike">
                          <a:effectLst/>
                        </a:rPr>
                        <a:t>园区自动驾驶</a:t>
                      </a:r>
                      <a:endParaRPr lang="zh-CN" altLang="en-US" sz="800" b="0" i="0" u="none" strike="noStrike">
                        <a:solidFill>
                          <a:srgbClr val="000000"/>
                        </a:solidFill>
                        <a:effectLst/>
                        <a:latin typeface="Calibri" panose="020F0502020204030204" pitchFamily="34" charset="0"/>
                      </a:endParaRPr>
                    </a:p>
                  </a:txBody>
                  <a:tcPr marL="2201" marR="2201" marT="2201" marB="0" anchor="ctr"/>
                </a:tc>
                <a:tc>
                  <a:txBody>
                    <a:bodyPr/>
                    <a:lstStyle/>
                    <a:p>
                      <a:pPr algn="ctr"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2201" marR="2201" marT="2201" marB="0" anchor="ctr"/>
                </a:tc>
                <a:tc>
                  <a:txBody>
                    <a:bodyPr/>
                    <a:lstStyle/>
                    <a:p>
                      <a:pPr algn="ctr"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2201" marR="2201" marT="2201" marB="0" anchor="ctr"/>
                </a:tc>
                <a:extLst>
                  <a:ext uri="{0D108BD9-81ED-4DB2-BD59-A6C34878D82A}">
                    <a16:rowId xmlns:a16="http://schemas.microsoft.com/office/drawing/2014/main" val="236544261"/>
                  </a:ext>
                </a:extLst>
              </a:tr>
              <a:tr h="122067">
                <a:tc vMerge="1">
                  <a:txBody>
                    <a:bodyPr/>
                    <a:lstStyle/>
                    <a:p>
                      <a:endParaRPr lang="en-US"/>
                    </a:p>
                  </a:txBody>
                  <a:tcPr/>
                </a:tc>
                <a:tc>
                  <a:txBody>
                    <a:bodyPr/>
                    <a:lstStyle/>
                    <a:p>
                      <a:pPr algn="ctr" fontAlgn="ctr"/>
                      <a:r>
                        <a:rPr lang="zh-CN" altLang="en-US" sz="800" u="none" strike="noStrike">
                          <a:effectLst/>
                        </a:rPr>
                        <a:t>城区自动驾驶</a:t>
                      </a:r>
                      <a:endParaRPr lang="zh-CN" altLang="en-US" sz="800" b="0" i="0" u="none" strike="noStrike">
                        <a:solidFill>
                          <a:srgbClr val="000000"/>
                        </a:solidFill>
                        <a:effectLst/>
                        <a:latin typeface="Calibri" panose="020F0502020204030204" pitchFamily="34" charset="0"/>
                      </a:endParaRPr>
                    </a:p>
                  </a:txBody>
                  <a:tcPr marL="2201" marR="2201" marT="2201" marB="0" anchor="ctr"/>
                </a:tc>
                <a:tc>
                  <a:txBody>
                    <a:bodyPr/>
                    <a:lstStyle/>
                    <a:p>
                      <a:pPr algn="ctr"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2201" marR="2201" marT="2201" marB="0" anchor="ctr"/>
                </a:tc>
                <a:tc>
                  <a:txBody>
                    <a:bodyPr/>
                    <a:lstStyle/>
                    <a:p>
                      <a:pPr algn="ctr" fontAlgn="ctr"/>
                      <a:r>
                        <a:rPr lang="en-US" sz="800" u="none" strike="noStrike" dirty="0">
                          <a:effectLst/>
                        </a:rPr>
                        <a:t> </a:t>
                      </a:r>
                      <a:endParaRPr lang="en-US" sz="800" b="0" i="0" u="none" strike="noStrike" dirty="0">
                        <a:solidFill>
                          <a:srgbClr val="000000"/>
                        </a:solidFill>
                        <a:effectLst/>
                        <a:latin typeface="Calibri" panose="020F0502020204030204" pitchFamily="34" charset="0"/>
                      </a:endParaRPr>
                    </a:p>
                  </a:txBody>
                  <a:tcPr marL="2201" marR="2201" marT="2201" marB="0" anchor="ctr"/>
                </a:tc>
                <a:extLst>
                  <a:ext uri="{0D108BD9-81ED-4DB2-BD59-A6C34878D82A}">
                    <a16:rowId xmlns:a16="http://schemas.microsoft.com/office/drawing/2014/main" val="3420737699"/>
                  </a:ext>
                </a:extLst>
              </a:tr>
              <a:tr h="734010">
                <a:tc vMerge="1">
                  <a:txBody>
                    <a:bodyPr/>
                    <a:lstStyle/>
                    <a:p>
                      <a:endParaRPr lang="en-US"/>
                    </a:p>
                  </a:txBody>
                  <a:tcPr/>
                </a:tc>
                <a:tc>
                  <a:txBody>
                    <a:bodyPr/>
                    <a:lstStyle/>
                    <a:p>
                      <a:pPr algn="ctr" fontAlgn="ctr"/>
                      <a:r>
                        <a:rPr lang="zh-CN" altLang="en-US" sz="800" u="none" strike="noStrike">
                          <a:effectLst/>
                        </a:rPr>
                        <a:t>停车场代客泊车（</a:t>
                      </a:r>
                      <a:r>
                        <a:rPr lang="en-US" altLang="zh-CN" sz="800" u="none" strike="noStrike">
                          <a:effectLst/>
                        </a:rPr>
                        <a:t>APA7.0</a:t>
                      </a:r>
                      <a:r>
                        <a:rPr lang="zh-CN" altLang="en-US" sz="800" u="none" strike="noStrike">
                          <a:effectLst/>
                        </a:rPr>
                        <a:t>）</a:t>
                      </a:r>
                      <a:endParaRPr lang="zh-CN" altLang="en-US" sz="800" b="0" i="0" u="none" strike="noStrike">
                        <a:solidFill>
                          <a:srgbClr val="000000"/>
                        </a:solidFill>
                        <a:effectLst/>
                        <a:latin typeface="Calibri" panose="020F0502020204030204" pitchFamily="34" charset="0"/>
                      </a:endParaRPr>
                    </a:p>
                  </a:txBody>
                  <a:tcPr marL="2201" marR="2201" marT="2201" marB="0" anchor="ctr"/>
                </a:tc>
                <a:tc>
                  <a:txBody>
                    <a:bodyPr/>
                    <a:lstStyle/>
                    <a:p>
                      <a:pPr algn="ctr"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2201" marR="2201" marT="2201" marB="0" anchor="ctr"/>
                </a:tc>
                <a:tc>
                  <a:txBody>
                    <a:bodyPr/>
                    <a:lstStyle/>
                    <a:p>
                      <a:pPr algn="l" fontAlgn="ctr"/>
                      <a:r>
                        <a:rPr lang="en-US" altLang="zh-CN" sz="800" u="none" strike="noStrike" dirty="0">
                          <a:effectLst/>
                        </a:rPr>
                        <a:t>1.</a:t>
                      </a:r>
                      <a:r>
                        <a:rPr lang="zh-CN" altLang="en-US" sz="800" u="none" strike="noStrike" dirty="0">
                          <a:effectLst/>
                        </a:rPr>
                        <a:t>多源融合定位方式将是停车场代客泊车功能落地的有效手段，与基于</a:t>
                      </a:r>
                      <a:r>
                        <a:rPr lang="en-US" altLang="zh-CN" sz="800" u="none" strike="noStrike" dirty="0">
                          <a:effectLst/>
                        </a:rPr>
                        <a:t>V2X</a:t>
                      </a:r>
                      <a:r>
                        <a:rPr lang="zh-CN" altLang="en-US" sz="800" u="none" strike="noStrike" dirty="0">
                          <a:effectLst/>
                        </a:rPr>
                        <a:t>的定位的融合</a:t>
                      </a:r>
                      <a:r>
                        <a:rPr lang="zh-CN" altLang="en-US" sz="800" b="1" u="none" strike="noStrike" dirty="0">
                          <a:solidFill>
                            <a:srgbClr val="0070C0"/>
                          </a:solidFill>
                          <a:effectLst/>
                        </a:rPr>
                        <a:t>将大大降低定位难度</a:t>
                      </a:r>
                      <a:r>
                        <a:rPr lang="zh-CN" altLang="en-US" sz="800" u="none" strike="noStrike" dirty="0">
                          <a:effectLst/>
                        </a:rPr>
                        <a:t>，</a:t>
                      </a:r>
                      <a:r>
                        <a:rPr lang="en-US" altLang="zh-CN" sz="800" u="none" strike="noStrike" dirty="0">
                          <a:effectLst/>
                        </a:rPr>
                        <a:t>V2X</a:t>
                      </a:r>
                      <a:r>
                        <a:rPr lang="zh-CN" altLang="en-US" sz="800" u="none" strike="noStrike" dirty="0">
                          <a:effectLst/>
                        </a:rPr>
                        <a:t>与</a:t>
                      </a:r>
                      <a:r>
                        <a:rPr lang="en-US" altLang="zh-CN" sz="800" u="none" strike="noStrike" dirty="0">
                          <a:effectLst/>
                        </a:rPr>
                        <a:t>SLAM</a:t>
                      </a:r>
                      <a:r>
                        <a:rPr lang="zh-CN" altLang="en-US" sz="800" u="none" strike="noStrike" dirty="0">
                          <a:effectLst/>
                        </a:rPr>
                        <a:t>定位、视觉语义定位、</a:t>
                      </a:r>
                      <a:r>
                        <a:rPr lang="en-US" altLang="zh-CN" sz="800" u="none" strike="noStrike" dirty="0">
                          <a:effectLst/>
                        </a:rPr>
                        <a:t>GPS</a:t>
                      </a:r>
                      <a:r>
                        <a:rPr lang="zh-CN" altLang="en-US" sz="800" u="none" strike="noStrike" dirty="0">
                          <a:effectLst/>
                        </a:rPr>
                        <a:t>、惯导的融合可以</a:t>
                      </a:r>
                      <a:r>
                        <a:rPr lang="zh-CN" altLang="en-US" sz="800" b="1" u="none" strike="noStrike" dirty="0">
                          <a:solidFill>
                            <a:srgbClr val="0070C0"/>
                          </a:solidFill>
                          <a:effectLst/>
                        </a:rPr>
                        <a:t>让</a:t>
                      </a:r>
                      <a:r>
                        <a:rPr lang="en-US" altLang="zh-CN" sz="800" b="1" u="none" strike="noStrike" dirty="0">
                          <a:solidFill>
                            <a:srgbClr val="0070C0"/>
                          </a:solidFill>
                          <a:effectLst/>
                        </a:rPr>
                        <a:t>AVP</a:t>
                      </a:r>
                      <a:r>
                        <a:rPr lang="zh-CN" altLang="en-US" sz="800" b="1" u="none" strike="noStrike" dirty="0">
                          <a:solidFill>
                            <a:srgbClr val="0070C0"/>
                          </a:solidFill>
                          <a:effectLst/>
                        </a:rPr>
                        <a:t>系统定位更加精准可靠</a:t>
                      </a:r>
                      <a:r>
                        <a:rPr lang="zh-CN" altLang="en-US" sz="800" u="none" strike="noStrike" dirty="0">
                          <a:effectLst/>
                        </a:rPr>
                        <a:t>。</a:t>
                      </a:r>
                      <a:br>
                        <a:rPr lang="zh-CN" altLang="en-US" sz="800" u="none" strike="noStrike" dirty="0">
                          <a:effectLst/>
                        </a:rPr>
                      </a:br>
                      <a:r>
                        <a:rPr lang="en-US" altLang="zh-CN" sz="800" u="none" strike="noStrike" dirty="0">
                          <a:effectLst/>
                        </a:rPr>
                        <a:t>2.</a:t>
                      </a:r>
                      <a:r>
                        <a:rPr lang="zh-CN" altLang="en-US" sz="800" u="none" strike="noStrike" dirty="0">
                          <a:effectLst/>
                        </a:rPr>
                        <a:t>与</a:t>
                      </a:r>
                      <a:r>
                        <a:rPr lang="en-US" altLang="zh-CN" sz="800" u="none" strike="noStrike" dirty="0">
                          <a:effectLst/>
                        </a:rPr>
                        <a:t>V2X</a:t>
                      </a:r>
                      <a:r>
                        <a:rPr lang="zh-CN" altLang="en-US" sz="800" u="none" strike="noStrike" dirty="0">
                          <a:effectLst/>
                        </a:rPr>
                        <a:t>技术的融合，</a:t>
                      </a:r>
                      <a:r>
                        <a:rPr lang="zh-CN" altLang="en-US" sz="800" b="1" u="none" strike="noStrike" dirty="0">
                          <a:solidFill>
                            <a:srgbClr val="0070C0"/>
                          </a:solidFill>
                          <a:effectLst/>
                        </a:rPr>
                        <a:t>将降低障碍物区域障碍物识别的难度，提高障碍物识别的精度</a:t>
                      </a:r>
                      <a:endParaRPr lang="zh-CN" altLang="en-US" sz="800" b="1" i="0" u="none" strike="noStrike" dirty="0">
                        <a:solidFill>
                          <a:srgbClr val="0070C0"/>
                        </a:solidFill>
                        <a:effectLst/>
                        <a:latin typeface="Calibri" panose="020F0502020204030204" pitchFamily="34" charset="0"/>
                      </a:endParaRPr>
                    </a:p>
                  </a:txBody>
                  <a:tcPr marL="2201" marR="2201" marT="2201" marB="0" anchor="ctr"/>
                </a:tc>
                <a:extLst>
                  <a:ext uri="{0D108BD9-81ED-4DB2-BD59-A6C34878D82A}">
                    <a16:rowId xmlns:a16="http://schemas.microsoft.com/office/drawing/2014/main" val="3376692906"/>
                  </a:ext>
                </a:extLst>
              </a:tr>
            </a:tbl>
          </a:graphicData>
        </a:graphic>
      </p:graphicFrame>
    </p:spTree>
    <p:extLst>
      <p:ext uri="{BB962C8B-B14F-4D97-AF65-F5344CB8AC3E}">
        <p14:creationId xmlns:p14="http://schemas.microsoft.com/office/powerpoint/2010/main" val="2797907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3FDBCDD-8AE7-4C14-BAF0-7198DEC0F22F}"/>
              </a:ext>
            </a:extLst>
          </p:cNvPr>
          <p:cNvSpPr>
            <a:spLocks noGrp="1"/>
          </p:cNvSpPr>
          <p:nvPr>
            <p:ph type="ftr" sz="quarter" idx="10"/>
          </p:nvPr>
        </p:nvSpPr>
        <p:spPr/>
        <p:txBody>
          <a:bodyPr/>
          <a:lstStyle/>
          <a:p>
            <a:r>
              <a:rPr lang="en-US"/>
              <a:t>Source sample text</a:t>
            </a:r>
            <a:endParaRPr lang="en-US" dirty="0"/>
          </a:p>
        </p:txBody>
      </p:sp>
      <p:sp>
        <p:nvSpPr>
          <p:cNvPr id="3" name="Title 2">
            <a:extLst>
              <a:ext uri="{FF2B5EF4-FFF2-40B4-BE49-F238E27FC236}">
                <a16:creationId xmlns:a16="http://schemas.microsoft.com/office/drawing/2014/main" id="{A9186525-4C9B-47E0-9492-E9EFC03631A9}"/>
              </a:ext>
            </a:extLst>
          </p:cNvPr>
          <p:cNvSpPr>
            <a:spLocks noGrp="1"/>
          </p:cNvSpPr>
          <p:nvPr>
            <p:ph type="title"/>
          </p:nvPr>
        </p:nvSpPr>
        <p:spPr>
          <a:xfrm>
            <a:off x="495300" y="642644"/>
            <a:ext cx="11187112" cy="361959"/>
          </a:xfrm>
        </p:spPr>
        <p:txBody>
          <a:bodyPr/>
          <a:lstStyle/>
          <a:p>
            <a:r>
              <a:rPr lang="zh-CN" altLang="en-US" dirty="0"/>
              <a:t>功能分析工作思路</a:t>
            </a:r>
            <a:endParaRPr lang="en-US" dirty="0"/>
          </a:p>
        </p:txBody>
      </p:sp>
      <p:sp>
        <p:nvSpPr>
          <p:cNvPr id="4" name="Content Placeholder 3">
            <a:extLst>
              <a:ext uri="{FF2B5EF4-FFF2-40B4-BE49-F238E27FC236}">
                <a16:creationId xmlns:a16="http://schemas.microsoft.com/office/drawing/2014/main" id="{98A64171-2538-4E28-8AA1-DBC447E9EA39}"/>
              </a:ext>
            </a:extLst>
          </p:cNvPr>
          <p:cNvSpPr>
            <a:spLocks noGrp="1"/>
          </p:cNvSpPr>
          <p:nvPr>
            <p:ph sz="quarter" idx="14"/>
          </p:nvPr>
        </p:nvSpPr>
        <p:spPr/>
        <p:txBody>
          <a:bodyPr/>
          <a:lstStyle/>
          <a:p>
            <a:r>
              <a:rPr lang="zh-CN" altLang="en-US" dirty="0"/>
              <a:t>功能改进 </a:t>
            </a:r>
            <a:r>
              <a:rPr lang="en-US" altLang="zh-CN" dirty="0"/>
              <a:t>(</a:t>
            </a:r>
            <a:r>
              <a:rPr lang="zh-CN" altLang="en-US" dirty="0"/>
              <a:t>提高准确率、降低误检率）</a:t>
            </a:r>
          </a:p>
          <a:p>
            <a:pPr lvl="1"/>
            <a:r>
              <a:rPr lang="zh-CN" altLang="en-US" dirty="0"/>
              <a:t>功能</a:t>
            </a:r>
            <a:r>
              <a:rPr lang="en-US" altLang="zh-CN" dirty="0"/>
              <a:t>1</a:t>
            </a:r>
          </a:p>
          <a:p>
            <a:pPr lvl="2"/>
            <a:r>
              <a:rPr lang="zh-CN" altLang="en-US" dirty="0"/>
              <a:t>单车智能功能现状分析</a:t>
            </a:r>
            <a:endParaRPr lang="en-US" altLang="zh-CN" dirty="0"/>
          </a:p>
          <a:p>
            <a:pPr lvl="2"/>
            <a:r>
              <a:rPr lang="en-US" altLang="zh-CN" dirty="0"/>
              <a:t>V2X</a:t>
            </a:r>
            <a:r>
              <a:rPr lang="zh-CN" altLang="en-US" dirty="0"/>
              <a:t>对单车智能功能的增强描述</a:t>
            </a:r>
            <a:endParaRPr lang="en-US" altLang="zh-CN" dirty="0"/>
          </a:p>
          <a:p>
            <a:pPr lvl="2"/>
            <a:r>
              <a:rPr lang="zh-CN" altLang="en-US" dirty="0"/>
              <a:t>对</a:t>
            </a:r>
            <a:r>
              <a:rPr lang="en-US" altLang="zh-CN" dirty="0"/>
              <a:t>V2X</a:t>
            </a:r>
            <a:r>
              <a:rPr lang="zh-CN" altLang="en-US" dirty="0"/>
              <a:t>的需求（路侧，车端）</a:t>
            </a:r>
            <a:endParaRPr lang="en-US" altLang="zh-CN" dirty="0"/>
          </a:p>
          <a:p>
            <a:pPr lvl="1"/>
            <a:r>
              <a:rPr lang="zh-CN" altLang="en-US" dirty="0"/>
              <a:t>功能</a:t>
            </a:r>
            <a:r>
              <a:rPr lang="en-US" altLang="zh-CN" dirty="0"/>
              <a:t>2</a:t>
            </a:r>
          </a:p>
          <a:p>
            <a:r>
              <a:rPr lang="zh-CN" altLang="en-US" dirty="0"/>
              <a:t>体验提升（拓展</a:t>
            </a:r>
            <a:r>
              <a:rPr lang="en-US" altLang="zh-CN" dirty="0"/>
              <a:t>ODD</a:t>
            </a:r>
            <a:r>
              <a:rPr lang="zh-CN" altLang="en-US" dirty="0"/>
              <a:t>、提前决策和规划）</a:t>
            </a:r>
            <a:endParaRPr lang="en-US" altLang="zh-CN" dirty="0"/>
          </a:p>
          <a:p>
            <a:pPr lvl="1"/>
            <a:r>
              <a:rPr lang="zh-CN" altLang="en-US" dirty="0"/>
              <a:t>功能</a:t>
            </a:r>
            <a:r>
              <a:rPr lang="en-US" altLang="zh-CN" dirty="0"/>
              <a:t>3</a:t>
            </a:r>
          </a:p>
          <a:p>
            <a:pPr lvl="2"/>
            <a:r>
              <a:rPr lang="zh-CN" altLang="en-US" dirty="0"/>
              <a:t>单车智能功能的体验需求分析</a:t>
            </a:r>
            <a:endParaRPr lang="en-US" altLang="zh-CN" dirty="0"/>
          </a:p>
          <a:p>
            <a:pPr lvl="2"/>
            <a:r>
              <a:rPr lang="en-US" altLang="zh-CN" dirty="0"/>
              <a:t>V2X</a:t>
            </a:r>
            <a:r>
              <a:rPr lang="zh-CN" altLang="en-US" dirty="0"/>
              <a:t>对需求的提升效果</a:t>
            </a:r>
            <a:endParaRPr lang="en-US" altLang="zh-CN" dirty="0"/>
          </a:p>
          <a:p>
            <a:pPr lvl="2"/>
            <a:r>
              <a:rPr lang="zh-CN" altLang="en-US" dirty="0"/>
              <a:t>对</a:t>
            </a:r>
            <a:r>
              <a:rPr lang="en-US" altLang="zh-CN" dirty="0"/>
              <a:t>V2X</a:t>
            </a:r>
            <a:r>
              <a:rPr lang="zh-CN" altLang="en-US" dirty="0"/>
              <a:t>的相关需求（路侧，车端）</a:t>
            </a:r>
          </a:p>
          <a:p>
            <a:pPr lvl="1"/>
            <a:r>
              <a:rPr lang="zh-CN" altLang="en-US" dirty="0"/>
              <a:t>功能</a:t>
            </a:r>
            <a:r>
              <a:rPr lang="en-US" altLang="zh-CN" dirty="0"/>
              <a:t>4</a:t>
            </a:r>
          </a:p>
          <a:p>
            <a:r>
              <a:rPr lang="zh-CN" altLang="en-US" dirty="0"/>
              <a:t>单车智能功能 </a:t>
            </a:r>
            <a:r>
              <a:rPr lang="en-US" altLang="zh-CN" dirty="0"/>
              <a:t>&lt;-&gt; V2X</a:t>
            </a:r>
            <a:r>
              <a:rPr lang="zh-CN" altLang="en-US" dirty="0"/>
              <a:t>典型场景（十字路口、弯道、</a:t>
            </a:r>
            <a:r>
              <a:rPr lang="zh-CN" altLang="en-US"/>
              <a:t>超视距等）</a:t>
            </a:r>
            <a:endParaRPr lang="en-US" altLang="zh-CN" dirty="0"/>
          </a:p>
          <a:p>
            <a:endParaRPr lang="en-US" dirty="0"/>
          </a:p>
        </p:txBody>
      </p:sp>
      <p:sp>
        <p:nvSpPr>
          <p:cNvPr id="5" name="Subtitle 4">
            <a:extLst>
              <a:ext uri="{FF2B5EF4-FFF2-40B4-BE49-F238E27FC236}">
                <a16:creationId xmlns:a16="http://schemas.microsoft.com/office/drawing/2014/main" id="{0985D32D-3DD8-4B2C-BC65-D6427245B657}"/>
              </a:ext>
            </a:extLst>
          </p:cNvPr>
          <p:cNvSpPr>
            <a:spLocks noGrp="1"/>
          </p:cNvSpPr>
          <p:nvPr>
            <p:ph type="subTitle" idx="1"/>
          </p:nvPr>
        </p:nvSpPr>
        <p:spPr/>
        <p:txBody>
          <a:bodyPr/>
          <a:lstStyle/>
          <a:p>
            <a:endParaRPr lang="en-US"/>
          </a:p>
        </p:txBody>
      </p:sp>
      <p:graphicFrame>
        <p:nvGraphicFramePr>
          <p:cNvPr id="6" name="Diagram 5">
            <a:extLst>
              <a:ext uri="{FF2B5EF4-FFF2-40B4-BE49-F238E27FC236}">
                <a16:creationId xmlns:a16="http://schemas.microsoft.com/office/drawing/2014/main" id="{EB329199-B448-407E-A9E6-AF60071BD4BA}"/>
              </a:ext>
            </a:extLst>
          </p:cNvPr>
          <p:cNvGraphicFramePr/>
          <p:nvPr>
            <p:extLst>
              <p:ext uri="{D42A27DB-BD31-4B8C-83A1-F6EECF244321}">
                <p14:modId xmlns:p14="http://schemas.microsoft.com/office/powerpoint/2010/main" val="1708464240"/>
              </p:ext>
            </p:extLst>
          </p:nvPr>
        </p:nvGraphicFramePr>
        <p:xfrm>
          <a:off x="5856279" y="951835"/>
          <a:ext cx="5274310" cy="19621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9">
            <a:extLst>
              <a:ext uri="{FF2B5EF4-FFF2-40B4-BE49-F238E27FC236}">
                <a16:creationId xmlns:a16="http://schemas.microsoft.com/office/drawing/2014/main" id="{39420C52-73E2-49DF-B224-936F808FC1BD}"/>
              </a:ext>
            </a:extLst>
          </p:cNvPr>
          <p:cNvPicPr>
            <a:picLocks noChangeAspect="1"/>
          </p:cNvPicPr>
          <p:nvPr/>
        </p:nvPicPr>
        <p:blipFill>
          <a:blip r:embed="rId7"/>
          <a:stretch>
            <a:fillRect/>
          </a:stretch>
        </p:blipFill>
        <p:spPr>
          <a:xfrm>
            <a:off x="5427678" y="2719847"/>
            <a:ext cx="6477348" cy="2417682"/>
          </a:xfrm>
          <a:prstGeom prst="rect">
            <a:avLst/>
          </a:prstGeom>
        </p:spPr>
      </p:pic>
    </p:spTree>
    <p:extLst>
      <p:ext uri="{BB962C8B-B14F-4D97-AF65-F5344CB8AC3E}">
        <p14:creationId xmlns:p14="http://schemas.microsoft.com/office/powerpoint/2010/main" val="4045020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8622907-2465-4CC0-92EB-A83489CAAC78}"/>
              </a:ext>
            </a:extLst>
          </p:cNvPr>
          <p:cNvSpPr>
            <a:spLocks noGrp="1"/>
          </p:cNvSpPr>
          <p:nvPr>
            <p:ph type="ftr" sz="quarter" idx="10"/>
          </p:nvPr>
        </p:nvSpPr>
        <p:spPr/>
        <p:txBody>
          <a:bodyPr/>
          <a:lstStyle/>
          <a:p>
            <a:r>
              <a:rPr lang="en-US"/>
              <a:t>Source sample text</a:t>
            </a:r>
            <a:endParaRPr lang="en-US" dirty="0"/>
          </a:p>
        </p:txBody>
      </p:sp>
      <p:sp>
        <p:nvSpPr>
          <p:cNvPr id="3" name="Title 2">
            <a:extLst>
              <a:ext uri="{FF2B5EF4-FFF2-40B4-BE49-F238E27FC236}">
                <a16:creationId xmlns:a16="http://schemas.microsoft.com/office/drawing/2014/main" id="{91465B1D-E446-46E9-8212-125FB95E334C}"/>
              </a:ext>
            </a:extLst>
          </p:cNvPr>
          <p:cNvSpPr>
            <a:spLocks noGrp="1"/>
          </p:cNvSpPr>
          <p:nvPr>
            <p:ph type="title"/>
          </p:nvPr>
        </p:nvSpPr>
        <p:spPr>
          <a:xfrm>
            <a:off x="495300" y="642644"/>
            <a:ext cx="11187112" cy="361959"/>
          </a:xfrm>
        </p:spPr>
        <p:txBody>
          <a:bodyPr/>
          <a:lstStyle/>
          <a:p>
            <a:r>
              <a:rPr lang="zh-CN" altLang="en-US" dirty="0"/>
              <a:t>计划安排和分工</a:t>
            </a:r>
            <a:endParaRPr lang="en-US" dirty="0"/>
          </a:p>
        </p:txBody>
      </p:sp>
      <p:sp>
        <p:nvSpPr>
          <p:cNvPr id="4" name="Content Placeholder 3">
            <a:extLst>
              <a:ext uri="{FF2B5EF4-FFF2-40B4-BE49-F238E27FC236}">
                <a16:creationId xmlns:a16="http://schemas.microsoft.com/office/drawing/2014/main" id="{4E2FEFAF-A5B8-4123-8D80-E08C131E2C44}"/>
              </a:ext>
            </a:extLst>
          </p:cNvPr>
          <p:cNvSpPr>
            <a:spLocks noGrp="1"/>
          </p:cNvSpPr>
          <p:nvPr>
            <p:ph sz="quarter" idx="14"/>
          </p:nvPr>
        </p:nvSpPr>
        <p:spPr/>
        <p:txBody>
          <a:bodyPr/>
          <a:lstStyle/>
          <a:p>
            <a:pPr algn="l"/>
            <a:r>
              <a:rPr lang="zh-CN" altLang="en-US" dirty="0"/>
              <a:t>目前任务</a:t>
            </a:r>
            <a:r>
              <a:rPr lang="en-US" altLang="zh-CN" dirty="0"/>
              <a:t>3</a:t>
            </a:r>
            <a:r>
              <a:rPr lang="zh-CN" altLang="en-US" dirty="0"/>
              <a:t>时间安排： </a:t>
            </a:r>
            <a:r>
              <a:rPr lang="en-US" dirty="0"/>
              <a:t>22.4~22.6</a:t>
            </a:r>
            <a:r>
              <a:rPr lang="zh-CN" altLang="en-US" dirty="0"/>
              <a:t>（依据本任务分析进度适当延长</a:t>
            </a:r>
            <a:r>
              <a:rPr lang="zh-CN" altLang="en-US" sz="1800" b="0" i="0" u="none" strike="noStrike" baseline="0" dirty="0">
                <a:solidFill>
                  <a:srgbClr val="000000"/>
                </a:solidFill>
                <a:latin typeface="DengXian" panose="02010600030101010101" pitchFamily="2" charset="-122"/>
                <a:ea typeface="DengXian" panose="02010600030101010101" pitchFamily="2" charset="-122"/>
              </a:rPr>
              <a:t>）</a:t>
            </a:r>
            <a:endParaRPr lang="en-US" altLang="zh-CN" sz="1800" b="0" i="0" u="none" strike="noStrike" baseline="0" dirty="0">
              <a:solidFill>
                <a:srgbClr val="000000"/>
              </a:solidFill>
              <a:latin typeface="DengXian" panose="02010600030101010101" pitchFamily="2" charset="-122"/>
              <a:ea typeface="DengXian" panose="02010600030101010101" pitchFamily="2" charset="-122"/>
            </a:endParaRPr>
          </a:p>
          <a:p>
            <a:pPr algn="l"/>
            <a:r>
              <a:rPr lang="zh-CN" altLang="en-US" dirty="0"/>
              <a:t>分工</a:t>
            </a:r>
            <a:endParaRPr lang="en-US" altLang="zh-CN" dirty="0"/>
          </a:p>
          <a:p>
            <a:pPr lvl="1"/>
            <a:r>
              <a:rPr lang="en-US" altLang="zh-CN" dirty="0"/>
              <a:t>L0</a:t>
            </a:r>
            <a:r>
              <a:rPr lang="zh-CN" altLang="en-US" dirty="0"/>
              <a:t>：</a:t>
            </a:r>
            <a:endParaRPr lang="en-US" altLang="zh-CN" dirty="0"/>
          </a:p>
          <a:p>
            <a:pPr lvl="2"/>
            <a:r>
              <a:rPr lang="zh-CN" altLang="en-US" dirty="0"/>
              <a:t>前向碰撞预警（</a:t>
            </a:r>
            <a:r>
              <a:rPr lang="en-US" altLang="zh-CN" dirty="0"/>
              <a:t>V2V </a:t>
            </a:r>
            <a:r>
              <a:rPr lang="zh-CN" altLang="en-US" dirty="0"/>
              <a:t>预警）</a:t>
            </a:r>
            <a:endParaRPr lang="en-US" altLang="zh-CN" dirty="0"/>
          </a:p>
          <a:p>
            <a:pPr lvl="2"/>
            <a:r>
              <a:rPr lang="zh-CN" altLang="en-US" dirty="0"/>
              <a:t>车辆</a:t>
            </a:r>
            <a:r>
              <a:rPr lang="en-US" altLang="zh-CN" dirty="0"/>
              <a:t>/</a:t>
            </a:r>
            <a:r>
              <a:rPr lang="zh-CN" altLang="en-US" dirty="0"/>
              <a:t>行人</a:t>
            </a:r>
            <a:r>
              <a:rPr lang="en-US" altLang="zh-CN" dirty="0"/>
              <a:t>/</a:t>
            </a:r>
            <a:r>
              <a:rPr lang="zh-CN" altLang="en-US" dirty="0"/>
              <a:t>骑行者自动紧急制动（</a:t>
            </a:r>
            <a:r>
              <a:rPr lang="en-US" altLang="zh-CN" dirty="0"/>
              <a:t>V2V </a:t>
            </a:r>
            <a:r>
              <a:rPr lang="zh-CN" altLang="en-US" dirty="0"/>
              <a:t>短时纵向控制）</a:t>
            </a:r>
            <a:endParaRPr lang="en-US" altLang="zh-CN" dirty="0"/>
          </a:p>
          <a:p>
            <a:pPr lvl="2"/>
            <a:r>
              <a:rPr lang="zh-CN" altLang="en-US" dirty="0"/>
              <a:t>智能限速提示（</a:t>
            </a:r>
            <a:r>
              <a:rPr lang="en-US" altLang="zh-CN" dirty="0"/>
              <a:t>V2I</a:t>
            </a:r>
            <a:r>
              <a:rPr lang="zh-CN" altLang="en-US" dirty="0"/>
              <a:t>）</a:t>
            </a:r>
          </a:p>
          <a:p>
            <a:pPr lvl="1"/>
            <a:r>
              <a:rPr lang="en-US" altLang="zh-CN" dirty="0"/>
              <a:t>L1</a:t>
            </a:r>
            <a:r>
              <a:rPr lang="zh-CN" altLang="en-US" dirty="0"/>
              <a:t>：</a:t>
            </a:r>
            <a:endParaRPr lang="en-US" altLang="zh-CN" dirty="0"/>
          </a:p>
          <a:p>
            <a:pPr lvl="2"/>
            <a:r>
              <a:rPr lang="zh-CN" altLang="en-US" dirty="0"/>
              <a:t>自适应巡航（长时纵向控制）</a:t>
            </a:r>
          </a:p>
          <a:p>
            <a:pPr lvl="1"/>
            <a:r>
              <a:rPr lang="en-US" altLang="zh-CN" dirty="0"/>
              <a:t>L2</a:t>
            </a:r>
            <a:r>
              <a:rPr lang="zh-CN" altLang="en-US" dirty="0"/>
              <a:t>：</a:t>
            </a:r>
            <a:endParaRPr lang="en-US" altLang="zh-CN" dirty="0"/>
          </a:p>
          <a:p>
            <a:pPr lvl="2"/>
            <a:r>
              <a:rPr lang="zh-CN" altLang="en-US" dirty="0"/>
              <a:t>高速公路辅助（长时横向控制）</a:t>
            </a:r>
          </a:p>
          <a:p>
            <a:pPr lvl="1"/>
            <a:r>
              <a:rPr lang="en-US" altLang="zh-CN" dirty="0"/>
              <a:t>L3</a:t>
            </a:r>
            <a:r>
              <a:rPr lang="zh-CN" altLang="en-US" dirty="0"/>
              <a:t>：</a:t>
            </a:r>
            <a:endParaRPr lang="en-US" altLang="zh-CN" dirty="0"/>
          </a:p>
          <a:p>
            <a:pPr lvl="2"/>
            <a:r>
              <a:rPr lang="zh-CN" altLang="en-US" dirty="0"/>
              <a:t>交通拥堵自动驾驶（由于研究较少，仅做简单分析）</a:t>
            </a:r>
          </a:p>
          <a:p>
            <a:pPr lvl="1"/>
            <a:r>
              <a:rPr lang="en-US" altLang="zh-CN" dirty="0"/>
              <a:t>L4</a:t>
            </a:r>
            <a:r>
              <a:rPr lang="zh-CN" altLang="en-US" dirty="0"/>
              <a:t>：</a:t>
            </a:r>
            <a:endParaRPr lang="en-US" altLang="zh-CN" dirty="0"/>
          </a:p>
          <a:p>
            <a:pPr lvl="2"/>
            <a:r>
              <a:rPr lang="zh-CN" altLang="en-US" dirty="0"/>
              <a:t>高度自动驾驶（具体功能待定，分析深度待讨论）</a:t>
            </a:r>
            <a:endParaRPr lang="en-US" altLang="zh-CN" dirty="0"/>
          </a:p>
          <a:p>
            <a:pPr lvl="2"/>
            <a:r>
              <a:rPr lang="zh-CN" altLang="en-US" dirty="0"/>
              <a:t>停车场代客泊车（</a:t>
            </a:r>
            <a:r>
              <a:rPr lang="en-US" altLang="zh-CN" dirty="0"/>
              <a:t>APA7.0</a:t>
            </a:r>
            <a:r>
              <a:rPr lang="zh-CN" altLang="en-US" dirty="0"/>
              <a:t>，开始引入车场协同）</a:t>
            </a:r>
            <a:endParaRPr lang="en-US" dirty="0"/>
          </a:p>
          <a:p>
            <a:pPr algn="l"/>
            <a:endParaRPr lang="en-US" dirty="0"/>
          </a:p>
          <a:p>
            <a:pPr marL="0" indent="0">
              <a:buNone/>
            </a:pPr>
            <a:endParaRPr lang="en-US" dirty="0"/>
          </a:p>
        </p:txBody>
      </p:sp>
      <p:sp>
        <p:nvSpPr>
          <p:cNvPr id="5" name="Subtitle 4">
            <a:extLst>
              <a:ext uri="{FF2B5EF4-FFF2-40B4-BE49-F238E27FC236}">
                <a16:creationId xmlns:a16="http://schemas.microsoft.com/office/drawing/2014/main" id="{2BC2DE3E-22D5-4CB1-A807-00D7D6D9911C}"/>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205510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439FD75-A03F-4ABD-A9EE-48CABEB73A59}"/>
              </a:ext>
            </a:extLst>
          </p:cNvPr>
          <p:cNvSpPr>
            <a:spLocks noGrp="1"/>
          </p:cNvSpPr>
          <p:nvPr>
            <p:ph type="ftr" sz="quarter" idx="10"/>
          </p:nvPr>
        </p:nvSpPr>
        <p:spPr/>
        <p:txBody>
          <a:bodyPr/>
          <a:lstStyle/>
          <a:p>
            <a:r>
              <a:rPr lang="en-US"/>
              <a:t>Source sample text</a:t>
            </a:r>
            <a:endParaRPr lang="en-US" dirty="0"/>
          </a:p>
        </p:txBody>
      </p:sp>
      <p:sp>
        <p:nvSpPr>
          <p:cNvPr id="3" name="Title 2">
            <a:extLst>
              <a:ext uri="{FF2B5EF4-FFF2-40B4-BE49-F238E27FC236}">
                <a16:creationId xmlns:a16="http://schemas.microsoft.com/office/drawing/2014/main" id="{24703721-E0E9-4A11-8089-6542CC292DBA}"/>
              </a:ext>
            </a:extLst>
          </p:cNvPr>
          <p:cNvSpPr>
            <a:spLocks noGrp="1"/>
          </p:cNvSpPr>
          <p:nvPr>
            <p:ph type="title"/>
          </p:nvPr>
        </p:nvSpPr>
        <p:spPr>
          <a:xfrm>
            <a:off x="495300" y="642644"/>
            <a:ext cx="11187112" cy="361959"/>
          </a:xfrm>
        </p:spPr>
        <p:txBody>
          <a:bodyPr/>
          <a:lstStyle/>
          <a:p>
            <a:r>
              <a:rPr lang="zh-CN" altLang="en-US" dirty="0"/>
              <a:t>会议纪要</a:t>
            </a:r>
            <a:endParaRPr lang="en-US" dirty="0"/>
          </a:p>
        </p:txBody>
      </p:sp>
      <p:sp>
        <p:nvSpPr>
          <p:cNvPr id="4" name="Content Placeholder 3">
            <a:extLst>
              <a:ext uri="{FF2B5EF4-FFF2-40B4-BE49-F238E27FC236}">
                <a16:creationId xmlns:a16="http://schemas.microsoft.com/office/drawing/2014/main" id="{444A55E6-C2EA-4CC3-9E18-0863CC2B68CA}"/>
              </a:ext>
            </a:extLst>
          </p:cNvPr>
          <p:cNvSpPr>
            <a:spLocks noGrp="1"/>
          </p:cNvSpPr>
          <p:nvPr>
            <p:ph sz="quarter" idx="14"/>
          </p:nvPr>
        </p:nvSpPr>
        <p:spPr/>
        <p:txBody>
          <a:bodyPr/>
          <a:lstStyle/>
          <a:p>
            <a:r>
              <a:rPr lang="zh-CN" altLang="en-US" dirty="0"/>
              <a:t>结论：</a:t>
            </a:r>
            <a:endParaRPr lang="en-US" altLang="zh-CN" dirty="0"/>
          </a:p>
          <a:p>
            <a:pPr lvl="1"/>
            <a:r>
              <a:rPr lang="zh-CN" altLang="en-US" dirty="0"/>
              <a:t>功能范围：</a:t>
            </a:r>
            <a:endParaRPr lang="en-US" altLang="zh-CN" dirty="0"/>
          </a:p>
          <a:p>
            <a:pPr lvl="2"/>
            <a:r>
              <a:rPr lang="zh-CN" altLang="en-US" dirty="0"/>
              <a:t>主要关注在</a:t>
            </a:r>
            <a:r>
              <a:rPr lang="en-US" altLang="zh-CN" dirty="0"/>
              <a:t>L0-L2</a:t>
            </a:r>
            <a:r>
              <a:rPr lang="zh-CN" altLang="en-US" dirty="0"/>
              <a:t>的相关功能（为避免歧义，任务</a:t>
            </a:r>
            <a:r>
              <a:rPr lang="en-US" altLang="zh-CN" dirty="0"/>
              <a:t>3</a:t>
            </a:r>
            <a:r>
              <a:rPr lang="zh-CN" altLang="en-US" dirty="0"/>
              <a:t>后续分析会直接基于功能，不再基于自动驾驶等级）</a:t>
            </a:r>
            <a:endParaRPr lang="en-US" altLang="zh-CN" dirty="0"/>
          </a:p>
          <a:p>
            <a:pPr lvl="2"/>
            <a:r>
              <a:rPr lang="zh-CN" altLang="en-US" dirty="0"/>
              <a:t>按照</a:t>
            </a:r>
            <a:r>
              <a:rPr lang="en-US" altLang="zh-CN" dirty="0"/>
              <a:t>L0-L2</a:t>
            </a:r>
            <a:r>
              <a:rPr lang="zh-CN" altLang="en-US"/>
              <a:t>顺序进行分析</a:t>
            </a:r>
            <a:endParaRPr lang="en-US" altLang="zh-CN" dirty="0"/>
          </a:p>
          <a:p>
            <a:pPr lvl="1"/>
            <a:r>
              <a:rPr lang="zh-CN" altLang="en-US" dirty="0"/>
              <a:t>展开角度：</a:t>
            </a:r>
            <a:endParaRPr lang="en-US" altLang="zh-CN" dirty="0"/>
          </a:p>
          <a:p>
            <a:pPr lvl="2"/>
            <a:r>
              <a:rPr lang="zh-CN" altLang="en-US" dirty="0"/>
              <a:t>分为功能改进和体验提升</a:t>
            </a:r>
            <a:endParaRPr lang="en-US" altLang="zh-CN" dirty="0"/>
          </a:p>
          <a:p>
            <a:pPr lvl="2"/>
            <a:r>
              <a:rPr lang="zh-CN" altLang="en-US" dirty="0"/>
              <a:t>考虑</a:t>
            </a:r>
            <a:r>
              <a:rPr lang="en-US" altLang="zh-CN" dirty="0"/>
              <a:t>V2X</a:t>
            </a:r>
            <a:r>
              <a:rPr lang="zh-CN" altLang="en-US" dirty="0"/>
              <a:t>典型场景和应用</a:t>
            </a:r>
            <a:endParaRPr lang="en-US" altLang="zh-CN" dirty="0"/>
          </a:p>
          <a:p>
            <a:pPr lvl="1"/>
            <a:r>
              <a:rPr lang="zh-CN" altLang="en-US" dirty="0"/>
              <a:t>输出目标：</a:t>
            </a:r>
            <a:endParaRPr lang="en-US" altLang="zh-CN" dirty="0"/>
          </a:p>
          <a:p>
            <a:pPr lvl="2"/>
            <a:r>
              <a:rPr lang="zh-CN" altLang="en-US" dirty="0"/>
              <a:t>从单车智能功能出发展开融合分析，包含融合过程和结果分析</a:t>
            </a:r>
            <a:endParaRPr lang="en-US" altLang="zh-CN" dirty="0"/>
          </a:p>
          <a:p>
            <a:r>
              <a:rPr lang="zh-CN" altLang="en-US" dirty="0"/>
              <a:t>下一步计划：</a:t>
            </a:r>
            <a:endParaRPr lang="en-US" altLang="zh-CN" dirty="0"/>
          </a:p>
          <a:p>
            <a:pPr lvl="1"/>
            <a:r>
              <a:rPr lang="zh-CN" altLang="en-US" dirty="0"/>
              <a:t>考虑是否加入定量分析 </a:t>
            </a:r>
            <a:r>
              <a:rPr lang="en-US" altLang="zh-CN" dirty="0"/>
              <a:t>- </a:t>
            </a:r>
            <a:r>
              <a:rPr lang="zh-CN" altLang="en-US" dirty="0"/>
              <a:t>欢迎相关高校和企业有对相应研究的加入任务</a:t>
            </a:r>
            <a:r>
              <a:rPr lang="en-US" altLang="zh-CN" dirty="0"/>
              <a:t>3</a:t>
            </a:r>
            <a:r>
              <a:rPr lang="zh-CN" altLang="en-US" dirty="0"/>
              <a:t>的讨论</a:t>
            </a:r>
            <a:endParaRPr lang="en-US" altLang="zh-CN" dirty="0"/>
          </a:p>
          <a:p>
            <a:pPr lvl="1"/>
            <a:r>
              <a:rPr lang="zh-CN" altLang="en-US" dirty="0"/>
              <a:t>任务</a:t>
            </a:r>
            <a:r>
              <a:rPr lang="en-US" altLang="zh-CN" dirty="0"/>
              <a:t>3</a:t>
            </a:r>
            <a:r>
              <a:rPr lang="zh-CN" altLang="en-US" dirty="0"/>
              <a:t>考虑与后续任务对齐，保持同功能由相同企业进行输入</a:t>
            </a:r>
            <a:endParaRPr lang="en-US" altLang="zh-CN" dirty="0"/>
          </a:p>
          <a:p>
            <a:pPr lvl="1"/>
            <a:r>
              <a:rPr lang="zh-CN" altLang="en-US" dirty="0"/>
              <a:t>基于任务</a:t>
            </a:r>
            <a:r>
              <a:rPr lang="en-US" altLang="zh-CN" dirty="0"/>
              <a:t>2</a:t>
            </a:r>
            <a:r>
              <a:rPr lang="zh-CN" altLang="en-US" dirty="0"/>
              <a:t>输出列表，对功能进行认领和展开分析</a:t>
            </a:r>
            <a:endParaRPr lang="en-US" altLang="zh-CN" dirty="0"/>
          </a:p>
          <a:p>
            <a:pPr lvl="1"/>
            <a:endParaRPr lang="en-US" altLang="zh-CN" dirty="0"/>
          </a:p>
          <a:p>
            <a:endParaRPr lang="en-US" dirty="0"/>
          </a:p>
        </p:txBody>
      </p:sp>
      <p:sp>
        <p:nvSpPr>
          <p:cNvPr id="5" name="Subtitle 4">
            <a:extLst>
              <a:ext uri="{FF2B5EF4-FFF2-40B4-BE49-F238E27FC236}">
                <a16:creationId xmlns:a16="http://schemas.microsoft.com/office/drawing/2014/main" id="{50847A07-94D5-4C36-9FDD-29ED29191B0F}"/>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249556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3811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Qualcomm Corporate Public SIMPLIFIED Template Feb2022">
  <a:themeElements>
    <a:clrScheme name="Qualcomm 2022">
      <a:dk1>
        <a:srgbClr val="13161E"/>
      </a:dk1>
      <a:lt1>
        <a:srgbClr val="F7F8FA"/>
      </a:lt1>
      <a:dk2>
        <a:srgbClr val="0B2742"/>
      </a:dk2>
      <a:lt2>
        <a:srgbClr val="E71324"/>
      </a:lt2>
      <a:accent1>
        <a:srgbClr val="2853DC"/>
      </a:accent1>
      <a:accent2>
        <a:srgbClr val="7BA0FF"/>
      </a:accent2>
      <a:accent3>
        <a:srgbClr val="39A3B5"/>
      </a:accent3>
      <a:accent4>
        <a:srgbClr val="82CBD7"/>
      </a:accent4>
      <a:accent5>
        <a:srgbClr val="4A5A75"/>
      </a:accent5>
      <a:accent6>
        <a:srgbClr val="ACBACF"/>
      </a:accent6>
      <a:hlink>
        <a:srgbClr val="3253DC"/>
      </a:hlink>
      <a:folHlink>
        <a:srgbClr val="7BA0FF"/>
      </a:folHlink>
    </a:clrScheme>
    <a:fontScheme name="Qualcomm">
      <a:majorFont>
        <a:latin typeface="Microsoft Sans Serif"/>
        <a:ea typeface=""/>
        <a:cs typeface=""/>
      </a:majorFont>
      <a:minorFont>
        <a:latin typeface="Microsoft Sans Serif"/>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lnSpc>
            <a:spcPct val="96000"/>
          </a:lnSpc>
          <a:defRPr dirty="0" err="1">
            <a:solidFill>
              <a:schemeClr val="bg1"/>
            </a:solidFill>
            <a:latin typeface="Microsoft Sans Serif"/>
            <a:cs typeface="Microsoft Sans Serif"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accent6"/>
          </a:solidFill>
          <a:round/>
          <a:headEnd type="none" w="med" len="sm"/>
          <a:tailEnd type="none" w="sm" len="sm"/>
        </a:ln>
      </a:spPr>
      <a:bodyPr/>
      <a:lstStyle/>
      <a:style>
        <a:lnRef idx="1">
          <a:schemeClr val="accent1"/>
        </a:lnRef>
        <a:fillRef idx="0">
          <a:schemeClr val="accent1"/>
        </a:fillRef>
        <a:effectRef idx="0">
          <a:schemeClr val="accent1"/>
        </a:effectRef>
        <a:fontRef idx="minor">
          <a:schemeClr val="tx1"/>
        </a:fontRef>
      </a:style>
    </a:lnDef>
    <a:txDef>
      <a:spPr/>
      <a:bodyPr wrap="square" lIns="0" tIns="0" rIns="0" bIns="0" rtlCol="0">
        <a:spAutoFit/>
      </a:bodyPr>
      <a:lstStyle>
        <a:defPPr algn="l">
          <a:lnSpc>
            <a:spcPct val="96000"/>
          </a:lnSpc>
          <a:defRPr sz="1600" dirty="0" smtClean="0">
            <a:solidFill>
              <a:schemeClr val="tx2"/>
            </a:solidFill>
            <a:latin typeface="Microsoft Sans Serif"/>
            <a:cs typeface="Microsoft Sans Serif" panose="020B0604020202020204" pitchFamily="34" charset="0"/>
          </a:defRPr>
        </a:defPPr>
      </a:lstStyle>
    </a:txDef>
  </a:objectDefaults>
  <a:extraClrSchemeLst/>
  <a:extLst>
    <a:ext uri="{05A4C25C-085E-4340-85A3-A5531E510DB2}">
      <thm15:themeFamily xmlns:thm15="http://schemas.microsoft.com/office/thememl/2012/main" name="Presentation10" id="{D8F15224-7C38-43CE-8032-B0DD7D6C75DF}" vid="{3D2AAE0D-AE6B-471D-B5BF-7FC309B21570}"/>
    </a:ext>
  </a:extLst>
</a:theme>
</file>

<file path=ppt/theme/theme2.xml><?xml version="1.0" encoding="utf-8"?>
<a:theme xmlns:a="http://schemas.openxmlformats.org/drawingml/2006/main" name="Office Theme">
  <a:themeElements>
    <a:clrScheme name="Qualcomm 2019">
      <a:dk1>
        <a:srgbClr val="0E2C3A"/>
      </a:dk1>
      <a:lt1>
        <a:srgbClr val="F8F9FA"/>
      </a:lt1>
      <a:dk2>
        <a:srgbClr val="664C81"/>
      </a:dk2>
      <a:lt2>
        <a:srgbClr val="E04F4F"/>
      </a:lt2>
      <a:accent1>
        <a:srgbClr val="3253DC"/>
      </a:accent1>
      <a:accent2>
        <a:srgbClr val="7BA0FF"/>
      </a:accent2>
      <a:accent3>
        <a:srgbClr val="3BA9BB"/>
      </a:accent3>
      <a:accent4>
        <a:srgbClr val="86CDD9"/>
      </a:accent4>
      <a:accent5>
        <a:srgbClr val="4B5A75"/>
      </a:accent5>
      <a:accent6>
        <a:srgbClr val="B1BBCD"/>
      </a:accent6>
      <a:hlink>
        <a:srgbClr val="3253DC"/>
      </a:hlink>
      <a:folHlink>
        <a:srgbClr val="7BA0FF"/>
      </a:folHlink>
    </a:clrScheme>
    <a:fontScheme name="Qualcomm 2019">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Qualcomm 2019">
      <a:dk1>
        <a:srgbClr val="0E2C3A"/>
      </a:dk1>
      <a:lt1>
        <a:srgbClr val="F8F9FA"/>
      </a:lt1>
      <a:dk2>
        <a:srgbClr val="664C81"/>
      </a:dk2>
      <a:lt2>
        <a:srgbClr val="E04F4F"/>
      </a:lt2>
      <a:accent1>
        <a:srgbClr val="3253DC"/>
      </a:accent1>
      <a:accent2>
        <a:srgbClr val="7BA0FF"/>
      </a:accent2>
      <a:accent3>
        <a:srgbClr val="3BA9BB"/>
      </a:accent3>
      <a:accent4>
        <a:srgbClr val="86CDD9"/>
      </a:accent4>
      <a:accent5>
        <a:srgbClr val="4B5A75"/>
      </a:accent5>
      <a:accent6>
        <a:srgbClr val="B1BBCD"/>
      </a:accent6>
      <a:hlink>
        <a:srgbClr val="3253DC"/>
      </a:hlink>
      <a:folHlink>
        <a:srgbClr val="7BA0FF"/>
      </a:folHlink>
    </a:clrScheme>
    <a:fontScheme name="Qualcomm 2019">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5B2E4407BF2CA45B5CA71B98E70B49E" ma:contentTypeVersion="32" ma:contentTypeDescription="Create a new document." ma:contentTypeScope="" ma:versionID="bc959bf2c26a1ed6da221155dc4e36db">
  <xsd:schema xmlns:xsd="http://www.w3.org/2001/XMLSchema" xmlns:xs="http://www.w3.org/2001/XMLSchema" xmlns:p="http://schemas.microsoft.com/office/2006/metadata/properties" xmlns:ns2="061b9647-4e8e-4322-8827-bc9d1fc10aaf" targetNamespace="http://schemas.microsoft.com/office/2006/metadata/properties" ma:root="true" ma:fieldsID="e3feea03266e773471973de376ca6ff6" ns2:_="">
    <xsd:import namespace="061b9647-4e8e-4322-8827-bc9d1fc10aaf"/>
    <xsd:element name="properties">
      <xsd:complexType>
        <xsd:sequence>
          <xsd:element name="documentManagement">
            <xsd:complexType>
              <xsd:all>
                <xsd:element ref="ns2:Organization_x0020_Name"/>
                <xsd:element ref="ns2:Meeting_x0020_Date"/>
                <xsd:element ref="ns2:Meeting_x0020_Name" minOccurs="0"/>
                <xsd:element ref="ns2:Work_Item" minOccurs="0"/>
                <xsd:element ref="ns2:Name_x0020_of_x0020_Workgroup" minOccurs="0"/>
                <xsd:element ref="ns2:I_x0020_understand_x0020_what_x0020_this_x0020_page_x0020_is_x0020_intended_x0020_for_x0020_I_x0020_and_x0020_am_x0020_following_x0020_the_x0020_guidance_x0020_as_x0020_provided_x0020_by_x0020_Legal"/>
                <xsd:element ref="ns2:Approved_Contribution"/>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Name_x0020_of_x0020_work_x0020_item_x002f_document_x002f_specification_x0020_to_x0020_which_x0020_the_x0020_contribution_x0020_is_x0020_associated" minOccurs="0"/>
                <xsd:element ref="ns2: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1b9647-4e8e-4322-8827-bc9d1fc10aaf" elementFormDefault="qualified">
    <xsd:import namespace="http://schemas.microsoft.com/office/2006/documentManagement/types"/>
    <xsd:import namespace="http://schemas.microsoft.com/office/infopath/2007/PartnerControls"/>
    <xsd:element name="Organization_x0020_Name" ma:index="1" ma:displayName="Name of organization where contribution is made" ma:default="3D Audio TF" ma:format="Dropdown" ma:internalName="Organization_x0020_Name">
      <xsd:simpleType>
        <xsd:restriction base="dms:Choice">
          <xsd:enumeration value="3D Audio TF"/>
          <xsd:enumeration value="3GPP"/>
          <xsd:enumeration value="3GPP2"/>
          <xsd:enumeration value="4iP Council"/>
          <xsd:enumeration value="5G ACIA"/>
          <xsd:enumeration value="5G ADA"/>
          <xsd:enumeration value="5G Americas"/>
          <xsd:enumeration value="5G Forum"/>
          <xsd:enumeration value="5G TF (VzW)"/>
          <xsd:enumeration value="5G TRx"/>
          <xsd:enumeration value="5G-SFA"/>
          <xsd:enumeration value="5GAA"/>
          <xsd:enumeration value="5GMF"/>
          <xsd:enumeration value="6USC"/>
          <xsd:enumeration value="450 Alliance"/>
          <xsd:enumeration value="ABC"/>
          <xsd:enumeration value="ABINEE"/>
          <xsd:enumeration value="ABPI"/>
          <xsd:enumeration value="abVcap"/>
          <xsd:enumeration value="Accellera"/>
          <xsd:enumeration value="AEC"/>
          <xsd:enumeration value="AEIA"/>
          <xsd:enumeration value="AFNOR"/>
          <xsd:enumeration value="AGL"/>
          <xsd:enumeration value="AIAG"/>
          <xsd:enumeration value="AIB"/>
          <xsd:enumeration value="AIHK"/>
          <xsd:enumeration value="AII"/>
          <xsd:enumeration value="AIOTI"/>
          <xsd:enumeration value="AIPPI"/>
          <xsd:enumeration value="AirFuel Alliance"/>
          <xsd:enumeration value="Ambrosetti Club Europe"/>
          <xsd:enumeration value="AMCHAM China"/>
          <xsd:enumeration value="AMCHAM EU"/>
          <xsd:enumeration value="AMCHAM India"/>
          <xsd:enumeration value="AMCHAM Italy"/>
          <xsd:enumeration value="AMCHAM Japan"/>
          <xsd:enumeration value="AMCHAM Korea"/>
          <xsd:enumeration value="AMCHAM South Africa"/>
          <xsd:enumeration value="AMCHAM Taipei"/>
          <xsd:enumeration value="AMTA"/>
          <xsd:enumeration value="ANSI"/>
          <xsd:enumeration value="APT"/>
          <xsd:enumeration value="AREA"/>
          <xsd:enumeration value="ARIB"/>
          <xsd:enumeration value="ASC C63"/>
          <xsd:enumeration value="ASC x9"/>
          <xsd:enumeration value="Assinform"/>
          <xsd:enumeration value="Assonime"/>
          <xsd:enumeration value="ATIS"/>
          <xsd:enumeration value="ATSC"/>
          <xsd:enumeration value="ATU"/>
          <xsd:enumeration value="AVnu Alliance"/>
          <xsd:enumeration value="AVS"/>
          <xsd:enumeration value="BBF"/>
          <xsd:enumeration value="Beijing Overseas Chinese Chamber of Commerce"/>
          <xsd:enumeration value="Berkeley Center for Law and Technology"/>
          <xsd:enumeration value="BIF"/>
          <xsd:enumeration value="Biocom"/>
          <xsd:enumeration value="BITKOM"/>
          <xsd:enumeration value="Bluetooth SIG"/>
          <xsd:enumeration value="Boulder Economic Council"/>
          <xsd:enumeration value="BRT"/>
          <xsd:enumeration value="BSI"/>
          <xsd:enumeration value="BSR"/>
          <xsd:enumeration value="BTAC"/>
          <xsd:enumeration value="Business Forward"/>
          <xsd:enumeration value="C-ITS"/>
          <xsd:enumeration value="CAASA"/>
          <xsd:enumeration value="CAICV"/>
          <xsd:enumeration value="CAIHDEIA"/>
          <xsd:enumeration value="Cambridge Network"/>
          <xsd:enumeration value="Cambridge_Wireless"/>
          <xsd:enumeration value="CAMP"/>
          <xsd:enumeration value="CANIETI"/>
          <xsd:enumeration value="Cat M Forum"/>
          <xsd:enumeration value="CBRS Alliance"/>
          <xsd:enumeration value="CCA"/>
          <xsd:enumeration value="CCC"/>
          <xsd:enumeration value="CCIX"/>
          <xsd:enumeration value="CCOIC"/>
          <xsd:enumeration value="CCSA"/>
          <xsd:enumeration value="CEIA"/>
          <xsd:enumeration value="CELC"/>
          <xsd:enumeration value="CEN CENELEC"/>
          <xsd:enumeration value="Center for Workplace Compliance"/>
          <xsd:enumeration value="CEPT"/>
          <xsd:enumeration value="CER"/>
          <xsd:enumeration value="CERRE"/>
          <xsd:enumeration value="CESA"/>
          <xsd:enumeration value="CF3"/>
          <xsd:enumeration value="China CEO Council"/>
          <xsd:enumeration value="CICPMC"/>
          <xsd:enumeration value="CIDM"/>
          <xsd:enumeration value="CII"/>
          <xsd:enumeration value="CIPL"/>
          <xsd:enumeration value="CJK"/>
          <xsd:enumeration value="Cleantech"/>
          <xsd:enumeration value="Cloud Computing &amp; IoT Association in Taiwan"/>
          <xsd:enumeration value="CMO Network"/>
          <xsd:enumeration value="CNIS"/>
          <xsd:enumeration value="CNMP"/>
          <xsd:enumeration value="COAI"/>
          <xsd:enumeration value="CompTIA"/>
          <xsd:enumeration value="Conference Board"/>
          <xsd:enumeration value="CONNECT"/>
          <xsd:enumeration value="Connected Living"/>
          <xsd:enumeration value="Converged IO"/>
          <xsd:enumeration value="ConVeX"/>
          <xsd:enumeration value="Cork Chamber"/>
          <xsd:enumeration value="CPR"/>
          <xsd:enumeration value="CSIA"/>
          <xsd:enumeration value="CSRIC"/>
          <xsd:enumeration value="CTA"/>
          <xsd:enumeration value="CTA WAVE"/>
          <xsd:enumeration value="CTIA"/>
          <xsd:enumeration value="CUIA"/>
          <xsd:enumeration value="CyberIreland"/>
          <xsd:enumeration value="DASH Industry Forum"/>
          <xsd:enumeration value="DEA"/>
          <xsd:enumeration value="DIGITALEUROPE"/>
          <xsd:enumeration value="DIN"/>
          <xsd:enumeration value="DisabilityIN"/>
          <xsd:enumeration value="Display R2 SIG"/>
          <xsd:enumeration value="DMTF"/>
          <xsd:enumeration value="DVB"/>
          <xsd:enumeration value="EASCITY"/>
          <xsd:enumeration value="EBU"/>
          <xsd:enumeration value="ECCK"/>
          <xsd:enumeration value="ECW"/>
          <xsd:enumeration value="EF3"/>
          <xsd:enumeration value="EIF"/>
          <xsd:enumeration value="Employers Group"/>
          <xsd:enumeration value="EMVCo"/>
          <xsd:enumeration value="ERTICO"/>
          <xsd:enumeration value="ETNO"/>
          <xsd:enumeration value="ETSI"/>
          <xsd:enumeration value="EUI"/>
          <xsd:enumeration value="EVA"/>
          <xsd:enumeration value="EvoNexus"/>
          <xsd:enumeration value="FICCI"/>
          <xsd:enumeration value="FIDO Alliance"/>
          <xsd:enumeration value="FISITA"/>
          <xsd:enumeration value="FlexTech Alliance"/>
          <xsd:enumeration value="FMMC"/>
          <xsd:enumeration value="FORCA"/>
          <xsd:enumeration value="FSR"/>
          <xsd:enumeration value="FuTURE Forum"/>
          <xsd:enumeration value="Future of Privacy Forum"/>
          <xsd:enumeration value="Gartner"/>
          <xsd:enumeration value="GCF"/>
          <xsd:enumeration value="GEM Consortium"/>
          <xsd:enumeration value="Gen-Z"/>
          <xsd:enumeration value="GENIVI Alliance"/>
          <xsd:enumeration value="Global Business Coalition for Women's Economic Empowerment"/>
          <xsd:enumeration value="GlobalPlatform"/>
          <xsd:enumeration value="GSA (Global mobile Suppliers Association)"/>
          <xsd:enumeration value="GSA (Global Semiconductor Alliance)"/>
          <xsd:enumeration value="GSMA"/>
          <xsd:enumeration value="GTI"/>
          <xsd:enumeration value="HDCP"/>
          <xsd:enumeration value="HDMI"/>
          <xsd:enumeration value="HDMI Forum"/>
          <xsd:enumeration value="HDR10+"/>
          <xsd:enumeration value="HSA Foundation"/>
          <xsd:enumeration value="HYSEA"/>
          <xsd:enumeration value="IAPP"/>
          <xsd:enumeration value="IBIA"/>
          <xsd:enumeration value="IDATE"/>
          <xsd:enumeration value="IEA"/>
          <xsd:enumeration value="IEC"/>
          <xsd:enumeration value="IEEE"/>
          <xsd:enumeration value="IESA"/>
          <xsd:enumeration value="IETF"/>
          <xsd:enumeration value="IF3"/>
          <xsd:enumeration value="IFAA"/>
          <xsd:enumeration value="iHeERO"/>
          <xsd:enumeration value="IIA"/>
          <xsd:enumeration value="ILTA"/>
          <xsd:enumeration value="iMAPS UK"/>
          <xsd:enumeration value="iMAPS US"/>
          <xsd:enumeration value="IMT-2020"/>
          <xsd:enumeration value="INCITS"/>
          <xsd:enumeration value="Industry Council on ESD Target Levels"/>
          <xsd:enumeration value="Innovation Alliance"/>
          <xsd:enumeration value="Institute of the Americas"/>
          <xsd:enumeration value="INTA"/>
          <xsd:enumeration value="Internet.org"/>
          <xsd:enumeration value="ION"/>
          <xsd:enumeration value="IoT CoE India"/>
          <xsd:enumeration value="IOTCA"/>
          <xsd:enumeration value="IoTSF"/>
          <xsd:enumeration value="IP Constituency"/>
          <xsd:enumeration value="IPCF"/>
          <xsd:enumeration value="IPO"/>
          <xsd:enumeration value="IRC"/>
          <xsd:enumeration value="IRTF"/>
          <xsd:enumeration value="IS&amp;T"/>
          <xsd:enumeration value="ISDMA (Infragard)"/>
          <xsd:enumeration value="ISMA"/>
          <xsd:enumeration value="ISO"/>
          <xsd:enumeration value="ISO-IEC JTC1"/>
          <xsd:enumeration value="IT-ISAC"/>
          <xsd:enumeration value="IT@CORK"/>
          <xsd:enumeration value="ITIC"/>
          <xsd:enumeration value="ITIF"/>
          <xsd:enumeration value="ITS America"/>
          <xsd:enumeration value="ITS Forum"/>
          <xsd:enumeration value="ITS Korea"/>
          <xsd:enumeration value="iTSCi"/>
          <xsd:enumeration value="ITU"/>
          <xsd:enumeration value="ITU APT"/>
          <xsd:enumeration value="IVAS"/>
          <xsd:enumeration value="IWE"/>
          <xsd:enumeration value="IWPC"/>
          <xsd:enumeration value="JEDEC"/>
          <xsd:enumeration value="JEITA"/>
          <xsd:enumeration value="JF3"/>
          <xsd:enumeration value="JHAS"/>
          <xsd:enumeration value="JIS"/>
          <xsd:enumeration value="Khronos Group"/>
          <xsd:enumeration value="KIEES"/>
          <xsd:enumeration value="KIoTF"/>
          <xsd:enumeration value="Korea HR Leaders Club"/>
          <xsd:enumeration value="Korea IoT Association"/>
          <xsd:enumeration value="LASEC"/>
          <xsd:enumeration value="LAVCA"/>
          <xsd:enumeration value="LESI"/>
          <xsd:enumeration value="Linaro"/>
          <xsd:enumeration value="Linux Foundation"/>
          <xsd:enumeration value="LLVM Foundation"/>
          <xsd:enumeration value="LTAB"/>
          <xsd:enumeration value="LTE Broadcast Alliance"/>
          <xsd:enumeration value="Maekyung Global Club"/>
          <xsd:enumeration value="Mass TLC"/>
          <xsd:enumeration value="MBC"/>
          <xsd:enumeration value="MCCI"/>
          <xsd:enumeration value="MCPC"/>
          <xsd:enumeration value="Mentor Group"/>
          <xsd:enumeration value="MIDAS"/>
          <xsd:enumeration value="Ministry of Public Security"/>
          <xsd:enumeration value="MIoTA"/>
          <xsd:enumeration value="MIPI"/>
          <xsd:enumeration value="MIT ILP"/>
          <xsd:enumeration value="Mopria"/>
          <xsd:enumeration value="MSIG"/>
          <xsd:enumeration value="MulteFire Alliance"/>
          <xsd:enumeration value="Multi-AP SIG"/>
          <xsd:enumeration value="Multimedia Promotion Forum"/>
          <xsd:enumeration value="MWF"/>
          <xsd:enumeration value="NAF3"/>
          <xsd:enumeration value="NBAA"/>
          <xsd:enumeration value="NBGH"/>
          <xsd:enumeration value="NBR"/>
          <xsd:enumeration value="NCAPEC"/>
          <xsd:enumeration value="NEN"/>
          <xsd:enumeration value="NENA"/>
          <xsd:enumeration value="NeuGroup"/>
          <xsd:enumeration value="NFAP"/>
          <xsd:enumeration value="NFC Forum"/>
          <xsd:enumeration value="NFTC"/>
          <xsd:enumeration value="NGMN"/>
          <xsd:enumeration value="NIAP Mobility"/>
          <xsd:enumeration value="NJTC"/>
          <xsd:enumeration value="NMI"/>
          <xsd:enumeration value="NTCAS"/>
          <xsd:enumeration value="NVCA"/>
          <xsd:enumeration value="OCF"/>
          <xsd:enumeration value="OCP"/>
          <xsd:enumeration value="ODA"/>
          <xsd:enumeration value="OHA"/>
          <xsd:enumeration value="OMA"/>
          <xsd:enumeration value="OmniAir Consortium"/>
          <xsd:enumeration value="oneM2M"/>
          <xsd:enumeration value="ORAN"/>
          <xsd:enumeration value="Organization of American States (CITEL)"/>
          <xsd:enumeration value="OSI"/>
          <xsd:enumeration value="OSSA"/>
          <xsd:enumeration value="Ouellette"/>
          <xsd:enumeration value="PAFI"/>
          <xsd:enumeration value="PBGH"/>
          <xsd:enumeration value="PCI SIG"/>
          <xsd:enumeration value="PICMG"/>
          <xsd:enumeration value="Plattform Industrie 4.0"/>
          <xsd:enumeration value="PRPL"/>
          <xsd:enumeration value="PTCRB"/>
          <xsd:enumeration value="PTCRB-PVG"/>
          <xsd:enumeration value="Public Affairs Council"/>
          <xsd:enumeration value="PWG"/>
          <xsd:enumeration value="QBPC"/>
          <xsd:enumeration value="RAPA Spectrum Forum"/>
          <xsd:enumeration value="RBA"/>
          <xsd:enumeration value="REDCA"/>
          <xsd:enumeration value="ReiCOvAir"/>
          <xsd:enumeration value="RISC-V"/>
          <xsd:enumeration value="ROI Communication"/>
          <xsd:enumeration value="RTCM"/>
          <xsd:enumeration value="SAC"/>
          <xsd:enumeration value="SAE International"/>
          <xsd:enumeration value="SCE"/>
          <xsd:enumeration value="SD Chamber"/>
          <xsd:enumeration value="SD Cyber Center"/>
          <xsd:enumeration value="SD Regional EDC"/>
          <xsd:enumeration value="SDA"/>
          <xsd:enumeration value="SDCTA"/>
          <xsd:enumeration value="SDG"/>
          <xsd:enumeration value="SDILG"/>
          <xsd:enumeration value="Semi CAST"/>
          <xsd:enumeration value="SHPE"/>
          <xsd:enumeration value="Si2"/>
          <xsd:enumeration value="Small Cell Forum"/>
          <xsd:enumeration value="SMC"/>
          <xsd:enumeration value="SMPTE"/>
          <xsd:enumeration value="Social Wi-Fi SIG"/>
          <xsd:enumeration value="SPEC"/>
          <xsd:enumeration value="SRC"/>
          <xsd:enumeration value="SVEF"/>
          <xsd:enumeration value="TAF"/>
          <xsd:enumeration value="TCB Council"/>
          <xsd:enumeration value="TCG"/>
          <xsd:enumeration value="TCR"/>
          <xsd:enumeration value="TD Forum"/>
          <xsd:enumeration value="Tech San Diego"/>
          <xsd:enumeration value="TechUK"/>
          <xsd:enumeration value="Telebrasil"/>
          <xsd:enumeration value="Thread Group"/>
          <xsd:enumeration value="TIA"/>
          <xsd:enumeration value="TIAA"/>
          <xsd:enumeration value="Tianyi IoT Industry Alliance"/>
          <xsd:enumeration value="TIP"/>
          <xsd:enumeration value="TLFSC"/>
          <xsd:enumeration value="Toranomon Policy Research Institute"/>
          <xsd:enumeration value="TRACE"/>
          <xsd:enumeration value="TSDSI"/>
          <xsd:enumeration value="TTA"/>
          <xsd:enumeration value="TTC"/>
          <xsd:enumeration value="U.S.-U.A.E. Business Council"/>
          <xsd:enumeration value="UCCF"/>
          <xsd:enumeration value="UEFI"/>
          <xsd:enumeration value="UHD Alliance"/>
          <xsd:enumeration value="UNH-IOL"/>
          <xsd:enumeration value="Unidos"/>
          <xsd:enumeration value="US Chamber of Commerce"/>
          <xsd:enumeration value="US-ASEAN Business Council"/>
          <xsd:enumeration value="USB-IF"/>
          <xsd:enumeration value="USCBC"/>
          <xsd:enumeration value="USCIB"/>
          <xsd:enumeration value="USIBC"/>
          <xsd:enumeration value="USISPF"/>
          <xsd:enumeration value="USITO"/>
          <xsd:enumeration value="USITUA"/>
          <xsd:enumeration value="USTBC"/>
          <xsd:enumeration value="USTTI"/>
          <xsd:enumeration value="VCX-Forum e. V"/>
          <xsd:enumeration value="VESA"/>
          <xsd:enumeration value="WBA"/>
          <xsd:enumeration value="WEF"/>
          <xsd:enumeration value="WFA"/>
          <xsd:enumeration value="WinnForum"/>
          <xsd:enumeration value="Wirtschaftsrat der CDU"/>
          <xsd:enumeration value="WorldatWork"/>
          <xsd:enumeration value="WPC"/>
          <xsd:enumeration value="xHCI"/>
          <xsd:enumeration value="Zigbee Alliance"/>
          <xsd:enumeration value="ZVEI"/>
          <xsd:enumeration value="Other (Not Listed)"/>
        </xsd:restriction>
      </xsd:simpleType>
    </xsd:element>
    <xsd:element name="Meeting_x0020_Date" ma:index="2" ma:displayName="Start Date of Meeting" ma:format="DateOnly" ma:internalName="Meeting_x0020_Date">
      <xsd:simpleType>
        <xsd:restriction base="dms:DateTime"/>
      </xsd:simpleType>
    </xsd:element>
    <xsd:element name="Meeting_x0020_Name" ma:index="3" nillable="true" ma:displayName="Name of Meeting" ma:description="The name of the organization's meeting the document is associated to." ma:internalName="Meeting_x0020_Name">
      <xsd:simpleType>
        <xsd:restriction base="dms:Text">
          <xsd:maxLength value="255"/>
        </xsd:restriction>
      </xsd:simpleType>
    </xsd:element>
    <xsd:element name="Work_Item" ma:index="5" nillable="true" ma:displayName="Name of Work Item" ma:description="Name of Work Item, Document, or Specification Which the Contribution is Associated" ma:internalName="Work_Item">
      <xsd:simpleType>
        <xsd:restriction base="dms:Text">
          <xsd:maxLength value="255"/>
        </xsd:restriction>
      </xsd:simpleType>
    </xsd:element>
    <xsd:element name="Name_x0020_of_x0020_Workgroup" ma:index="6" nillable="true" ma:displayName="Name of Group Where Submitted" ma:internalName="Name_x0020_of_x0020_Workgroup">
      <xsd:simpleType>
        <xsd:restriction base="dms:Text">
          <xsd:maxLength value="255"/>
        </xsd:restriction>
      </xsd:simpleType>
    </xsd:element>
    <xsd:element name="I_x0020_understand_x0020_what_x0020_this_x0020_page_x0020_is_x0020_intended_x0020_for_x0020_I_x0020_and_x0020_am_x0020_following_x0020_the_x0020_guidance_x0020_as_x0020_provided_x0020_by_x0020_Legal" ma:index="7" ma:displayName="I understand what this page is intended for I and am following the guidance as provided by Legal" ma:format="RadioButtons" ma:internalName="I_x0020_understand_x0020_what_x0020_this_x0020_page_x0020_is_x0020_intended_x0020_for_x0020_I_x0020_and_x0020_am_x0020_following_x0020_the_x0020_guidance_x0020_as_x0020_provided_x0020_by_x0020_Legal">
      <xsd:simpleType>
        <xsd:restriction base="dms:Choice">
          <xsd:enumeration value="Agree"/>
        </xsd:restriction>
      </xsd:simpleType>
    </xsd:element>
    <xsd:element name="Approved_Contribution" ma:index="8" ma:displayName="Confirmation of Accuracy and Approval for Release" ma:description="To the best of my knowledge, this Contribution is correct, accurate and all proprietary information has been approved for release and any innovations disclosed in the Contribution have been appropriately protected (e.g. patent application has been filed)." ma:format="RadioButtons" ma:internalName="Approved_Contribution">
      <xsd:simpleType>
        <xsd:restriction base="dms:Choice">
          <xsd:enumeration value="Agree"/>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Name_x0020_of_x0020_work_x0020_item_x002f_document_x002f_specification_x0020_to_x0020_which_x0020_the_x0020_contribution_x0020_is_x0020_associated" ma:index="22" nillable="true" ma:displayName="Name of Work Item/Document/Specification Which the Contribution is Associated" ma:hidden="true" ma:internalName="Name_x0020_of_x0020_work_x0020_item_x002f_document_x002f_specification_x0020_to_x0020_which_x0020_the_x0020_contribution_x0020_is_x0020_associated" ma:readOnly="false">
      <xsd:simpleType>
        <xsd:restriction base="dms:Text">
          <xsd:maxLength value="255"/>
        </xsd:restriction>
      </xsd:simpleType>
    </xsd:element>
    <xsd:element 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index="23" nillable="true" ma:displayName="To the best of my knowledge, this Contribution is correct, accurate and all proprietary information has been approved for release and any innovations disclosed in the Contribution have been appropriately protected (e.g. patent application has been filed)." ma:format="RadioButtons" ma:hidden="true" ma:internal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readOnly="false">
      <xsd:simpleType>
        <xsd:restriction base="dms:Choice">
          <xsd:enumeration value="Agree"/>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4" ma:displayName="Document 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eting_x0020_Name xmlns="061b9647-4e8e-4322-8827-bc9d1fc10aaf" xsi:nil="true"/>
    <I_x0020_understand_x0020_what_x0020_this_x0020_page_x0020_is_x0020_intended_x0020_for_x0020_I_x0020_and_x0020_am_x0020_following_x0020_the_x0020_guidance_x0020_as_x0020_provided_x0020_by_x0020_Legal xmlns="061b9647-4e8e-4322-8827-bc9d1fc10aaf">Agree</I_x0020_understand_x0020_what_x0020_this_x0020_page_x0020_is_x0020_intended_x0020_for_x0020_I_x0020_and_x0020_am_x0020_following_x0020_the_x0020_guidance_x0020_as_x0020_provided_x0020_by_x0020_Legal>
    <Work_Item xmlns="061b9647-4e8e-4322-8827-bc9d1fc10aaf" xsi:nil="true"/>
    <Meeting_x0020_Date xmlns="061b9647-4e8e-4322-8827-bc9d1fc10aaf">2022-05-13T07:00:00+00:00</Meeting_x0020_Date>
    <Organization_x0020_Name xmlns="061b9647-4e8e-4322-8827-bc9d1fc10aaf">IMT-2020</Organization_x0020_Name>
    <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xmlns="061b9647-4e8e-4322-8827-bc9d1fc10aaf" xsi:nil="true"/>
    <Approved_Contribution xmlns="061b9647-4e8e-4322-8827-bc9d1fc10aaf">Agree</Approved_Contribution>
    <Name_x0020_of_x0020_work_x0020_item_x002f_document_x002f_specification_x0020_to_x0020_which_x0020_the_x0020_contribution_x0020_is_x0020_associated xmlns="061b9647-4e8e-4322-8827-bc9d1fc10aaf" xsi:nil="true"/>
    <Name_x0020_of_x0020_Workgroup xmlns="061b9647-4e8e-4322-8827-bc9d1fc10aaf" xsi:nil="true"/>
  </documentManagement>
</p:properties>
</file>

<file path=customXml/itemProps1.xml><?xml version="1.0" encoding="utf-8"?>
<ds:datastoreItem xmlns:ds="http://schemas.openxmlformats.org/officeDocument/2006/customXml" ds:itemID="{E3DD1250-DCBE-4EDF-967E-61887830C8AF}"/>
</file>

<file path=customXml/itemProps2.xml><?xml version="1.0" encoding="utf-8"?>
<ds:datastoreItem xmlns:ds="http://schemas.openxmlformats.org/officeDocument/2006/customXml" ds:itemID="{E6C380A3-93FC-4BD7-B227-FD71DF12AEE7}"/>
</file>

<file path=customXml/itemProps3.xml><?xml version="1.0" encoding="utf-8"?>
<ds:datastoreItem xmlns:ds="http://schemas.openxmlformats.org/officeDocument/2006/customXml" ds:itemID="{4D615D8E-CB3E-4AE1-AAA3-4E81486EF45D}"/>
</file>

<file path=docProps/app.xml><?xml version="1.0" encoding="utf-8"?>
<Properties xmlns="http://schemas.openxmlformats.org/officeDocument/2006/extended-properties" xmlns:vt="http://schemas.openxmlformats.org/officeDocument/2006/docPropsVTypes">
  <Template>SIMPLIFIED Qualcomm Corporate Public Template - Mar 2022</Template>
  <TotalTime>3090</TotalTime>
  <Words>1350</Words>
  <Application>Microsoft Office PowerPoint</Application>
  <PresentationFormat>Widescreen</PresentationFormat>
  <Paragraphs>106</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DengXian</vt:lpstr>
      <vt:lpstr>Qualcomm Next Thin</vt:lpstr>
      <vt:lpstr>Arial</vt:lpstr>
      <vt:lpstr>Calibri</vt:lpstr>
      <vt:lpstr>Century Gothic</vt:lpstr>
      <vt:lpstr>Microsoft Sans Serif</vt:lpstr>
      <vt:lpstr>Qualcomm Corporate Public SIMPLIFIED Template Feb2022</vt:lpstr>
      <vt:lpstr>C-V2X与单车智能融合应用研究  任务3：功能分析</vt:lpstr>
      <vt:lpstr>PowerPoint Presentation</vt:lpstr>
      <vt:lpstr>融合功能建议列表 – 任务2输入</vt:lpstr>
      <vt:lpstr>融合功能建议列表 – 任务2输入</vt:lpstr>
      <vt:lpstr>功能分析工作思路</vt:lpstr>
      <vt:lpstr>计划安排和分工</vt:lpstr>
      <vt:lpstr>会议纪要</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C-V2X与单车智能融合应用研究  任务3：功能分析</dc:title>
  <dc:creator>Qiwen Deng</dc:creator>
  <cp:lastModifiedBy>Qiwen Deng</cp:lastModifiedBy>
  <cp:revision>1</cp:revision>
  <dcterms:created xsi:type="dcterms:W3CDTF">2022-05-10T13:29:42Z</dcterms:created>
  <dcterms:modified xsi:type="dcterms:W3CDTF">2022-05-13T09:09:13Z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11556172</vt:lpwstr>
  </property>
  <property fmtid="{D5CDD505-2E9C-101B-9397-08002B2CF9AE}" pid="3" name="NXPowerLiteSettings">
    <vt:lpwstr>C980073804F000</vt:lpwstr>
  </property>
  <property fmtid="{D5CDD505-2E9C-101B-9397-08002B2CF9AE}" pid="4" name="NXPowerLiteVersion">
    <vt:lpwstr>D8.0.4</vt:lpwstr>
  </property>
  <property fmtid="{D5CDD505-2E9C-101B-9397-08002B2CF9AE}" pid="5" name="ContentTypeId">
    <vt:lpwstr>0x01010095B2E4407BF2CA45B5CA71B98E70B49E</vt:lpwstr>
  </property>
</Properties>
</file>