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3" r:id="rId1"/>
  </p:sldMasterIdLst>
  <p:notesMasterIdLst>
    <p:notesMasterId r:id="rId10"/>
  </p:notesMasterIdLst>
  <p:handoutMasterIdLst>
    <p:handoutMasterId r:id="rId11"/>
  </p:handoutMasterIdLst>
  <p:sldIdLst>
    <p:sldId id="2142533614" r:id="rId2"/>
    <p:sldId id="2142533615" r:id="rId3"/>
    <p:sldId id="2142533616" r:id="rId4"/>
    <p:sldId id="2142533617" r:id="rId5"/>
    <p:sldId id="2142533618" r:id="rId6"/>
    <p:sldId id="2142533619" r:id="rId7"/>
    <p:sldId id="2142533622" r:id="rId8"/>
    <p:sldId id="214253360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CECEC"/>
    <a:srgbClr val="FF40FF"/>
    <a:srgbClr val="06050B"/>
    <a:srgbClr val="020625"/>
    <a:srgbClr val="7BA0FF"/>
    <a:srgbClr val="B1BBCD"/>
    <a:srgbClr val="384358"/>
    <a:srgbClr val="ACBACF"/>
    <a:srgbClr val="3F4D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B1788A-8BA9-48DB-85FB-007345E32527}" v="89" dt="2023-05-17T01:52:50.6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120" autoAdjust="0"/>
  </p:normalViewPr>
  <p:slideViewPr>
    <p:cSldViewPr snapToGrid="0">
      <p:cViewPr varScale="1">
        <p:scale>
          <a:sx n="114" d="100"/>
          <a:sy n="114" d="100"/>
        </p:scale>
        <p:origin x="696" y="84"/>
      </p:cViewPr>
      <p:guideLst/>
    </p:cSldViewPr>
  </p:slideViewPr>
  <p:outlineViewPr>
    <p:cViewPr>
      <p:scale>
        <a:sx n="33" d="100"/>
        <a:sy n="33" d="100"/>
      </p:scale>
      <p:origin x="0" y="-48324"/>
    </p:cViewPr>
  </p:outlineViewPr>
  <p:notesTextViewPr>
    <p:cViewPr>
      <p:scale>
        <a:sx n="1" d="1"/>
        <a:sy n="1" d="1"/>
      </p:scale>
      <p:origin x="0" y="0"/>
    </p:cViewPr>
  </p:notesTextViewPr>
  <p:sorterViewPr>
    <p:cViewPr varScale="1">
      <p:scale>
        <a:sx n="1" d="1"/>
        <a:sy n="1" d="1"/>
      </p:scale>
      <p:origin x="0" y="-103356"/>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96591C-B168-482F-99F8-0A90200A08A3}" type="doc">
      <dgm:prSet loTypeId="urn:microsoft.com/office/officeart/2005/8/layout/chevron1" loCatId="process" qsTypeId="urn:microsoft.com/office/officeart/2005/8/quickstyle/simple1" qsCatId="simple" csTypeId="urn:microsoft.com/office/officeart/2005/8/colors/accent1_2" csCatId="accent1" phldr="1"/>
      <dgm:spPr/>
    </dgm:pt>
    <dgm:pt modelId="{7897EA8B-4FA1-438B-9CB5-F9D08130897A}">
      <dgm:prSet phldrT="[Text]"/>
      <dgm:spPr/>
      <dgm:t>
        <a:bodyPr/>
        <a:lstStyle/>
        <a:p>
          <a:r>
            <a:rPr lang="zh-CN" altLang="en-US" dirty="0"/>
            <a:t>预警类应用选取</a:t>
          </a:r>
          <a:endParaRPr lang="en-US" dirty="0"/>
        </a:p>
      </dgm:t>
    </dgm:pt>
    <dgm:pt modelId="{0D6757F4-749B-48B6-8757-93ACFD9D995A}" type="parTrans" cxnId="{BA9B5DC2-AC4B-4F3F-988C-500F9D0FCB83}">
      <dgm:prSet/>
      <dgm:spPr/>
      <dgm:t>
        <a:bodyPr/>
        <a:lstStyle/>
        <a:p>
          <a:endParaRPr lang="en-US"/>
        </a:p>
      </dgm:t>
    </dgm:pt>
    <dgm:pt modelId="{73A75977-2C62-47A7-818A-4C1D21224117}" type="sibTrans" cxnId="{BA9B5DC2-AC4B-4F3F-988C-500F9D0FCB83}">
      <dgm:prSet/>
      <dgm:spPr/>
      <dgm:t>
        <a:bodyPr/>
        <a:lstStyle/>
        <a:p>
          <a:endParaRPr lang="en-US"/>
        </a:p>
      </dgm:t>
    </dgm:pt>
    <dgm:pt modelId="{0A86C990-FA28-4B35-91FD-B1893547FD6F}">
      <dgm:prSet phldrT="[Text]"/>
      <dgm:spPr/>
      <dgm:t>
        <a:bodyPr/>
        <a:lstStyle/>
        <a:p>
          <a:r>
            <a:rPr lang="zh-CN" altLang="en-US" dirty="0"/>
            <a:t>场景定义</a:t>
          </a:r>
          <a:endParaRPr lang="en-US" dirty="0"/>
        </a:p>
      </dgm:t>
    </dgm:pt>
    <dgm:pt modelId="{EE98AF80-93A7-43EA-9E13-E1CDB9934AA3}" type="parTrans" cxnId="{5174D97B-65E5-40FA-8D11-C195F52A086E}">
      <dgm:prSet/>
      <dgm:spPr/>
      <dgm:t>
        <a:bodyPr/>
        <a:lstStyle/>
        <a:p>
          <a:endParaRPr lang="en-US"/>
        </a:p>
      </dgm:t>
    </dgm:pt>
    <dgm:pt modelId="{1CB0F254-48E7-42BE-BB47-F0FCB9B75AE5}" type="sibTrans" cxnId="{5174D97B-65E5-40FA-8D11-C195F52A086E}">
      <dgm:prSet/>
      <dgm:spPr/>
      <dgm:t>
        <a:bodyPr/>
        <a:lstStyle/>
        <a:p>
          <a:endParaRPr lang="en-US"/>
        </a:p>
      </dgm:t>
    </dgm:pt>
    <dgm:pt modelId="{8B3DD992-E6EF-44F1-AEFB-CA9BC58A8365}">
      <dgm:prSet phldrT="[Text]"/>
      <dgm:spPr/>
      <dgm:t>
        <a:bodyPr/>
        <a:lstStyle/>
        <a:p>
          <a:r>
            <a:rPr lang="zh-CN" altLang="en-US" dirty="0"/>
            <a:t>安全目标</a:t>
          </a:r>
          <a:endParaRPr lang="en-US" dirty="0"/>
        </a:p>
      </dgm:t>
    </dgm:pt>
    <dgm:pt modelId="{787A067A-A598-4585-91E3-AF275F15530A}" type="parTrans" cxnId="{92ECC4B3-EAD1-4C7A-BA1F-25CE9F8039AB}">
      <dgm:prSet/>
      <dgm:spPr/>
      <dgm:t>
        <a:bodyPr/>
        <a:lstStyle/>
        <a:p>
          <a:endParaRPr lang="en-US"/>
        </a:p>
      </dgm:t>
    </dgm:pt>
    <dgm:pt modelId="{F86EBB05-0E9D-45C7-BDE0-7C88E7370AF7}" type="sibTrans" cxnId="{92ECC4B3-EAD1-4C7A-BA1F-25CE9F8039AB}">
      <dgm:prSet/>
      <dgm:spPr/>
      <dgm:t>
        <a:bodyPr/>
        <a:lstStyle/>
        <a:p>
          <a:endParaRPr lang="en-US"/>
        </a:p>
      </dgm:t>
    </dgm:pt>
    <dgm:pt modelId="{344E19F7-FDF9-48F1-A978-DD7A4E1BE41E}">
      <dgm:prSet phldrT="[Text]"/>
      <dgm:spPr/>
      <dgm:t>
        <a:bodyPr/>
        <a:lstStyle/>
        <a:p>
          <a:r>
            <a:rPr lang="zh-CN" altLang="en-US" dirty="0"/>
            <a:t>功能安全要求及</a:t>
          </a:r>
          <a:r>
            <a:rPr lang="en-US" altLang="zh-CN" dirty="0"/>
            <a:t>ASIL</a:t>
          </a:r>
          <a:r>
            <a:rPr lang="zh-CN" altLang="en-US" dirty="0"/>
            <a:t>等级</a:t>
          </a:r>
          <a:endParaRPr lang="en-US" dirty="0"/>
        </a:p>
      </dgm:t>
    </dgm:pt>
    <dgm:pt modelId="{ACD49D81-CE02-4E28-ACE7-487E81AB273B}" type="parTrans" cxnId="{4B6E8E3E-40AB-48FA-BDFA-4509FD989B67}">
      <dgm:prSet/>
      <dgm:spPr/>
      <dgm:t>
        <a:bodyPr/>
        <a:lstStyle/>
        <a:p>
          <a:endParaRPr lang="en-US"/>
        </a:p>
      </dgm:t>
    </dgm:pt>
    <dgm:pt modelId="{467BD13C-8C30-47AF-9F54-C8F0523F28B1}" type="sibTrans" cxnId="{4B6E8E3E-40AB-48FA-BDFA-4509FD989B67}">
      <dgm:prSet/>
      <dgm:spPr/>
      <dgm:t>
        <a:bodyPr/>
        <a:lstStyle/>
        <a:p>
          <a:endParaRPr lang="en-US"/>
        </a:p>
      </dgm:t>
    </dgm:pt>
    <dgm:pt modelId="{7AE3ED6A-EB8B-418D-9CEB-441DD55C1F36}">
      <dgm:prSet phldrT="[Text]"/>
      <dgm:spPr/>
      <dgm:t>
        <a:bodyPr/>
        <a:lstStyle/>
        <a:p>
          <a:r>
            <a:rPr lang="zh-CN" altLang="en-US" dirty="0"/>
            <a:t>危害分析</a:t>
          </a:r>
          <a:endParaRPr lang="en-US" dirty="0"/>
        </a:p>
      </dgm:t>
    </dgm:pt>
    <dgm:pt modelId="{F8F19908-D1B2-44B8-9267-15EBE1E396B4}" type="parTrans" cxnId="{C7048C97-B6CD-407A-B338-A0CCDC9D2E47}">
      <dgm:prSet/>
      <dgm:spPr/>
      <dgm:t>
        <a:bodyPr/>
        <a:lstStyle/>
        <a:p>
          <a:endParaRPr lang="en-US"/>
        </a:p>
      </dgm:t>
    </dgm:pt>
    <dgm:pt modelId="{07CE0D61-BED3-45CB-BE6E-45BABFB482A0}" type="sibTrans" cxnId="{C7048C97-B6CD-407A-B338-A0CCDC9D2E47}">
      <dgm:prSet/>
      <dgm:spPr/>
      <dgm:t>
        <a:bodyPr/>
        <a:lstStyle/>
        <a:p>
          <a:endParaRPr lang="en-US"/>
        </a:p>
      </dgm:t>
    </dgm:pt>
    <dgm:pt modelId="{07EA4A88-58AE-419E-9B68-8EB177D53368}" type="pres">
      <dgm:prSet presAssocID="{D396591C-B168-482F-99F8-0A90200A08A3}" presName="Name0" presStyleCnt="0">
        <dgm:presLayoutVars>
          <dgm:dir/>
          <dgm:animLvl val="lvl"/>
          <dgm:resizeHandles val="exact"/>
        </dgm:presLayoutVars>
      </dgm:prSet>
      <dgm:spPr/>
    </dgm:pt>
    <dgm:pt modelId="{57528486-F086-4D7C-ACFE-C812E35A73C7}" type="pres">
      <dgm:prSet presAssocID="{7897EA8B-4FA1-438B-9CB5-F9D08130897A}" presName="parTxOnly" presStyleLbl="node1" presStyleIdx="0" presStyleCnt="5" custScaleX="119594">
        <dgm:presLayoutVars>
          <dgm:chMax val="0"/>
          <dgm:chPref val="0"/>
          <dgm:bulletEnabled val="1"/>
        </dgm:presLayoutVars>
      </dgm:prSet>
      <dgm:spPr/>
    </dgm:pt>
    <dgm:pt modelId="{CA8100F3-5B43-4E6A-9EA5-FA30C3CFA9B6}" type="pres">
      <dgm:prSet presAssocID="{73A75977-2C62-47A7-818A-4C1D21224117}" presName="parTxOnlySpace" presStyleCnt="0"/>
      <dgm:spPr/>
    </dgm:pt>
    <dgm:pt modelId="{3FAF1438-A230-4396-BFDA-7438966451B0}" type="pres">
      <dgm:prSet presAssocID="{0A86C990-FA28-4B35-91FD-B1893547FD6F}" presName="parTxOnly" presStyleLbl="node1" presStyleIdx="1" presStyleCnt="5">
        <dgm:presLayoutVars>
          <dgm:chMax val="0"/>
          <dgm:chPref val="0"/>
          <dgm:bulletEnabled val="1"/>
        </dgm:presLayoutVars>
      </dgm:prSet>
      <dgm:spPr/>
    </dgm:pt>
    <dgm:pt modelId="{4212046D-FDE8-40BD-9A50-CCA5BE3BD313}" type="pres">
      <dgm:prSet presAssocID="{1CB0F254-48E7-42BE-BB47-F0FCB9B75AE5}" presName="parTxOnlySpace" presStyleCnt="0"/>
      <dgm:spPr/>
    </dgm:pt>
    <dgm:pt modelId="{9671B39B-C3EA-4D64-A156-C49487B24F7F}" type="pres">
      <dgm:prSet presAssocID="{7AE3ED6A-EB8B-418D-9CEB-441DD55C1F36}" presName="parTxOnly" presStyleLbl="node1" presStyleIdx="2" presStyleCnt="5">
        <dgm:presLayoutVars>
          <dgm:chMax val="0"/>
          <dgm:chPref val="0"/>
          <dgm:bulletEnabled val="1"/>
        </dgm:presLayoutVars>
      </dgm:prSet>
      <dgm:spPr/>
    </dgm:pt>
    <dgm:pt modelId="{752CFA94-8B87-4B9F-8B58-2CFA0CB9A26C}" type="pres">
      <dgm:prSet presAssocID="{07CE0D61-BED3-45CB-BE6E-45BABFB482A0}" presName="parTxOnlySpace" presStyleCnt="0"/>
      <dgm:spPr/>
    </dgm:pt>
    <dgm:pt modelId="{176CDF24-E31A-4A7A-BE32-9CEFCA1C2457}" type="pres">
      <dgm:prSet presAssocID="{8B3DD992-E6EF-44F1-AEFB-CA9BC58A8365}" presName="parTxOnly" presStyleLbl="node1" presStyleIdx="3" presStyleCnt="5">
        <dgm:presLayoutVars>
          <dgm:chMax val="0"/>
          <dgm:chPref val="0"/>
          <dgm:bulletEnabled val="1"/>
        </dgm:presLayoutVars>
      </dgm:prSet>
      <dgm:spPr/>
    </dgm:pt>
    <dgm:pt modelId="{571DFBF1-1DC4-4CAB-9E25-3786747ABA95}" type="pres">
      <dgm:prSet presAssocID="{F86EBB05-0E9D-45C7-BDE0-7C88E7370AF7}" presName="parTxOnlySpace" presStyleCnt="0"/>
      <dgm:spPr/>
    </dgm:pt>
    <dgm:pt modelId="{59F4AC2A-FB12-482D-B3D0-0EC67D1DAB39}" type="pres">
      <dgm:prSet presAssocID="{344E19F7-FDF9-48F1-A978-DD7A4E1BE41E}" presName="parTxOnly" presStyleLbl="node1" presStyleIdx="4" presStyleCnt="5">
        <dgm:presLayoutVars>
          <dgm:chMax val="0"/>
          <dgm:chPref val="0"/>
          <dgm:bulletEnabled val="1"/>
        </dgm:presLayoutVars>
      </dgm:prSet>
      <dgm:spPr/>
    </dgm:pt>
  </dgm:ptLst>
  <dgm:cxnLst>
    <dgm:cxn modelId="{26DE7E1A-115A-476E-A23A-D8F06DF7D22B}" type="presOf" srcId="{7AE3ED6A-EB8B-418D-9CEB-441DD55C1F36}" destId="{9671B39B-C3EA-4D64-A156-C49487B24F7F}" srcOrd="0" destOrd="0" presId="urn:microsoft.com/office/officeart/2005/8/layout/chevron1"/>
    <dgm:cxn modelId="{4B6E8E3E-40AB-48FA-BDFA-4509FD989B67}" srcId="{D396591C-B168-482F-99F8-0A90200A08A3}" destId="{344E19F7-FDF9-48F1-A978-DD7A4E1BE41E}" srcOrd="4" destOrd="0" parTransId="{ACD49D81-CE02-4E28-ACE7-487E81AB273B}" sibTransId="{467BD13C-8C30-47AF-9F54-C8F0523F28B1}"/>
    <dgm:cxn modelId="{D0211E57-DED0-49D2-9F48-2F4BFC8BD14D}" type="presOf" srcId="{7897EA8B-4FA1-438B-9CB5-F9D08130897A}" destId="{57528486-F086-4D7C-ACFE-C812E35A73C7}" srcOrd="0" destOrd="0" presId="urn:microsoft.com/office/officeart/2005/8/layout/chevron1"/>
    <dgm:cxn modelId="{5174D97B-65E5-40FA-8D11-C195F52A086E}" srcId="{D396591C-B168-482F-99F8-0A90200A08A3}" destId="{0A86C990-FA28-4B35-91FD-B1893547FD6F}" srcOrd="1" destOrd="0" parTransId="{EE98AF80-93A7-43EA-9E13-E1CDB9934AA3}" sibTransId="{1CB0F254-48E7-42BE-BB47-F0FCB9B75AE5}"/>
    <dgm:cxn modelId="{C7048C97-B6CD-407A-B338-A0CCDC9D2E47}" srcId="{D396591C-B168-482F-99F8-0A90200A08A3}" destId="{7AE3ED6A-EB8B-418D-9CEB-441DD55C1F36}" srcOrd="2" destOrd="0" parTransId="{F8F19908-D1B2-44B8-9267-15EBE1E396B4}" sibTransId="{07CE0D61-BED3-45CB-BE6E-45BABFB482A0}"/>
    <dgm:cxn modelId="{DD8D22A8-D4CB-4237-8512-6FE834E8F9C8}" type="presOf" srcId="{8B3DD992-E6EF-44F1-AEFB-CA9BC58A8365}" destId="{176CDF24-E31A-4A7A-BE32-9CEFCA1C2457}" srcOrd="0" destOrd="0" presId="urn:microsoft.com/office/officeart/2005/8/layout/chevron1"/>
    <dgm:cxn modelId="{92ECC4B3-EAD1-4C7A-BA1F-25CE9F8039AB}" srcId="{D396591C-B168-482F-99F8-0A90200A08A3}" destId="{8B3DD992-E6EF-44F1-AEFB-CA9BC58A8365}" srcOrd="3" destOrd="0" parTransId="{787A067A-A598-4585-91E3-AF275F15530A}" sibTransId="{F86EBB05-0E9D-45C7-BDE0-7C88E7370AF7}"/>
    <dgm:cxn modelId="{BA9B5DC2-AC4B-4F3F-988C-500F9D0FCB83}" srcId="{D396591C-B168-482F-99F8-0A90200A08A3}" destId="{7897EA8B-4FA1-438B-9CB5-F9D08130897A}" srcOrd="0" destOrd="0" parTransId="{0D6757F4-749B-48B6-8757-93ACFD9D995A}" sibTransId="{73A75977-2C62-47A7-818A-4C1D21224117}"/>
    <dgm:cxn modelId="{ABC76EC5-5C15-4208-9014-0B93EB4C6F12}" type="presOf" srcId="{0A86C990-FA28-4B35-91FD-B1893547FD6F}" destId="{3FAF1438-A230-4396-BFDA-7438966451B0}" srcOrd="0" destOrd="0" presId="urn:microsoft.com/office/officeart/2005/8/layout/chevron1"/>
    <dgm:cxn modelId="{1D8362D1-942C-482A-A5F9-69AAE59CC2F7}" type="presOf" srcId="{344E19F7-FDF9-48F1-A978-DD7A4E1BE41E}" destId="{59F4AC2A-FB12-482D-B3D0-0EC67D1DAB39}" srcOrd="0" destOrd="0" presId="urn:microsoft.com/office/officeart/2005/8/layout/chevron1"/>
    <dgm:cxn modelId="{9CB0AAD1-C8BE-4878-BA0F-1E2F4818D730}" type="presOf" srcId="{D396591C-B168-482F-99F8-0A90200A08A3}" destId="{07EA4A88-58AE-419E-9B68-8EB177D53368}" srcOrd="0" destOrd="0" presId="urn:microsoft.com/office/officeart/2005/8/layout/chevron1"/>
    <dgm:cxn modelId="{0C4035BB-BEAD-4398-A65E-DCB13C4AE6B2}" type="presParOf" srcId="{07EA4A88-58AE-419E-9B68-8EB177D53368}" destId="{57528486-F086-4D7C-ACFE-C812E35A73C7}" srcOrd="0" destOrd="0" presId="urn:microsoft.com/office/officeart/2005/8/layout/chevron1"/>
    <dgm:cxn modelId="{E61DBDF8-810B-4B7F-946F-25A5378675DA}" type="presParOf" srcId="{07EA4A88-58AE-419E-9B68-8EB177D53368}" destId="{CA8100F3-5B43-4E6A-9EA5-FA30C3CFA9B6}" srcOrd="1" destOrd="0" presId="urn:microsoft.com/office/officeart/2005/8/layout/chevron1"/>
    <dgm:cxn modelId="{C2C40AAD-A579-4D15-803A-9F8265A53CEE}" type="presParOf" srcId="{07EA4A88-58AE-419E-9B68-8EB177D53368}" destId="{3FAF1438-A230-4396-BFDA-7438966451B0}" srcOrd="2" destOrd="0" presId="urn:microsoft.com/office/officeart/2005/8/layout/chevron1"/>
    <dgm:cxn modelId="{43D1D877-FB3E-4DB8-8FE2-A49E2F3ADD89}" type="presParOf" srcId="{07EA4A88-58AE-419E-9B68-8EB177D53368}" destId="{4212046D-FDE8-40BD-9A50-CCA5BE3BD313}" srcOrd="3" destOrd="0" presId="urn:microsoft.com/office/officeart/2005/8/layout/chevron1"/>
    <dgm:cxn modelId="{F311FDAF-7056-4A4F-9930-1D3CBD98C9DA}" type="presParOf" srcId="{07EA4A88-58AE-419E-9B68-8EB177D53368}" destId="{9671B39B-C3EA-4D64-A156-C49487B24F7F}" srcOrd="4" destOrd="0" presId="urn:microsoft.com/office/officeart/2005/8/layout/chevron1"/>
    <dgm:cxn modelId="{40F1B9C1-80FF-42CC-8027-0C4606C5E59E}" type="presParOf" srcId="{07EA4A88-58AE-419E-9B68-8EB177D53368}" destId="{752CFA94-8B87-4B9F-8B58-2CFA0CB9A26C}" srcOrd="5" destOrd="0" presId="urn:microsoft.com/office/officeart/2005/8/layout/chevron1"/>
    <dgm:cxn modelId="{0160F39F-4BF8-4FCA-B407-F957C6E13E33}" type="presParOf" srcId="{07EA4A88-58AE-419E-9B68-8EB177D53368}" destId="{176CDF24-E31A-4A7A-BE32-9CEFCA1C2457}" srcOrd="6" destOrd="0" presId="urn:microsoft.com/office/officeart/2005/8/layout/chevron1"/>
    <dgm:cxn modelId="{EA9EF90F-7784-4BE2-BBF6-A30BCE4C4A31}" type="presParOf" srcId="{07EA4A88-58AE-419E-9B68-8EB177D53368}" destId="{571DFBF1-1DC4-4CAB-9E25-3786747ABA95}" srcOrd="7" destOrd="0" presId="urn:microsoft.com/office/officeart/2005/8/layout/chevron1"/>
    <dgm:cxn modelId="{36B7152A-0AA0-4B83-B3D5-70A59A836AD7}" type="presParOf" srcId="{07EA4A88-58AE-419E-9B68-8EB177D53368}" destId="{59F4AC2A-FB12-482D-B3D0-0EC67D1DAB39}"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28486-F086-4D7C-ACFE-C812E35A73C7}">
      <dsp:nvSpPr>
        <dsp:cNvPr id="0" name=""/>
        <dsp:cNvSpPr/>
      </dsp:nvSpPr>
      <dsp:spPr>
        <a:xfrm>
          <a:off x="311" y="1093829"/>
          <a:ext cx="2384170" cy="797421"/>
        </a:xfrm>
        <a:prstGeom prst="chevron">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预警类应用选取</a:t>
          </a:r>
          <a:endParaRPr lang="en-US" sz="1400" kern="1200" dirty="0"/>
        </a:p>
      </dsp:txBody>
      <dsp:txXfrm>
        <a:off x="399022" y="1093829"/>
        <a:ext cx="1586749" cy="797421"/>
      </dsp:txXfrm>
    </dsp:sp>
    <dsp:sp modelId="{3FAF1438-A230-4396-BFDA-7438966451B0}">
      <dsp:nvSpPr>
        <dsp:cNvPr id="0" name=""/>
        <dsp:cNvSpPr/>
      </dsp:nvSpPr>
      <dsp:spPr>
        <a:xfrm>
          <a:off x="2185126" y="1093829"/>
          <a:ext cx="1993553" cy="797421"/>
        </a:xfrm>
        <a:prstGeom prst="chevron">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场景定义</a:t>
          </a:r>
          <a:endParaRPr lang="en-US" sz="1400" kern="1200" dirty="0"/>
        </a:p>
      </dsp:txBody>
      <dsp:txXfrm>
        <a:off x="2583837" y="1093829"/>
        <a:ext cx="1196132" cy="797421"/>
      </dsp:txXfrm>
    </dsp:sp>
    <dsp:sp modelId="{9671B39B-C3EA-4D64-A156-C49487B24F7F}">
      <dsp:nvSpPr>
        <dsp:cNvPr id="0" name=""/>
        <dsp:cNvSpPr/>
      </dsp:nvSpPr>
      <dsp:spPr>
        <a:xfrm>
          <a:off x="3979324" y="1093829"/>
          <a:ext cx="1993553" cy="797421"/>
        </a:xfrm>
        <a:prstGeom prst="chevron">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危害分析</a:t>
          </a:r>
          <a:endParaRPr lang="en-US" sz="1400" kern="1200" dirty="0"/>
        </a:p>
      </dsp:txBody>
      <dsp:txXfrm>
        <a:off x="4378035" y="1093829"/>
        <a:ext cx="1196132" cy="797421"/>
      </dsp:txXfrm>
    </dsp:sp>
    <dsp:sp modelId="{176CDF24-E31A-4A7A-BE32-9CEFCA1C2457}">
      <dsp:nvSpPr>
        <dsp:cNvPr id="0" name=""/>
        <dsp:cNvSpPr/>
      </dsp:nvSpPr>
      <dsp:spPr>
        <a:xfrm>
          <a:off x="5773522" y="1093829"/>
          <a:ext cx="1993553" cy="797421"/>
        </a:xfrm>
        <a:prstGeom prst="chevron">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安全目标</a:t>
          </a:r>
          <a:endParaRPr lang="en-US" sz="1400" kern="1200" dirty="0"/>
        </a:p>
      </dsp:txBody>
      <dsp:txXfrm>
        <a:off x="6172233" y="1093829"/>
        <a:ext cx="1196132" cy="797421"/>
      </dsp:txXfrm>
    </dsp:sp>
    <dsp:sp modelId="{59F4AC2A-FB12-482D-B3D0-0EC67D1DAB39}">
      <dsp:nvSpPr>
        <dsp:cNvPr id="0" name=""/>
        <dsp:cNvSpPr/>
      </dsp:nvSpPr>
      <dsp:spPr>
        <a:xfrm>
          <a:off x="7567720" y="1093829"/>
          <a:ext cx="1993553" cy="797421"/>
        </a:xfrm>
        <a:prstGeom prst="chevron">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功能安全要求及</a:t>
          </a:r>
          <a:r>
            <a:rPr lang="en-US" altLang="zh-CN" sz="1400" kern="1200" dirty="0"/>
            <a:t>ASIL</a:t>
          </a:r>
          <a:r>
            <a:rPr lang="zh-CN" altLang="en-US" sz="1400" kern="1200" dirty="0"/>
            <a:t>等级</a:t>
          </a:r>
          <a:endParaRPr lang="en-US" sz="1400" kern="1200" dirty="0"/>
        </a:p>
      </dsp:txBody>
      <dsp:txXfrm>
        <a:off x="7966431" y="1093829"/>
        <a:ext cx="1196132" cy="79742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5/17/2023</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17.05.2023</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9.svg"/><Relationship Id="rId5" Type="http://schemas.openxmlformats.org/officeDocument/2006/relationships/image" Target="../media/image13.png"/><Relationship Id="rId4" Type="http://schemas.openxmlformats.org/officeDocument/2006/relationships/image" Target="../media/image8.svg"/></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9.svg"/><Relationship Id="rId5" Type="http://schemas.openxmlformats.org/officeDocument/2006/relationships/image" Target="../media/image13.png"/><Relationship Id="rId4" Type="http://schemas.openxmlformats.org/officeDocument/2006/relationships/image" Target="../media/image8.sv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9" name="Text Placeholder 7">
            <a:extLst>
              <a:ext uri="{FF2B5EF4-FFF2-40B4-BE49-F238E27FC236}">
                <a16:creationId xmlns:a16="http://schemas.microsoft.com/office/drawing/2014/main" id="{9640E281-C50E-4848-91E6-FC33A602A642}"/>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2" name="Text Placeholder 7">
            <a:extLst>
              <a:ext uri="{FF2B5EF4-FFF2-40B4-BE49-F238E27FC236}">
                <a16:creationId xmlns:a16="http://schemas.microsoft.com/office/drawing/2014/main" id="{37B08324-3A4C-004B-9CA0-E0D70A0B6917}"/>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3" name="Text Placeholder 5">
            <a:extLst>
              <a:ext uri="{FF2B5EF4-FFF2-40B4-BE49-F238E27FC236}">
                <a16:creationId xmlns:a16="http://schemas.microsoft.com/office/drawing/2014/main" id="{A4169139-C0DB-6241-B1E6-BBBF31EE728E}"/>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4" name="Text Placeholder 48">
            <a:extLst>
              <a:ext uri="{FF2B5EF4-FFF2-40B4-BE49-F238E27FC236}">
                <a16:creationId xmlns:a16="http://schemas.microsoft.com/office/drawing/2014/main" id="{79B5B91D-44E9-C946-8602-7115E58F4F7F}"/>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Title 2">
            <a:extLst>
              <a:ext uri="{FF2B5EF4-FFF2-40B4-BE49-F238E27FC236}">
                <a16:creationId xmlns:a16="http://schemas.microsoft.com/office/drawing/2014/main" id="{62C0E76A-32B9-4D4D-B734-7A849718BDEC}"/>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20" name="Freeform 5">
            <a:extLst>
              <a:ext uri="{FF2B5EF4-FFF2-40B4-BE49-F238E27FC236}">
                <a16:creationId xmlns:a16="http://schemas.microsoft.com/office/drawing/2014/main" id="{6E23F990-94BF-5E49-B3E1-907A3E5E23F6}"/>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225523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AE08C0EB-4986-4E89-A205-81CB8896EF99}"/>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6" name="Content Placeholder 19">
            <a:extLst>
              <a:ext uri="{FF2B5EF4-FFF2-40B4-BE49-F238E27FC236}">
                <a16:creationId xmlns:a16="http://schemas.microsoft.com/office/drawing/2014/main" id="{E8E71E0A-85CF-2F4F-AD72-0AE19BB5CA8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8" name="Title 2">
            <a:extLst>
              <a:ext uri="{FF2B5EF4-FFF2-40B4-BE49-F238E27FC236}">
                <a16:creationId xmlns:a16="http://schemas.microsoft.com/office/drawing/2014/main" id="{10186B46-CBAA-B744-8AAD-8DC77626A265}"/>
              </a:ext>
            </a:extLst>
          </p:cNvPr>
          <p:cNvSpPr>
            <a:spLocks noGrp="1"/>
          </p:cNvSpPr>
          <p:nvPr>
            <p:ph type="title"/>
          </p:nvPr>
        </p:nvSpPr>
        <p:spPr>
          <a:xfrm>
            <a:off x="475488" y="410109"/>
            <a:ext cx="6446012" cy="116314"/>
          </a:xfrm>
        </p:spPr>
        <p:txBody>
          <a:bodyPr wrap="square">
            <a:spAutoFit/>
          </a:bodyPr>
          <a:lstStyle>
            <a:lvl1pPr>
              <a:defRPr sz="900">
                <a:solidFill>
                  <a:schemeClr val="accent5"/>
                </a:solidFill>
              </a:defRPr>
            </a:lvl1pPr>
          </a:lstStyle>
          <a:p>
            <a:r>
              <a:rPr lang="en-US"/>
              <a:t>Click to edit Master title style</a:t>
            </a:r>
            <a:endParaRPr lang="en-US" dirty="0"/>
          </a:p>
        </p:txBody>
      </p:sp>
      <p:sp>
        <p:nvSpPr>
          <p:cNvPr id="9" name="Rectangle 8">
            <a:extLst>
              <a:ext uri="{FF2B5EF4-FFF2-40B4-BE49-F238E27FC236}">
                <a16:creationId xmlns:a16="http://schemas.microsoft.com/office/drawing/2014/main" id="{2503CAEE-75CA-D447-86F2-FDAE792F8527}"/>
              </a:ext>
            </a:extLst>
          </p:cNvPr>
          <p:cNvSpPr/>
          <p:nvPr userDrawn="1"/>
        </p:nvSpPr>
        <p:spPr>
          <a:xfrm>
            <a:off x="0" y="0"/>
            <a:ext cx="8600303" cy="71669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837816DA-0269-3846-AB18-DF6D26B37726}"/>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200473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SD Title White">
    <p:bg>
      <p:bgPr>
        <a:solidFill>
          <a:srgbClr val="FFFFFF"/>
        </a:solidFill>
        <a:effectLst/>
      </p:bgPr>
    </p:bg>
    <p:spTree>
      <p:nvGrpSpPr>
        <p:cNvPr id="1" name=""/>
        <p:cNvGrpSpPr/>
        <p:nvPr/>
      </p:nvGrpSpPr>
      <p:grpSpPr>
        <a:xfrm>
          <a:off x="0" y="0"/>
          <a:ext cx="0" cy="0"/>
          <a:chOff x="0" y="0"/>
          <a:chExt cx="0" cy="0"/>
        </a:xfrm>
      </p:grpSpPr>
      <p:pic>
        <p:nvPicPr>
          <p:cNvPr id="8" name="Picture 7" descr="Logo&#10;&#10;Description automatically generated">
            <a:extLst>
              <a:ext uri="{FF2B5EF4-FFF2-40B4-BE49-F238E27FC236}">
                <a16:creationId xmlns:a16="http://schemas.microsoft.com/office/drawing/2014/main" id="{17339076-43B1-436B-B993-DA287AEAAA2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grpSp>
        <p:nvGrpSpPr>
          <p:cNvPr id="16" name="Group 15">
            <a:extLst>
              <a:ext uri="{FF2B5EF4-FFF2-40B4-BE49-F238E27FC236}">
                <a16:creationId xmlns:a16="http://schemas.microsoft.com/office/drawing/2014/main" id="{B79E5F42-542A-481A-AC09-43F6241BD74A}"/>
              </a:ext>
            </a:extLst>
          </p:cNvPr>
          <p:cNvGrpSpPr/>
          <p:nvPr userDrawn="1"/>
        </p:nvGrpSpPr>
        <p:grpSpPr>
          <a:xfrm>
            <a:off x="6553200" y="-2682527"/>
            <a:ext cx="12192000" cy="12223054"/>
            <a:chOff x="2118610" y="-558521"/>
            <a:chExt cx="7954780" cy="7975042"/>
          </a:xfrm>
        </p:grpSpPr>
        <p:sp>
          <p:nvSpPr>
            <p:cNvPr id="23" name="Freeform 21">
              <a:extLst>
                <a:ext uri="{FF2B5EF4-FFF2-40B4-BE49-F238E27FC236}">
                  <a16:creationId xmlns:a16="http://schemas.microsoft.com/office/drawing/2014/main" id="{5A869BCF-7F87-4BF7-AB41-1FA0DFF2DA48}"/>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05C30C20-6C83-4102-A838-D56643B62C9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5" name="Freeform 23">
              <a:extLst>
                <a:ext uri="{FF2B5EF4-FFF2-40B4-BE49-F238E27FC236}">
                  <a16:creationId xmlns:a16="http://schemas.microsoft.com/office/drawing/2014/main" id="{7311AEAC-0F28-4615-A4A3-954D691DA36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6" name="Freeform 23">
              <a:extLst>
                <a:ext uri="{FF2B5EF4-FFF2-40B4-BE49-F238E27FC236}">
                  <a16:creationId xmlns:a16="http://schemas.microsoft.com/office/drawing/2014/main" id="{1EE6416D-7043-4B54-A1C5-AF321C854B0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Text Placeholder 7">
            <a:extLst>
              <a:ext uri="{FF2B5EF4-FFF2-40B4-BE49-F238E27FC236}">
                <a16:creationId xmlns:a16="http://schemas.microsoft.com/office/drawing/2014/main" id="{A45D6F97-8D1B-41F4-9900-4A718BE24638}"/>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91DFBA8F-BF47-4C19-9724-9A76BECADB0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86E6721A-8AAF-4279-A3B0-7499E60759EC}"/>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endParaRPr lang="en-US" dirty="0"/>
          </a:p>
        </p:txBody>
      </p:sp>
      <p:sp>
        <p:nvSpPr>
          <p:cNvPr id="13" name="Text Placeholder 7">
            <a:extLst>
              <a:ext uri="{FF2B5EF4-FFF2-40B4-BE49-F238E27FC236}">
                <a16:creationId xmlns:a16="http://schemas.microsoft.com/office/drawing/2014/main" id="{469FD22D-4D3C-4462-AE67-807DAC019616}"/>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51ECCFDA-B871-4FE6-B398-CFA5BAB8A6A4}"/>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5" name="Footer Placeholder 2">
            <a:extLst>
              <a:ext uri="{FF2B5EF4-FFF2-40B4-BE49-F238E27FC236}">
                <a16:creationId xmlns:a16="http://schemas.microsoft.com/office/drawing/2014/main" id="{39154FE7-5393-43D1-8407-23E99F94624A}"/>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425283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D 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accent6">
                <a:lumMod val="40000"/>
                <a:lumOff val="60000"/>
              </a:schemeClr>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7" name="Picture 16" descr="Logo&#10;&#10;Description automatically generated">
            <a:extLst>
              <a:ext uri="{FF2B5EF4-FFF2-40B4-BE49-F238E27FC236}">
                <a16:creationId xmlns:a16="http://schemas.microsoft.com/office/drawing/2014/main" id="{C30F3299-9459-3446-9004-D9EDF376637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sp>
        <p:nvSpPr>
          <p:cNvPr id="16" name="Footer Placeholder 2">
            <a:extLst>
              <a:ext uri="{FF2B5EF4-FFF2-40B4-BE49-F238E27FC236}">
                <a16:creationId xmlns:a16="http://schemas.microsoft.com/office/drawing/2014/main" id="{C63E2F76-C79D-4679-8E21-AE8185311956}"/>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357734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D Title Gunmetal">
    <p:bg>
      <p:bgPr>
        <a:solidFill>
          <a:schemeClr val="accent5"/>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endParaRPr lang="en-US" dirty="0"/>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184EDE3-5EEF-FC4D-A45F-EA9D2EA18F2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A63057AE-C887-4D0E-8019-7DAD9E9382DF}"/>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1234513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D Title Midnight">
    <p:bg>
      <p:bgPr>
        <a:solidFill>
          <a:schemeClr val="tx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0A697E7-8EE0-42AD-85FC-7243FF44AFBC}"/>
              </a:ext>
            </a:extLst>
          </p:cNvPr>
          <p:cNvGrpSpPr/>
          <p:nvPr userDrawn="1"/>
        </p:nvGrpSpPr>
        <p:grpSpPr>
          <a:xfrm>
            <a:off x="6553200" y="-2682527"/>
            <a:ext cx="12192000" cy="12223054"/>
            <a:chOff x="2118610" y="-558521"/>
            <a:chExt cx="7954780" cy="7975042"/>
          </a:xfrm>
          <a:effectLst>
            <a:outerShdw blurRad="741743" dist="38100" dir="8100000" algn="tr" rotWithShape="0">
              <a:prstClr val="black">
                <a:alpha val="50550"/>
              </a:prstClr>
            </a:outerShdw>
          </a:effectLst>
        </p:grpSpPr>
        <p:sp>
          <p:nvSpPr>
            <p:cNvPr id="10" name="Freeform 21">
              <a:extLst>
                <a:ext uri="{FF2B5EF4-FFF2-40B4-BE49-F238E27FC236}">
                  <a16:creationId xmlns:a16="http://schemas.microsoft.com/office/drawing/2014/main" id="{6CB1826F-DC2F-42C7-91D1-FEC2A509FFC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1" name="Freeform 22">
              <a:extLst>
                <a:ext uri="{FF2B5EF4-FFF2-40B4-BE49-F238E27FC236}">
                  <a16:creationId xmlns:a16="http://schemas.microsoft.com/office/drawing/2014/main" id="{DDB1A6C9-78D5-48FB-990B-E7734DBB56C7}"/>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92139"/>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02FF7922-0161-4F8A-9A1D-7B958B3A5A2D}"/>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7D521DCB-6825-41A5-B175-75919D297C02}"/>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25" name="Text Placeholder 7">
            <a:extLst>
              <a:ext uri="{FF2B5EF4-FFF2-40B4-BE49-F238E27FC236}">
                <a16:creationId xmlns:a16="http://schemas.microsoft.com/office/drawing/2014/main" id="{C1725E40-FAE7-4C82-A285-01581F3E269E}"/>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30" name="Text Placeholder 48">
            <a:extLst>
              <a:ext uri="{FF2B5EF4-FFF2-40B4-BE49-F238E27FC236}">
                <a16:creationId xmlns:a16="http://schemas.microsoft.com/office/drawing/2014/main" id="{4F8C16DE-5A81-4F2F-A856-146C2753C729}"/>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315E48F6-BB8B-4F1E-BC9C-C0FF3D8184DF}"/>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B17CAFC-4994-432C-A407-B586BB7C8670}"/>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Location</a:t>
            </a:r>
          </a:p>
        </p:txBody>
      </p:sp>
      <p:pic>
        <p:nvPicPr>
          <p:cNvPr id="16" name="Picture 15">
            <a:extLst>
              <a:ext uri="{FF2B5EF4-FFF2-40B4-BE49-F238E27FC236}">
                <a16:creationId xmlns:a16="http://schemas.microsoft.com/office/drawing/2014/main" id="{1C550F0C-6D13-A242-8B9A-9AE67F2C052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9" name="Title 2">
            <a:extLst>
              <a:ext uri="{FF2B5EF4-FFF2-40B4-BE49-F238E27FC236}">
                <a16:creationId xmlns:a16="http://schemas.microsoft.com/office/drawing/2014/main" id="{68D96AA2-915D-F64C-8147-9F6207FDD93D}"/>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17" name="Footer Placeholder 2">
            <a:extLst>
              <a:ext uri="{FF2B5EF4-FFF2-40B4-BE49-F238E27FC236}">
                <a16:creationId xmlns:a16="http://schemas.microsoft.com/office/drawing/2014/main" id="{944A1A71-C28C-4511-9F63-4A3C1F0CCD22}"/>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a:t>Snapdragon is a production of Qualcomm Technologies, Inc. and/or its subsidiaries.</a:t>
            </a:r>
            <a:endParaRPr lang="en-US" dirty="0"/>
          </a:p>
        </p:txBody>
      </p:sp>
    </p:spTree>
    <p:extLst>
      <p:ext uri="{BB962C8B-B14F-4D97-AF65-F5344CB8AC3E}">
        <p14:creationId xmlns:p14="http://schemas.microsoft.com/office/powerpoint/2010/main" val="4076664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D Agenda Big Re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D1111F"/>
                </a:solidFill>
                <a:effectLst>
                  <a:innerShdw blurRad="38100" dist="25400" dir="8100000">
                    <a:srgbClr val="180204">
                      <a:alpha val="49804"/>
                    </a:srgbClr>
                  </a:innerShdw>
                </a:effectLst>
              </a:rPr>
              <a:t>Agenda</a:t>
            </a:r>
          </a:p>
        </p:txBody>
      </p:sp>
      <p:sp>
        <p:nvSpPr>
          <p:cNvPr id="9" name="TextBox 8">
            <a:extLst>
              <a:ext uri="{FF2B5EF4-FFF2-40B4-BE49-F238E27FC236}">
                <a16:creationId xmlns:a16="http://schemas.microsoft.com/office/drawing/2014/main" id="{9CA3C126-7D7B-432A-9079-26DD08C435B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 useBgFill="1">
        <p:nvSpPr>
          <p:cNvPr id="10" name="TextBox 9">
            <a:extLst>
              <a:ext uri="{FF2B5EF4-FFF2-40B4-BE49-F238E27FC236}">
                <a16:creationId xmlns:a16="http://schemas.microsoft.com/office/drawing/2014/main" id="{2838F4AA-6999-459A-91A8-2C0C5A7185E7}"/>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Text Placeholder 2">
            <a:extLst>
              <a:ext uri="{FF2B5EF4-FFF2-40B4-BE49-F238E27FC236}">
                <a16:creationId xmlns:a16="http://schemas.microsoft.com/office/drawing/2014/main" id="{C3F56594-1474-F14B-A41D-F43DD6BD51D0}"/>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01601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D Agenda Big White">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20000"/>
                    <a:lumOff val="8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35B08B6A-A510-4257-B327-D18BB1B614F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1F6DF7A2-FFBD-49FD-9CC4-AE8AB2B6423C}"/>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6B3B9127-D8AF-E548-8A0E-E6141B702B75}"/>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31780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D Agenda Big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60000"/>
                    <a:lumOff val="4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9A93F4D8-06C0-4C04-9B0C-4232B2B0C95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F26BFACC-1EA9-4D74-BA8A-2CAFDDDD229F}"/>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72CF8E38-04A3-A34E-B57D-0814CF3DE5C6}"/>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0833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D Agenda Big Gunmetal">
    <p:bg>
      <p:bgPr>
        <a:solidFill>
          <a:schemeClr val="accent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9C6A978-F95A-43B4-91EE-66A1EFC2CDD7}"/>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p:nvSpPr>
          <p:cNvPr id="5" name="TextBox 4">
            <a:extLst>
              <a:ext uri="{FF2B5EF4-FFF2-40B4-BE49-F238E27FC236}">
                <a16:creationId xmlns:a16="http://schemas.microsoft.com/office/drawing/2014/main" id="{FA458C71-1C2B-4E30-9600-5B145471EA8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8" name="TextBox 7">
            <a:extLst>
              <a:ext uri="{FF2B5EF4-FFF2-40B4-BE49-F238E27FC236}">
                <a16:creationId xmlns:a16="http://schemas.microsoft.com/office/drawing/2014/main" id="{0A427034-00B6-43EA-AA17-E4BFBABD60D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C805FA2C-F21B-EE4F-A31C-ECD531B1E244}"/>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27054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D Agenda Big Midnight">
    <p:bg>
      <p:bgPr>
        <a:solidFill>
          <a:schemeClr val="tx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FF73A1-B92C-46CF-B4FB-44988FB4857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7" name="TextBox 6">
            <a:extLst>
              <a:ext uri="{FF2B5EF4-FFF2-40B4-BE49-F238E27FC236}">
                <a16:creationId xmlns:a16="http://schemas.microsoft.com/office/drawing/2014/main" id="{80AEE506-C54A-4E6D-AEA2-8D9216AF95C4}"/>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TextBox 7">
            <a:extLst>
              <a:ext uri="{FF2B5EF4-FFF2-40B4-BE49-F238E27FC236}">
                <a16:creationId xmlns:a16="http://schemas.microsoft.com/office/drawing/2014/main" id="{AB815781-8802-814C-ABFE-690425339A6D}"/>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p:nvSpPr>
          <p:cNvPr id="10" name="Text Placeholder 2">
            <a:extLst>
              <a:ext uri="{FF2B5EF4-FFF2-40B4-BE49-F238E27FC236}">
                <a16:creationId xmlns:a16="http://schemas.microsoft.com/office/drawing/2014/main" id="{495E9130-3F7C-1B46-B3AF-1C700B3C6EED}"/>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4428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SD Agenda Red">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6" name="Text Placeholder 2">
            <a:extLst>
              <a:ext uri="{FF2B5EF4-FFF2-40B4-BE49-F238E27FC236}">
                <a16:creationId xmlns:a16="http://schemas.microsoft.com/office/drawing/2014/main" id="{A080BE5C-026A-824A-9F24-7CDA1BA227FB}"/>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04139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F4A2D56B-74CE-4812-B474-4A4E5382D49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10968AA9-77DE-9242-845F-5A78D07B68BE}"/>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9" name="Title 2">
            <a:extLst>
              <a:ext uri="{FF2B5EF4-FFF2-40B4-BE49-F238E27FC236}">
                <a16:creationId xmlns:a16="http://schemas.microsoft.com/office/drawing/2014/main" id="{7B07BF55-B8EF-E84D-9E9A-9697E7FFE5DD}"/>
              </a:ext>
            </a:extLst>
          </p:cNvPr>
          <p:cNvSpPr>
            <a:spLocks noGrp="1"/>
          </p:cNvSpPr>
          <p:nvPr>
            <p:ph type="title"/>
          </p:nvPr>
        </p:nvSpPr>
        <p:spPr>
          <a:xfrm>
            <a:off x="475488" y="410109"/>
            <a:ext cx="6446012" cy="116314"/>
          </a:xfrm>
        </p:spPr>
        <p:txBody>
          <a:bodyPr wrap="square">
            <a:spAutoFit/>
          </a:bodyPr>
          <a:lstStyle>
            <a:lvl1pPr>
              <a:defRPr sz="900">
                <a:solidFill>
                  <a:schemeClr val="tx2"/>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3208B60E-4D9F-1E43-9A93-FAE3EB055AC9}"/>
              </a:ext>
            </a:extLst>
          </p:cNvPr>
          <p:cNvSpPr/>
          <p:nvPr userDrawn="1"/>
        </p:nvSpPr>
        <p:spPr>
          <a:xfrm>
            <a:off x="0" y="51763"/>
            <a:ext cx="8600303" cy="7166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9BAC466B-EA63-3A43-9879-873DDA7E1DE4}"/>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265934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SD Agenda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82B492E3-40DB-A744-A544-A637244B80F7}"/>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518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SD Agenda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BD146A33-9805-4C48-A6F6-875CFC7CEED8}"/>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824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D Agenda Gun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15" name="Title 2">
            <a:extLst>
              <a:ext uri="{FF2B5EF4-FFF2-40B4-BE49-F238E27FC236}">
                <a16:creationId xmlns:a16="http://schemas.microsoft.com/office/drawing/2014/main" id="{B25BB882-FF84-4997-A4A9-C537179AE82A}"/>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7" name="Text Placeholder 2">
            <a:extLst>
              <a:ext uri="{FF2B5EF4-FFF2-40B4-BE49-F238E27FC236}">
                <a16:creationId xmlns:a16="http://schemas.microsoft.com/office/drawing/2014/main" id="{BD2FAD59-06FA-664F-B2AC-846E9295BADA}"/>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244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SD Agenda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828AA9EC-32E1-43B6-A637-836E83AC4266}"/>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en-US"/>
              <a:t>Click to edit Master title style</a:t>
            </a:r>
          </a:p>
        </p:txBody>
      </p:sp>
      <p:sp>
        <p:nvSpPr>
          <p:cNvPr id="8" name="Text Placeholder 2">
            <a:extLst>
              <a:ext uri="{FF2B5EF4-FFF2-40B4-BE49-F238E27FC236}">
                <a16:creationId xmlns:a16="http://schemas.microsoft.com/office/drawing/2014/main" id="{43B8DC1D-A596-0743-91CF-4035BACF78CF}"/>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64961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D 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386792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D 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7394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D 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8978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D 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836376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D 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0621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D 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893677"/>
            <a:ext cx="2608263" cy="952155"/>
          </a:xfrm>
        </p:spPr>
        <p:txBody>
          <a:bodyPr/>
          <a:lstStyle/>
          <a:p>
            <a:r>
              <a:rPr lang="en-US"/>
              <a:t>Click to edit Master title style</a:t>
            </a:r>
          </a:p>
        </p:txBody>
      </p:sp>
      <p:sp>
        <p:nvSpPr>
          <p:cNvPr id="5" name="Subtitle">
            <a:extLst>
              <a:ext uri="{FF2B5EF4-FFF2-40B4-BE49-F238E27FC236}">
                <a16:creationId xmlns:a16="http://schemas.microsoft.com/office/drawing/2014/main" id="{8694D2CA-57FD-5A41-B5C7-1F8CECC66195}"/>
              </a:ext>
            </a:extLst>
          </p:cNvPr>
          <p:cNvSpPr>
            <a:spLocks noGrp="1"/>
          </p:cNvSpPr>
          <p:nvPr>
            <p:ph type="subTitle" idx="1" hasCustomPrompt="1"/>
          </p:nvPr>
        </p:nvSpPr>
        <p:spPr>
          <a:xfrm>
            <a:off x="494189" y="3904316"/>
            <a:ext cx="2608522" cy="1589409"/>
          </a:xfrm>
          <a:prstGeom prst="rect">
            <a:avLst/>
          </a:prstGeom>
        </p:spPr>
        <p:txBody>
          <a:bodyPr wrap="square">
            <a:spAutoFit/>
          </a:bodyPr>
          <a:lstStyle>
            <a:lvl1pPr marL="285750" indent="-285750" algn="l" defTabSz="914400" rtl="0" eaLnBrk="1" latinLnBrk="0" hangingPunct="1">
              <a:lnSpc>
                <a:spcPct val="96000"/>
              </a:lnSpc>
              <a:spcBef>
                <a:spcPts val="900"/>
              </a:spcBef>
              <a:buClr>
                <a:schemeClr val="tx2"/>
              </a:buClr>
              <a:buFont typeface="Arial" panose="020B0604020202020204" pitchFamily="34" charset="0"/>
              <a:buChar char="•"/>
              <a:defRPr lang="en-US" sz="1600" kern="1200" baseline="0" dirty="0">
                <a:solidFill>
                  <a:schemeClr val="tx2"/>
                </a:solidFill>
                <a:latin typeface="+mn-lt"/>
                <a:ea typeface="+mn-ea"/>
                <a:cs typeface="+mn-cs"/>
              </a:defRPr>
            </a:lvl1pPr>
            <a:lvl2pPr marL="301625" indent="-301625" algn="l">
              <a:buClr>
                <a:schemeClr val="tx2"/>
              </a:buClr>
              <a:buFont typeface="Arial" panose="020B0604020202020204" pitchFamily="34" charset="0"/>
              <a:buChar char="•"/>
              <a:tabLst>
                <a:tab pos="2003425" algn="l"/>
              </a:tabLst>
              <a:defRPr sz="1400"/>
            </a:lvl2pPr>
            <a:lvl3pPr marL="571500" indent="-269875" algn="l">
              <a:buClr>
                <a:schemeClr val="tx2"/>
              </a:buClr>
              <a:buFont typeface="Arial" panose="020B0604020202020204" pitchFamily="34" charset="0"/>
              <a:buChar char="•"/>
              <a:tabLst/>
              <a:defRPr sz="1800"/>
            </a:lvl3pPr>
            <a:lvl4pPr marL="571500" indent="-269875" algn="l">
              <a:buClr>
                <a:schemeClr val="tx2"/>
              </a:buClr>
              <a:buFont typeface="Arial" panose="020B0604020202020204" pitchFamily="34" charset="0"/>
              <a:buChar char="•"/>
              <a:tabLst/>
              <a:defRPr sz="1400"/>
            </a:lvl4pPr>
            <a:lvl5pPr marL="850900" indent="-279400" algn="l">
              <a:spcBef>
                <a:spcPts val="75"/>
              </a:spcBef>
              <a:spcAft>
                <a:spcPts val="75"/>
              </a:spcAft>
              <a:buFont typeface="Arial" panose="020B0604020202020204" pitchFamily="34" charset="0"/>
              <a:buChar char="•"/>
              <a:tabLst/>
              <a:defRPr sz="1400" b="0"/>
            </a:lvl5pPr>
            <a:lvl6pPr marL="800100" indent="-800100" algn="l">
              <a:buFont typeface="Arial" panose="020B0604020202020204" pitchFamily="34" charset="0"/>
              <a:buChar char="•"/>
              <a:tabLst/>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569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B4C11CA4-B58A-1E45-86AF-685220A2EC36}"/>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30577A47-956C-6A4F-8971-CCC759B90BEE}"/>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221472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D Title and Content">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96390C4F-C50D-4EA4-B36C-FD3A6D8926A2}"/>
              </a:ext>
            </a:extLst>
          </p:cNvPr>
          <p:cNvSpPr>
            <a:spLocks noGrp="1"/>
          </p:cNvSpPr>
          <p:nvPr>
            <p:ph sz="quarter" idx="16"/>
          </p:nvPr>
        </p:nvSpPr>
        <p:spPr>
          <a:xfrm>
            <a:off x="494188" y="1719072"/>
            <a:ext cx="11202511"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90786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D 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95786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D 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dirty="0"/>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9258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D Title and Subtitle Red">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2F3A8CC-E70D-4655-9738-607E9AB570D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8BAE2EEE-D744-4DCE-AA4D-329EBB37E8D0}"/>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851BFC7F-08CD-484C-AEAC-FDDD29DB914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Box 7">
            <a:extLst>
              <a:ext uri="{FF2B5EF4-FFF2-40B4-BE49-F238E27FC236}">
                <a16:creationId xmlns:a16="http://schemas.microsoft.com/office/drawing/2014/main" id="{53270F94-B0D0-418A-A0DA-8F392DF00CE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998121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D Title and Subtitle White">
    <p:bg>
      <p:bgPr>
        <a:solidFill>
          <a:srgbClr val="FAFBFC"/>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en-US"/>
              <a:t>Click to edit Master title style</a:t>
            </a:r>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78841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D Title and Sub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en-US"/>
              <a:t>Click to edit Master title style</a:t>
            </a:r>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TextBox 5">
            <a:extLst>
              <a:ext uri="{FF2B5EF4-FFF2-40B4-BE49-F238E27FC236}">
                <a16:creationId xmlns:a16="http://schemas.microsoft.com/office/drawing/2014/main" id="{9A812354-B7E5-410A-96F8-04A27EA96F6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70391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D Title and Subtitle Gunmetal">
    <p:bg>
      <p:bgPr>
        <a:solidFill>
          <a:schemeClr val="accent5"/>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AD80C37-2083-4D37-BD1B-FD58CA4160C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C8663155-F71F-4E37-929E-734AA04A2137}"/>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1AA9D118-B949-48F9-8441-498DC3CA5E9F}"/>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Box 7">
            <a:extLst>
              <a:ext uri="{FF2B5EF4-FFF2-40B4-BE49-F238E27FC236}">
                <a16:creationId xmlns:a16="http://schemas.microsoft.com/office/drawing/2014/main" id="{F335D76E-32AD-4DEE-90A0-93ECEF4B0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02715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D Title and Subtitle Midnight">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26824E5-24D4-439C-96E3-DE800C32FF7C}"/>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0321B3C6-CCC0-410B-99D2-AF5F9DBD6269}"/>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7338B18C-2B89-4572-910C-EA1F43F15ABD}"/>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Box 8">
            <a:extLst>
              <a:ext uri="{FF2B5EF4-FFF2-40B4-BE49-F238E27FC236}">
                <a16:creationId xmlns:a16="http://schemas.microsoft.com/office/drawing/2014/main" id="{B5780F14-570B-4BDF-BDF0-3FE3F89E0B5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569769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SD Blank Fireball Red">
    <p:bg>
      <p:bgPr>
        <a:solidFill>
          <a:srgbClr val="CD111E"/>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94ED5EAF-78DC-43F8-94C6-0A3E845563B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11295DFB-B2FD-4E93-8B8D-88AFB024834F}"/>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E6260C1-3717-4DD8-A599-3CD1F9D4D473}"/>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447002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D Blank Fireball Whit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1F2F5"/>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24C35F18-0A18-4D40-939E-C1AFCB85CE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930AEB75-338D-4DDA-BEA6-F222A875D5F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FFC09FC5-7418-4CE8-B363-4F80918AB26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74112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7186819-050A-EE44-975A-A57DA0316FA1}"/>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B55197C6-4440-C140-838A-1363DBC789FF}"/>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743189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D Blank Fireball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B61F5CC4-20B6-4766-B066-5E1E7E75F489}"/>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6AB885CC-AA6F-483E-B363-8B9B2F3A5650}"/>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13C60D6E-416F-48E2-90A7-A8EF297D126A}"/>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916809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SD Blank Fireball Gunmetal">
    <p:bg>
      <p:bgPr>
        <a:solidFill>
          <a:srgbClr val="3D4A6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D4A6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C0E12">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C0E12">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0964E06C-5CDC-4DD2-949B-419EC57E3AAB}"/>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B3A67FF0-7CA7-4A6C-8072-0CD1E2E5F7F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CF37654A-5970-4ADD-8CC1-EB8D858E0A40}"/>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1737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D Blank Fireball Midnight">
    <p:bg>
      <p:bgPr>
        <a:solidFill>
          <a:srgbClr val="081D3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071B2F"/>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A233C"/>
            </a:solidFill>
            <a:ln>
              <a:noFill/>
            </a:ln>
            <a:effectLst>
              <a:outerShdw blurRad="304800" dist="304800" dir="8100000" algn="tr" rotWithShape="0">
                <a:srgbClr val="050D13">
                  <a:alpha val="35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C8C2CAAF-CDDA-4C4A-89EC-D1913727AD1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58155240-E3E2-45FD-8577-13D162CAA7E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778E94A-0233-4DE8-9616-6999AB69327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56575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D Blank Fireball 2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00C3292-75D1-4DA8-82E9-9A4CB6D8CFC8}"/>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EDDDDD52-8A68-4B86-A9C6-F0B2044B4DE6}"/>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3" name="TextBox 12">
            <a:extLst>
              <a:ext uri="{FF2B5EF4-FFF2-40B4-BE49-F238E27FC236}">
                <a16:creationId xmlns:a16="http://schemas.microsoft.com/office/drawing/2014/main" id="{411DA87E-0188-4AB9-9DF5-EA0789BFAC56}"/>
              </a:ext>
            </a:extLst>
          </p:cNvPr>
          <p:cNvSpPr txBox="1"/>
          <p:nvPr userDrawn="1"/>
        </p:nvSpPr>
        <p:spPr>
          <a:xfrm>
            <a:off x="11329988" y="6514122"/>
            <a:ext cx="376236" cy="147476"/>
          </a:xfrm>
          <a:prstGeom prst="rect">
            <a:avLst/>
          </a:prstGeom>
          <a:solidFill>
            <a:schemeClr val="bg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2" name="Text Placeholder 2">
            <a:extLst>
              <a:ext uri="{FF2B5EF4-FFF2-40B4-BE49-F238E27FC236}">
                <a16:creationId xmlns:a16="http://schemas.microsoft.com/office/drawing/2014/main" id="{CB50CEEF-7AD9-4DFC-AA74-F5A1B7D9DD8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E64FEA2B-B846-400C-B106-D9C47D95DF3D}"/>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87716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D Blank Fireball 2 White">
    <p:bg>
      <p:bgPr>
        <a:solidFill>
          <a:srgbClr val="FFFFFF"/>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chemeClr val="bg1"/>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AFBFC"/>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64807E53-98A7-46DD-A808-B562A7449FC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3C1BF63-0C4E-4508-B24B-CD6BE7EA716F}"/>
              </a:ext>
            </a:extLst>
          </p:cNvPr>
          <p:cNvSpPr txBox="1"/>
          <p:nvPr userDrawn="1"/>
        </p:nvSpPr>
        <p:spPr>
          <a:xfrm>
            <a:off x="11329988" y="6514122"/>
            <a:ext cx="376236" cy="147476"/>
          </a:xfrm>
          <a:prstGeom prst="rect">
            <a:avLst/>
          </a:prstGeom>
          <a:solidFill>
            <a:srgbClr val="FFFFFF"/>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0" name="Text Placeholder 2">
            <a:extLst>
              <a:ext uri="{FF2B5EF4-FFF2-40B4-BE49-F238E27FC236}">
                <a16:creationId xmlns:a16="http://schemas.microsoft.com/office/drawing/2014/main" id="{366384DE-D59E-4FE8-8C95-CE70179515D8}"/>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F752E9BC-54F0-463A-AA8D-1F96A0B6453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410702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D Blank Fireball 2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0" name="Text Placeholder 2">
            <a:extLst>
              <a:ext uri="{FF2B5EF4-FFF2-40B4-BE49-F238E27FC236}">
                <a16:creationId xmlns:a16="http://schemas.microsoft.com/office/drawing/2014/main" id="{1B2798E6-6971-4C62-B298-8434FE93935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F5AB136-822B-454D-8586-EDC009F1831E}"/>
              </a:ext>
            </a:extLst>
          </p:cNvPr>
          <p:cNvSpPr txBox="1"/>
          <p:nvPr userDrawn="1"/>
        </p:nvSpPr>
        <p:spPr>
          <a:xfrm>
            <a:off x="11329988" y="6514122"/>
            <a:ext cx="376236" cy="147476"/>
          </a:xfrm>
          <a:prstGeom prst="rect">
            <a:avLst/>
          </a:prstGeom>
          <a:solidFill>
            <a:schemeClr val="accent6">
              <a:lumMod val="40000"/>
              <a:lumOff val="60000"/>
            </a:schemeClr>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5C30A9BE-7366-41B5-A388-BB54D1CFC57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566BE9C0-3E8C-47FF-8FCC-B1A2E61FD8B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23034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SD Blank Fireball 2 Gunmetal">
    <p:bg>
      <p:bgPr>
        <a:solidFill>
          <a:schemeClr val="accent5"/>
        </a:solidFill>
        <a:effectLst/>
      </p:bgPr>
    </p:bg>
    <p:spTree>
      <p:nvGrpSpPr>
        <p:cNvPr id="1" name=""/>
        <p:cNvGrpSpPr/>
        <p:nvPr/>
      </p:nvGrpSpPr>
      <p:grpSpPr>
        <a:xfrm>
          <a:off x="0" y="0"/>
          <a:ext cx="0" cy="0"/>
          <a:chOff x="0" y="0"/>
          <a:chExt cx="0" cy="0"/>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F4D6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E5F7A"/>
          </a:solidFill>
          <a:ln>
            <a:noFill/>
          </a:ln>
          <a:effectLst>
            <a:outerShdw blurRad="304800" dist="304800" dir="8100000" algn="tr" rotWithShape="0">
              <a:srgbClr val="0A0C10">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90B0F">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80A0C">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sp>
        <p:nvSpPr>
          <p:cNvPr id="10" name="Text Placeholder 2">
            <a:extLst>
              <a:ext uri="{FF2B5EF4-FFF2-40B4-BE49-F238E27FC236}">
                <a16:creationId xmlns:a16="http://schemas.microsoft.com/office/drawing/2014/main" id="{11733D67-8F17-48E5-8721-648A321CB61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5FF88E01-C4BC-4250-9742-BECEDD9AE94D}"/>
              </a:ext>
            </a:extLst>
          </p:cNvPr>
          <p:cNvSpPr txBox="1"/>
          <p:nvPr userDrawn="1"/>
        </p:nvSpPr>
        <p:spPr>
          <a:xfrm>
            <a:off x="11329988" y="6514122"/>
            <a:ext cx="376236" cy="147476"/>
          </a:xfrm>
          <a:prstGeom prst="rect">
            <a:avLst/>
          </a:prstGeom>
          <a:solidFill>
            <a:schemeClr val="accent5"/>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9" name="Text Placeholder 2">
            <a:extLst>
              <a:ext uri="{FF2B5EF4-FFF2-40B4-BE49-F238E27FC236}">
                <a16:creationId xmlns:a16="http://schemas.microsoft.com/office/drawing/2014/main" id="{D93B1285-ED79-4C4B-9D40-11D0FA6B7CD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E6DA9FA4-10DA-4F59-9E07-7FFCC025240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837540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SD Blank Fireball 2 Midnight">
    <p:bg>
      <p:bgPr>
        <a:solidFill>
          <a:schemeClr val="tx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A5DDF63-EA9F-4B09-AD38-3CF158117D3F}"/>
              </a:ext>
            </a:extLst>
          </p:cNvPr>
          <p:cNvGrpSpPr/>
          <p:nvPr userDrawn="1"/>
        </p:nvGrpSpPr>
        <p:grpSpPr>
          <a:xfrm>
            <a:off x="2118610" y="-558521"/>
            <a:ext cx="7954780" cy="7975042"/>
            <a:chOff x="2801769" y="126378"/>
            <a:chExt cx="6588462" cy="6605244"/>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801769" y="126378"/>
              <a:ext cx="6588462" cy="6589988"/>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801769" y="126378"/>
              <a:ext cx="4950118" cy="6605243"/>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D2C4B"/>
            </a:solidFill>
            <a:ln>
              <a:noFill/>
            </a:ln>
            <a:effectLst>
              <a:outerShdw blurRad="304800" dist="304800" dir="10800000" algn="r" rotWithShape="0">
                <a:srgbClr val="02080E">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0D2C4B"/>
            </a:solidFill>
            <a:ln>
              <a:noFill/>
            </a:ln>
            <a:effectLst>
              <a:innerShdw blurRad="304800" dist="304800" dir="18900000">
                <a:srgbClr val="050D13">
                  <a:alpha val="50000"/>
                </a:srgbClr>
              </a:innerShdw>
            </a:effectLst>
          </p:spPr>
          <p:txBody>
            <a:bodyPr vert="horz" wrap="square" lIns="91440" tIns="45720" rIns="91440" bIns="45720" numCol="1" anchor="t" anchorCtr="0" compatLnSpc="1">
              <a:prstTxWarp prst="textNoShape">
                <a:avLst/>
              </a:prstTxWarp>
            </a:bodyPr>
            <a:lstStyle/>
            <a:p>
              <a:endParaRPr lang="en-US"/>
            </a:p>
          </p:txBody>
        </p:sp>
      </p:grpSp>
      <p:sp>
        <p:nvSpPr>
          <p:cNvPr id="10" name="Text Placeholder 2">
            <a:extLst>
              <a:ext uri="{FF2B5EF4-FFF2-40B4-BE49-F238E27FC236}">
                <a16:creationId xmlns:a16="http://schemas.microsoft.com/office/drawing/2014/main" id="{82BF70D1-2372-4B77-B2A2-31833C33D018}"/>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24C93EA5-05A2-416B-B8DB-14E7DAEA8484}"/>
              </a:ext>
            </a:extLst>
          </p:cNvPr>
          <p:cNvSpPr txBox="1"/>
          <p:nvPr userDrawn="1"/>
        </p:nvSpPr>
        <p:spPr>
          <a:xfrm>
            <a:off x="11329988" y="6514122"/>
            <a:ext cx="376236" cy="147476"/>
          </a:xfrm>
          <a:prstGeom prst="rect">
            <a:avLst/>
          </a:prstGeom>
          <a:solidFill>
            <a:schemeClr val="tx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4BAA1277-977A-4823-8E31-D09CB1C2112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30941D38-C2D9-4E6D-B522-D0A34F7C10F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2751664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D Shelf Red">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bg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42BA5A4B-EF02-4E2D-8046-A008C682485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32999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D 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03CF40E9-DEAF-493C-B475-895B049DB0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962332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Blue">
    <p:bg>
      <p:bgPr>
        <a:solidFill>
          <a:srgbClr val="FFFFFF"/>
        </a:solidFill>
        <a:effectLst/>
      </p:bgPr>
    </p:bg>
    <p:spTree>
      <p:nvGrpSpPr>
        <p:cNvPr id="1" name=""/>
        <p:cNvGrpSpPr/>
        <p:nvPr/>
      </p:nvGrpSpPr>
      <p:grpSpPr>
        <a:xfrm>
          <a:off x="0" y="0"/>
          <a:ext cx="0" cy="0"/>
          <a:chOff x="0" y="0"/>
          <a:chExt cx="0" cy="0"/>
        </a:xfrm>
      </p:grpSpPr>
      <p:sp>
        <p:nvSpPr>
          <p:cNvPr id="24" name="Rectangle: Single Corner Rounded 55">
            <a:extLst>
              <a:ext uri="{FF2B5EF4-FFF2-40B4-BE49-F238E27FC236}">
                <a16:creationId xmlns:a16="http://schemas.microsoft.com/office/drawing/2014/main" id="{25675409-AF12-424E-B380-278C5FE944D5}"/>
              </a:ext>
            </a:extLst>
          </p:cNvPr>
          <p:cNvSpPr/>
          <p:nvPr userDrawn="1"/>
        </p:nvSpPr>
        <p:spPr bwMode="gray">
          <a:xfrm>
            <a:off x="-114299" y="-127002"/>
            <a:ext cx="973370" cy="6482082"/>
          </a:xfrm>
          <a:prstGeom prst="roundRect">
            <a:avLst>
              <a:gd name="adj" fmla="val 8455"/>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6054762-9254-0D4E-BCD4-AE565B915464}"/>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5E506679-F503-F54E-8232-EF7575E80F8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52705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D 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1C775F73-24E3-4EFE-81CC-0A42D0DB058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6930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D 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5C13B54D-96FE-401E-9628-2EE14ED8800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273306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D 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EAB4FB2F-9AB9-432F-93E7-DA8BC9D85FA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2647781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D Fifty Fifty Red">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endParaRPr lang="en-US" dirty="0"/>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8364B4A3-BCEA-4877-B1B2-08C92651F33D}"/>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Source sample text</a:t>
            </a:r>
          </a:p>
        </p:txBody>
      </p:sp>
    </p:spTree>
    <p:extLst>
      <p:ext uri="{BB962C8B-B14F-4D97-AF65-F5344CB8AC3E}">
        <p14:creationId xmlns:p14="http://schemas.microsoft.com/office/powerpoint/2010/main" val="262860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D 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6C4ACE2C-3B93-4489-9C67-AD55E061D598}"/>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2673652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D 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5687522E-7EDC-4528-B3A4-CFFB0EC01C2F}"/>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359200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D 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en-US"/>
              <a:t>Click to edit Master title style</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EB6F6D38-8378-8946-AE37-D76813BE4ED1}"/>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4">
            <a:extLst>
              <a:ext uri="{FF2B5EF4-FFF2-40B4-BE49-F238E27FC236}">
                <a16:creationId xmlns:a16="http://schemas.microsoft.com/office/drawing/2014/main" id="{D808691C-4519-914E-8F02-AF2542CE6739}"/>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0D9B2AB2-97E2-44EB-A3F3-D65DB1A2FB0C}"/>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1853665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D 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en-US"/>
              <a:t>Click to edit Master title style</a:t>
            </a:r>
            <a:endParaRPr lang="en-US" dirty="0"/>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3" name="Text Placeholder 5">
            <a:extLst>
              <a:ext uri="{FF2B5EF4-FFF2-40B4-BE49-F238E27FC236}">
                <a16:creationId xmlns:a16="http://schemas.microsoft.com/office/drawing/2014/main" id="{CE187649-C2CF-3048-88B5-038E7AE26350}"/>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4">
            <a:extLst>
              <a:ext uri="{FF2B5EF4-FFF2-40B4-BE49-F238E27FC236}">
                <a16:creationId xmlns:a16="http://schemas.microsoft.com/office/drawing/2014/main" id="{82F18929-5BBB-5E40-B967-9F715090FFDF}"/>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E56CEC51-4A53-4011-8DBF-EF12082BD76A}"/>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696261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SD_Cutaway 1/3 Right Red">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543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SD_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166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Light Blue">
    <p:bg>
      <p:bgPr>
        <a:solidFill>
          <a:srgbClr val="FFFFFF"/>
        </a:solidFill>
        <a:effectLst/>
      </p:bgPr>
    </p:bg>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1FA56E7C-9A24-EF4A-8429-C017F6CEC55A}"/>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10" name="Rectangle: Single Corner Rounded 55">
            <a:extLst>
              <a:ext uri="{FF2B5EF4-FFF2-40B4-BE49-F238E27FC236}">
                <a16:creationId xmlns:a16="http://schemas.microsoft.com/office/drawing/2014/main" id="{25752157-1EA1-4DF8-91CB-5D026545D080}"/>
              </a:ext>
            </a:extLst>
          </p:cNvPr>
          <p:cNvSpPr/>
          <p:nvPr userDrawn="1"/>
        </p:nvSpPr>
        <p:spPr bwMode="gray">
          <a:xfrm>
            <a:off x="-114299" y="-127002"/>
            <a:ext cx="973370" cy="6482082"/>
          </a:xfrm>
          <a:prstGeom prst="roundRect">
            <a:avLst>
              <a:gd name="adj" fmla="val 8455"/>
            </a:avLst>
          </a:prstGeom>
          <a:solidFill>
            <a:schemeClr val="accent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6" name="Title 2">
            <a:extLst>
              <a:ext uri="{FF2B5EF4-FFF2-40B4-BE49-F238E27FC236}">
                <a16:creationId xmlns:a16="http://schemas.microsoft.com/office/drawing/2014/main" id="{E6A99A0D-7419-3B40-AD42-8DB8315648F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376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SD_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71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D_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8" name="Text Placeholder 2">
            <a:extLst>
              <a:ext uri="{FF2B5EF4-FFF2-40B4-BE49-F238E27FC236}">
                <a16:creationId xmlns:a16="http://schemas.microsoft.com/office/drawing/2014/main" id="{6509945B-0089-450C-B2CD-0E4FBC97B735}"/>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ubtitle">
            <a:extLst>
              <a:ext uri="{FF2B5EF4-FFF2-40B4-BE49-F238E27FC236}">
                <a16:creationId xmlns:a16="http://schemas.microsoft.com/office/drawing/2014/main" id="{0EB14AB7-C8B4-422F-A4E4-26D7174B5D2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22640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SD_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2">
            <a:extLst>
              <a:ext uri="{FF2B5EF4-FFF2-40B4-BE49-F238E27FC236}">
                <a16:creationId xmlns:a16="http://schemas.microsoft.com/office/drawing/2014/main" id="{470BE114-8BEC-41B2-BDBA-3BB922CC597F}"/>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69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SD_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28806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SD_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8323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SD_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en-US"/>
              <a:t>Click to edit Master title style</a:t>
            </a:r>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23309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SD_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2301655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D 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39720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D 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8441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SD 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99434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Tea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28EAFDF8-F6CD-4BA2-A44B-DABABBBF97B2}"/>
              </a:ext>
            </a:extLst>
          </p:cNvPr>
          <p:cNvSpPr/>
          <p:nvPr userDrawn="1"/>
        </p:nvSpPr>
        <p:spPr bwMode="gray">
          <a:xfrm>
            <a:off x="-114299" y="-127002"/>
            <a:ext cx="973370" cy="6482082"/>
          </a:xfrm>
          <a:prstGeom prst="roundRect">
            <a:avLst>
              <a:gd name="adj" fmla="val 8455"/>
            </a:avLst>
          </a:prstGeom>
          <a:solidFill>
            <a:schemeClr val="accent3"/>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623156BE-0D93-9947-9E1E-B9F92F0B4E09}"/>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4814C958-3B5D-F445-81E0-FF1F179CDCCA}"/>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39675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SD 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64339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SD 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dirty="0"/>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726519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SD Showcase Circl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5A86694-1ECC-42EC-BE07-600F1C0BC6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5" y="858"/>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9A18C914-9D69-0546-A1C6-6F41BB990E49}"/>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4246927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SD Showcase Squar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510F42-9E8C-443B-8354-231F3450AD6C}"/>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30B38128-2D95-E941-B2BF-A15CAAB123C0}"/>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34400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SD Showcase Circl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2647107-E37C-47BD-B11C-44982B708CDD}"/>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accent6">
                    <a:lumMod val="75000"/>
                  </a:schemeClr>
                </a:solidFill>
              </a:defRPr>
            </a:lvl1pPr>
          </a:lstStyle>
          <a:p>
            <a:r>
              <a:rPr lang="en-US"/>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86C5B809-3E12-0A40-A02B-B0EE8552A096}"/>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2998740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SD Showcase Squar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8CA6EA-4EC4-42A8-B386-C241EF115F9A}"/>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68CF800F-AA02-1B49-B224-9A06208DF3B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410832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SD_Image Lef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5C316BB8-9221-4CF5-A3AC-97DB385C72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r>
              <a:rPr lang="en-US"/>
              <a:t>Source sample text</a:t>
            </a:r>
          </a:p>
        </p:txBody>
      </p:sp>
      <p:sp>
        <p:nvSpPr>
          <p:cNvPr id="11" name="TextBox 10">
            <a:extLst>
              <a:ext uri="{FF2B5EF4-FFF2-40B4-BE49-F238E27FC236}">
                <a16:creationId xmlns:a16="http://schemas.microsoft.com/office/drawing/2014/main" id="{B9D51157-61E2-4FBA-93B6-79B4052F1A1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7968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SD_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0A0B53BA-FA9B-40BF-9ADE-676B5C4BE42A}"/>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B2BB9067-ED8A-4D94-9B00-8410EEA9CFE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23327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SD_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812EEBE7-6B5F-4C1C-9CF1-59A95FAC806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4C9C04D-8F5D-42CA-8F1F-DE23A6DD948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39657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SD_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B2EE45F7-538F-4FC9-ADF8-A824AC4DAF1B}"/>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0905DD8-9532-4B5B-8D68-64EE4A78F59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908134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2 Gun 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C6FF2B29-32B4-CA46-824A-9E235BAE4F9C}"/>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3D7C252D-39AD-7C4C-84C6-B1FD9DC4434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22887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D_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5F9FDB7F-4DC9-4EA1-9ED7-C137E1F9B8D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F7F8BFB-AEE8-498D-9E43-0D01F53CA53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967087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SD_Image Righ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622202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SD_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231650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SD_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373671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SD_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17575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SD_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026121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SD_Cutaway 1/4 Left Red">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5696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SD_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7138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SD_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065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SD_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D68A6C0B-0BF9-4A22-B90D-608F5EE4090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2">
            <a:extLst>
              <a:ext uri="{FF2B5EF4-FFF2-40B4-BE49-F238E27FC236}">
                <a16:creationId xmlns:a16="http://schemas.microsoft.com/office/drawing/2014/main" id="{5F2E0DD2-6F9C-4113-8407-BCBE8A4B1CA9}"/>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Tree>
    <p:extLst>
      <p:ext uri="{BB962C8B-B14F-4D97-AF65-F5344CB8AC3E}">
        <p14:creationId xmlns:p14="http://schemas.microsoft.com/office/powerpoint/2010/main" val="910884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D002839B-4A97-1047-9C69-AEB96FCC0BCF}"/>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en-US"/>
              <a:t>Click to edit Master text styles</a:t>
            </a:r>
          </a:p>
        </p:txBody>
      </p:sp>
      <p:sp>
        <p:nvSpPr>
          <p:cNvPr id="6" name="Title 2">
            <a:extLst>
              <a:ext uri="{FF2B5EF4-FFF2-40B4-BE49-F238E27FC236}">
                <a16:creationId xmlns:a16="http://schemas.microsoft.com/office/drawing/2014/main" id="{9B68F083-E4D3-5C4B-B811-917B2E5D18D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62457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SD_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ext Placeholder 2">
            <a:extLst>
              <a:ext uri="{FF2B5EF4-FFF2-40B4-BE49-F238E27FC236}">
                <a16:creationId xmlns:a16="http://schemas.microsoft.com/office/drawing/2014/main" id="{6086602B-AA9B-4FB3-83AD-F5FB2BC551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76159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SD_Large Circle Red 2">
    <p:bg>
      <p:bgPr>
        <a:solidFill>
          <a:schemeClr val="bg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1111F"/>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20" name="Title 2">
            <a:extLst>
              <a:ext uri="{FF2B5EF4-FFF2-40B4-BE49-F238E27FC236}">
                <a16:creationId xmlns:a16="http://schemas.microsoft.com/office/drawing/2014/main" id="{93599206-992C-D847-B719-FBA798CA5DBF}"/>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21" name="Subtitle">
            <a:extLst>
              <a:ext uri="{FF2B5EF4-FFF2-40B4-BE49-F238E27FC236}">
                <a16:creationId xmlns:a16="http://schemas.microsoft.com/office/drawing/2014/main" id="{2A9AEF52-D7A8-C64F-814D-4E9298CD62D9}"/>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Content Placeholder 4">
            <a:extLst>
              <a:ext uri="{FF2B5EF4-FFF2-40B4-BE49-F238E27FC236}">
                <a16:creationId xmlns:a16="http://schemas.microsoft.com/office/drawing/2014/main" id="{0129E7C8-AC10-8847-915D-92B5501FC00F}"/>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29">
            <a:extLst>
              <a:ext uri="{FF2B5EF4-FFF2-40B4-BE49-F238E27FC236}">
                <a16:creationId xmlns:a16="http://schemas.microsoft.com/office/drawing/2014/main" id="{038D6095-BEBE-BB4F-96AD-F9747306CB0A}"/>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9272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SD_Large Circle White 2">
    <p:bg>
      <p:bgPr>
        <a:solidFill>
          <a:schemeClr val="bg1"/>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EAEDF2"/>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6" name="Title 2">
            <a:extLst>
              <a:ext uri="{FF2B5EF4-FFF2-40B4-BE49-F238E27FC236}">
                <a16:creationId xmlns:a16="http://schemas.microsoft.com/office/drawing/2014/main" id="{215FF207-7D54-4440-A7D5-DC52EC3959F1}"/>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7" name="Subtitle">
            <a:extLst>
              <a:ext uri="{FF2B5EF4-FFF2-40B4-BE49-F238E27FC236}">
                <a16:creationId xmlns:a16="http://schemas.microsoft.com/office/drawing/2014/main" id="{F1478138-6A62-7B4B-BACB-244F3E95682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8" name="Content Placeholder 4">
            <a:extLst>
              <a:ext uri="{FF2B5EF4-FFF2-40B4-BE49-F238E27FC236}">
                <a16:creationId xmlns:a16="http://schemas.microsoft.com/office/drawing/2014/main" id="{E60FE8FC-8E72-2842-906A-77D42E2B258F}"/>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C214789A-742D-3A44-93B4-05AE6682ED4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86679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SD_Large Circl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3DAE5"/>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A88E3116-BFC5-1841-9418-761CF03241DC}"/>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8A2C3CB4-6003-1C42-A155-F977A899CED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2BD9774F-06C2-FC47-8791-39A0CF387E4C}"/>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A3B88A5A-3F4A-4142-8EC3-A5DE5D094E5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972247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SD_Large Circle Gun Metal 2">
    <p:bg>
      <p:bgPr>
        <a:solidFill>
          <a:schemeClr val="accent5"/>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rgbClr val="44536C"/>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B36D15F6-7DE5-6443-9613-C4B2FBC1F848}"/>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14" name="Subtitle">
            <a:extLst>
              <a:ext uri="{FF2B5EF4-FFF2-40B4-BE49-F238E27FC236}">
                <a16:creationId xmlns:a16="http://schemas.microsoft.com/office/drawing/2014/main" id="{BCBEB3E5-81CA-814D-ADF5-BF5AC22CC9CB}"/>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19189C48-4D09-6448-9A16-6C4D04527AD6}"/>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29">
            <a:extLst>
              <a:ext uri="{FF2B5EF4-FFF2-40B4-BE49-F238E27FC236}">
                <a16:creationId xmlns:a16="http://schemas.microsoft.com/office/drawing/2014/main" id="{E11DFE3E-54AF-B840-B32E-6EC908B58E66}"/>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227173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SD_Large Circle Midnight 2">
    <p:bg>
      <p:bgPr>
        <a:solidFill>
          <a:schemeClr val="tx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rgbClr val="092139"/>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2">
            <a:extLst>
              <a:ext uri="{FF2B5EF4-FFF2-40B4-BE49-F238E27FC236}">
                <a16:creationId xmlns:a16="http://schemas.microsoft.com/office/drawing/2014/main" id="{B1282066-7F06-B246-AE8C-29172F144371}"/>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en-US"/>
              <a:t>Click to edit Master title style</a:t>
            </a:r>
          </a:p>
        </p:txBody>
      </p:sp>
      <p:sp>
        <p:nvSpPr>
          <p:cNvPr id="12" name="Subtitle">
            <a:extLst>
              <a:ext uri="{FF2B5EF4-FFF2-40B4-BE49-F238E27FC236}">
                <a16:creationId xmlns:a16="http://schemas.microsoft.com/office/drawing/2014/main" id="{D1151056-DC79-0A42-B719-F2F0C08292CA}"/>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376E5248-EDE9-3046-BAE5-2B5039AC66FE}"/>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29">
            <a:extLst>
              <a:ext uri="{FF2B5EF4-FFF2-40B4-BE49-F238E27FC236}">
                <a16:creationId xmlns:a16="http://schemas.microsoft.com/office/drawing/2014/main" id="{7DC32646-24CD-1143-9669-355185C160ED}"/>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7098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SD_Segue Re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5E0A33EB-E04E-4937-9C29-18B848ECAF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2322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D_Segue White">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3D8D098-3C1E-46F7-B7BB-D63BD1F15D4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038467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SD_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355732B8-CA4B-44E8-877F-C190B071296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0597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SD_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215C2C65-FF93-4E2F-8A22-1D5C9BF11D7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035828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3A03272E-A5C6-CB49-BA8B-767EA157F8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243232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SD_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BD645B84-BB4D-40C7-A2B7-2D5E136C03A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628466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SD_Segue Red 2">
    <p:bg>
      <p:bgPr>
        <a:solidFill>
          <a:schemeClr val="bg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1111F"/>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9C6F662-48F9-434F-BD9A-7DD9C5C9619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75875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SD_Segue White 2">
    <p:bg>
      <p:bgPr>
        <a:solidFill>
          <a:schemeClr val="bg1"/>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EFF1F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68CDEF86-DF67-449D-9D63-F9FB5A5CC1C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6605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SD_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15A51EFF-7D7F-4212-AB8C-E9538E02D7B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254828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SD_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0CF8E14F-0C06-434A-BC52-97C607D6AB3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802859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SD_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2BD8D1DF-98DF-4656-9772-B578C54B93D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88873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SD Segue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8C4B33-F8CC-4197-B915-DA991CD5E6C6}"/>
              </a:ext>
            </a:extLst>
          </p:cNvPr>
          <p:cNvGrpSpPr/>
          <p:nvPr userDrawn="1"/>
        </p:nvGrpSpPr>
        <p:grpSpPr>
          <a:xfrm>
            <a:off x="5264150" y="1085955"/>
            <a:ext cx="8686026" cy="8686800"/>
            <a:chOff x="2118610" y="-558521"/>
            <a:chExt cx="7954780" cy="7975042"/>
          </a:xfrm>
        </p:grpSpPr>
        <p:sp>
          <p:nvSpPr>
            <p:cNvPr id="12" name="Freeform 21">
              <a:extLst>
                <a:ext uri="{FF2B5EF4-FFF2-40B4-BE49-F238E27FC236}">
                  <a16:creationId xmlns:a16="http://schemas.microsoft.com/office/drawing/2014/main" id="{FCE1034B-B952-482E-B5BD-3D74DC622EF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3" name="Freeform 22">
              <a:extLst>
                <a:ext uri="{FF2B5EF4-FFF2-40B4-BE49-F238E27FC236}">
                  <a16:creationId xmlns:a16="http://schemas.microsoft.com/office/drawing/2014/main" id="{F511B2A5-5879-4724-8EA8-B068501A7C49}"/>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4" name="Freeform 23">
              <a:extLst>
                <a:ext uri="{FF2B5EF4-FFF2-40B4-BE49-F238E27FC236}">
                  <a16:creationId xmlns:a16="http://schemas.microsoft.com/office/drawing/2014/main" id="{8ABE833E-11B6-41D0-A3EA-C51CF277F921}"/>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E9A408BA-944B-41C4-83D5-BB3A7D38327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Subtitle">
            <a:extLst>
              <a:ext uri="{FF2B5EF4-FFF2-40B4-BE49-F238E27FC236}">
                <a16:creationId xmlns:a16="http://schemas.microsoft.com/office/drawing/2014/main" id="{95FCDFC9-7609-4879-BB7A-41D84D84FDF0}"/>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8" name="Title 1">
            <a:extLst>
              <a:ext uri="{FF2B5EF4-FFF2-40B4-BE49-F238E27FC236}">
                <a16:creationId xmlns:a16="http://schemas.microsoft.com/office/drawing/2014/main" id="{AB7FE436-ECEE-446A-82A4-FD95FAB4768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2191484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SD Segue White">
    <p:bg>
      <p:bgPr>
        <a:solidFill>
          <a:srgbClr val="FFFFFF"/>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A8A1B41-DD86-4CC6-BB23-4639A3825C7E}"/>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EB5AB6E0-2FFC-40AE-8A71-DCBE6B384E21}"/>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E681A099-F31B-4476-B9E6-42DAD17198C8}"/>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5F07C53E-FAF6-4844-BB37-35D97BAF4BB8}"/>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9B7103C-EFE9-41A7-8616-4AD2DAB11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1"/>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Tree>
    <p:extLst>
      <p:ext uri="{BB962C8B-B14F-4D97-AF65-F5344CB8AC3E}">
        <p14:creationId xmlns:p14="http://schemas.microsoft.com/office/powerpoint/2010/main" val="705526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SD Segu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3995637-D09E-4C2D-A6A8-AF45BAD58465}"/>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B7A66708-ADEC-4638-A33A-46DCF451B424}"/>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C329A767-5738-486D-BBF0-00850276E5AD}"/>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8DDC509B-6BC5-4B06-8116-E88999EBD245}"/>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C56DEE9-71A7-4C5B-90D6-DC58833209D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Tree>
    <p:extLst>
      <p:ext uri="{BB962C8B-B14F-4D97-AF65-F5344CB8AC3E}">
        <p14:creationId xmlns:p14="http://schemas.microsoft.com/office/powerpoint/2010/main" val="307077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SD Segue Gunmetal">
    <p:bg>
      <p:bgPr>
        <a:solidFill>
          <a:schemeClr val="accent5"/>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EF7FB884-98FF-49F3-BC97-59F225D25E12}"/>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D1729F58-5BA1-4640-B7B9-E94D565AE2E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DD0D4E0D-57F1-4154-B50F-74535C36D50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F617D"/>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DB9B5929-7301-48A9-B841-0BE61CA7A8CA}"/>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16F91B29-9007-4D8A-8C02-55645583D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667FC2DA-5B00-4EA7-952E-317316DAA878}"/>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itle 1">
            <a:extLst>
              <a:ext uri="{FF2B5EF4-FFF2-40B4-BE49-F238E27FC236}">
                <a16:creationId xmlns:a16="http://schemas.microsoft.com/office/drawing/2014/main" id="{41F7F217-0194-4AD6-8E1C-386E2E132F49}"/>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3831224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hite">
    <p:bg>
      <p:bgPr>
        <a:solidFill>
          <a:schemeClr val="bg1"/>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chemeClr val="accent6">
              <a:lumMod val="40000"/>
              <a:lumOff val="60000"/>
            </a:schemeClr>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2" name="Text Placeholder 7">
            <a:extLst>
              <a:ext uri="{FF2B5EF4-FFF2-40B4-BE49-F238E27FC236}">
                <a16:creationId xmlns:a16="http://schemas.microsoft.com/office/drawing/2014/main" id="{69DEBC16-9BD4-454D-8EE3-B7C3B80663CC}"/>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4" name="Text Placeholder 7">
            <a:extLst>
              <a:ext uri="{FF2B5EF4-FFF2-40B4-BE49-F238E27FC236}">
                <a16:creationId xmlns:a16="http://schemas.microsoft.com/office/drawing/2014/main" id="{33967FE1-1B3C-5549-9183-2F0C6DAA113F}"/>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5" name="Text Placeholder 5">
            <a:extLst>
              <a:ext uri="{FF2B5EF4-FFF2-40B4-BE49-F238E27FC236}">
                <a16:creationId xmlns:a16="http://schemas.microsoft.com/office/drawing/2014/main" id="{7248B14A-92AB-5E43-BA1E-7830EF5C143C}"/>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8" name="Text Placeholder 48">
            <a:extLst>
              <a:ext uri="{FF2B5EF4-FFF2-40B4-BE49-F238E27FC236}">
                <a16:creationId xmlns:a16="http://schemas.microsoft.com/office/drawing/2014/main" id="{6F6D3CAF-F7C0-0E43-AE55-B557B5B2CAB8}"/>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9" name="Title 2">
            <a:extLst>
              <a:ext uri="{FF2B5EF4-FFF2-40B4-BE49-F238E27FC236}">
                <a16:creationId xmlns:a16="http://schemas.microsoft.com/office/drawing/2014/main" id="{DB463463-916C-494D-B590-7545E418D49B}"/>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
        <p:nvSpPr>
          <p:cNvPr id="20" name="Freeform 5">
            <a:extLst>
              <a:ext uri="{FF2B5EF4-FFF2-40B4-BE49-F238E27FC236}">
                <a16:creationId xmlns:a16="http://schemas.microsoft.com/office/drawing/2014/main" id="{CE9B043A-C215-144F-BD44-72F31AD5FDA7}"/>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3215199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10774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SD Segue Midnight">
    <p:bg>
      <p:bgPr>
        <a:solidFill>
          <a:schemeClr val="tx2"/>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48F3DEE-F59E-4FD9-BD86-03F5F40D7A2E}"/>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7041D8A3-B9AF-4F2D-AA73-3D2AF4DFDBCE}"/>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C4FF451B-9E7B-4956-8927-3F6D18114FF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B2845"/>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4AD20902-EBB9-4879-BBE8-7873C117122F}"/>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D3D03E25-E54F-4D62-B7B5-CBE3507B8488}"/>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B395992B-C0C1-46B0-B7C8-830159C0C506}"/>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itle 1">
            <a:extLst>
              <a:ext uri="{FF2B5EF4-FFF2-40B4-BE49-F238E27FC236}">
                <a16:creationId xmlns:a16="http://schemas.microsoft.com/office/drawing/2014/main" id="{AE0053FF-8E38-4E49-A437-9A4B96C84C5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Tree>
    <p:extLst>
      <p:ext uri="{BB962C8B-B14F-4D97-AF65-F5344CB8AC3E}">
        <p14:creationId xmlns:p14="http://schemas.microsoft.com/office/powerpoint/2010/main" val="120490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SD_Big Statement Quote Red">
    <p:bg>
      <p:bgPr>
        <a:gradFill>
          <a:gsLst>
            <a:gs pos="4000">
              <a:srgbClr val="E71324"/>
            </a:gs>
            <a:gs pos="35000">
              <a:srgbClr val="D91323"/>
            </a:gs>
            <a:gs pos="100000">
              <a:srgbClr val="C10B1A"/>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573ABA57-7B0F-43F2-941C-D1BCE46689A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0" name="TextBox 9">
            <a:extLst>
              <a:ext uri="{FF2B5EF4-FFF2-40B4-BE49-F238E27FC236}">
                <a16:creationId xmlns:a16="http://schemas.microsoft.com/office/drawing/2014/main" id="{02BF3283-E9CA-498E-B162-91908741ED0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9A4FB6B7-ABED-420D-8C66-D98B52205CB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75EABF3D-EC0D-48C5-A32E-DE72926A78B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08128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SD_Big Statement 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0D061AF6-2D27-4DFB-9E70-8CDFD058F0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226D04BF-D9E7-4DB4-804F-1E5C43910C3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6" name="Text Placeholder 2">
            <a:extLst>
              <a:ext uri="{FF2B5EF4-FFF2-40B4-BE49-F238E27FC236}">
                <a16:creationId xmlns:a16="http://schemas.microsoft.com/office/drawing/2014/main" id="{692E4B82-2A6C-4BD1-A668-DF336F5EBE8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7" name="Text Placeholder 47">
            <a:extLst>
              <a:ext uri="{FF2B5EF4-FFF2-40B4-BE49-F238E27FC236}">
                <a16:creationId xmlns:a16="http://schemas.microsoft.com/office/drawing/2014/main" id="{9EC1A5CA-25BA-427C-82AD-B50F12EF76E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4855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SD_Big Statement 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3984EDA3-B44F-4674-BEB3-8C74287BAF93}"/>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87308C0D-B3A6-495B-B622-FA80D6251E0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A41E1796-F4D0-44CF-B94A-8B9DAA7A5D4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8445665C-283B-4E6C-A1ED-7E9142E04B75}"/>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74929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SD Big Statement 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140F1B7A-8A94-40B5-B3CB-3D0D52C87C9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2" name="TextBox 11">
            <a:extLst>
              <a:ext uri="{FF2B5EF4-FFF2-40B4-BE49-F238E27FC236}">
                <a16:creationId xmlns:a16="http://schemas.microsoft.com/office/drawing/2014/main" id="{B506D3D0-B531-4A20-8B85-96E149C6DD4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617BA5CE-4AF3-44DF-9EF7-B93CCE58927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D2C57200-1B5C-4E2A-BE10-99783675B47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2458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ADD7AE30-38AE-401D-9E48-45E4E88C3207}"/>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351A7925-3057-4E13-97BB-41F97E8C1722}"/>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670275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Red Tex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0C710D08-3296-4C34-B216-47078EA4C22B}"/>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9D37ECF4-50D4-419F-8CB6-6E17626E9729}"/>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072843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userDrawn="1">
  <p:cSld name="SD Thank You Red">
    <p:bg>
      <p:bgPr>
        <a:solidFill>
          <a:schemeClr val="bg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D41220"/>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F0995CCD-1161-A943-A67A-BEEDC634FB49}"/>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9111E"/>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9111E"/>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9111E"/>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8610A9C0-248B-4F93-81A2-981291881052}"/>
              </a:ext>
            </a:extLst>
          </p:cNvPr>
          <p:cNvGrpSpPr/>
          <p:nvPr userDrawn="1"/>
        </p:nvGrpSpPr>
        <p:grpSpPr>
          <a:xfrm>
            <a:off x="1673310" y="5691629"/>
            <a:ext cx="884333" cy="150851"/>
            <a:chOff x="1673310" y="5691629"/>
            <a:chExt cx="884333" cy="150851"/>
          </a:xfrm>
          <a:solidFill>
            <a:schemeClr val="bg1"/>
          </a:solidFill>
        </p:grpSpPr>
        <p:sp>
          <p:nvSpPr>
            <p:cNvPr id="20" name="Freeform 12">
              <a:extLst>
                <a:ext uri="{FF2B5EF4-FFF2-40B4-BE49-F238E27FC236}">
                  <a16:creationId xmlns:a16="http://schemas.microsoft.com/office/drawing/2014/main" id="{F95C4A6D-1239-4457-B088-0469EDC01D1B}"/>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5F5DF66E-52E3-4BD8-A081-ADE1BA4D668A}"/>
                </a:ext>
              </a:extLst>
            </p:cNvPr>
            <p:cNvGrpSpPr>
              <a:grpSpLocks noChangeAspect="1"/>
            </p:cNvGrpSpPr>
            <p:nvPr/>
          </p:nvGrpSpPr>
          <p:grpSpPr bwMode="gray">
            <a:xfrm>
              <a:off x="1918537" y="5692451"/>
              <a:ext cx="137738" cy="136118"/>
              <a:chOff x="3331" y="1656"/>
              <a:chExt cx="1020" cy="1008"/>
            </a:xfrm>
            <a:grpFill/>
          </p:grpSpPr>
          <p:sp>
            <p:nvSpPr>
              <p:cNvPr id="25" name="Freeform 6">
                <a:extLst>
                  <a:ext uri="{FF2B5EF4-FFF2-40B4-BE49-F238E27FC236}">
                    <a16:creationId xmlns:a16="http://schemas.microsoft.com/office/drawing/2014/main" id="{19453CA2-C059-4889-BEAA-A2DAB5D98A69}"/>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6" name="Freeform 7">
                <a:extLst>
                  <a:ext uri="{FF2B5EF4-FFF2-40B4-BE49-F238E27FC236}">
                    <a16:creationId xmlns:a16="http://schemas.microsoft.com/office/drawing/2014/main" id="{F3D42B03-67BB-4594-8FA7-01C8EA2F7625}"/>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07624B9A-A590-4421-9426-26EADC00FD8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11370EF6-92CA-4936-9DC4-7026C99BAF87}"/>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3052575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userDrawn="1">
  <p:cSld name="SD Thank You White">
    <p:bg>
      <p:bgPr>
        <a:solidFill>
          <a:srgbClr val="FFFFFF"/>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bg1"/>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snapdragon.com &amp; snapdragoninsiders.com</a:t>
            </a:r>
          </a:p>
        </p:txBody>
      </p:sp>
      <p:pic>
        <p:nvPicPr>
          <p:cNvPr id="29" name="Picture 28" descr="Logo&#10;&#10;Description automatically generated">
            <a:extLst>
              <a:ext uri="{FF2B5EF4-FFF2-40B4-BE49-F238E27FC236}">
                <a16:creationId xmlns:a16="http://schemas.microsoft.com/office/drawing/2014/main" id="{C649D63C-A1F3-44D7-9104-E9460544F7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26" name="TextBox 25">
            <a:extLst>
              <a:ext uri="{FF2B5EF4-FFF2-40B4-BE49-F238E27FC236}">
                <a16:creationId xmlns:a16="http://schemas.microsoft.com/office/drawing/2014/main" id="{9E80EF5E-5AD8-4C4F-8447-CFEB663B5E20}"/>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u</a:t>
            </a:r>
          </a:p>
        </p:txBody>
      </p:sp>
      <p:grpSp>
        <p:nvGrpSpPr>
          <p:cNvPr id="17" name="Group 16">
            <a:extLst>
              <a:ext uri="{FF2B5EF4-FFF2-40B4-BE49-F238E27FC236}">
                <a16:creationId xmlns:a16="http://schemas.microsoft.com/office/drawing/2014/main" id="{9BCEC1E4-93CC-4E2D-B586-F411ADDEF639}"/>
              </a:ext>
            </a:extLst>
          </p:cNvPr>
          <p:cNvGrpSpPr/>
          <p:nvPr userDrawn="1"/>
        </p:nvGrpSpPr>
        <p:grpSpPr>
          <a:xfrm>
            <a:off x="1673310" y="5691629"/>
            <a:ext cx="884333" cy="150851"/>
            <a:chOff x="1673310" y="5691629"/>
            <a:chExt cx="884333" cy="150851"/>
          </a:xfrm>
          <a:solidFill>
            <a:schemeClr val="tx2"/>
          </a:solidFill>
        </p:grpSpPr>
        <p:sp>
          <p:nvSpPr>
            <p:cNvPr id="25" name="Freeform 12">
              <a:extLst>
                <a:ext uri="{FF2B5EF4-FFF2-40B4-BE49-F238E27FC236}">
                  <a16:creationId xmlns:a16="http://schemas.microsoft.com/office/drawing/2014/main" id="{FAC01B99-0650-4DE4-9903-BCB7088F0DFD}"/>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7" name="Group 5">
              <a:extLst>
                <a:ext uri="{FF2B5EF4-FFF2-40B4-BE49-F238E27FC236}">
                  <a16:creationId xmlns:a16="http://schemas.microsoft.com/office/drawing/2014/main" id="{90B2C527-A51B-4C0B-97E2-D3A98B3CC1B0}"/>
                </a:ext>
              </a:extLst>
            </p:cNvPr>
            <p:cNvGrpSpPr>
              <a:grpSpLocks noChangeAspect="1"/>
            </p:cNvGrpSpPr>
            <p:nvPr/>
          </p:nvGrpSpPr>
          <p:grpSpPr bwMode="gray">
            <a:xfrm>
              <a:off x="1918537" y="5692451"/>
              <a:ext cx="137738" cy="136118"/>
              <a:chOff x="3331" y="1656"/>
              <a:chExt cx="1020" cy="1008"/>
            </a:xfrm>
            <a:grpFill/>
          </p:grpSpPr>
          <p:sp>
            <p:nvSpPr>
              <p:cNvPr id="31" name="Freeform 6">
                <a:extLst>
                  <a:ext uri="{FF2B5EF4-FFF2-40B4-BE49-F238E27FC236}">
                    <a16:creationId xmlns:a16="http://schemas.microsoft.com/office/drawing/2014/main" id="{FF0C8F81-0211-4BE4-BB31-8D1EB1EF5E73}"/>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2" name="Freeform 7">
                <a:extLst>
                  <a:ext uri="{FF2B5EF4-FFF2-40B4-BE49-F238E27FC236}">
                    <a16:creationId xmlns:a16="http://schemas.microsoft.com/office/drawing/2014/main" id="{1DE203C4-5AB8-47DB-AFF6-835D10C338D8}"/>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8" name="Graphic 27">
              <a:extLst>
                <a:ext uri="{FF2B5EF4-FFF2-40B4-BE49-F238E27FC236}">
                  <a16:creationId xmlns:a16="http://schemas.microsoft.com/office/drawing/2014/main" id="{CD7BE932-5FA5-4B9C-8E29-08962030A3C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30" name="Graphic 29">
              <a:extLst>
                <a:ext uri="{FF2B5EF4-FFF2-40B4-BE49-F238E27FC236}">
                  <a16:creationId xmlns:a16="http://schemas.microsoft.com/office/drawing/2014/main" id="{A0AC0DAE-456F-4215-BFCA-40C7E21F7265}"/>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2869686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preserve="1" userDrawn="1">
  <p:cSld name="SD 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F169C4E2-C712-43C2-81F7-333C1C705928}"/>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96000"/>
              </a:lnSpc>
              <a:spcBef>
                <a:spcPts val="0"/>
              </a:spcBef>
              <a:spcAft>
                <a:spcPts val="0"/>
              </a:spcAft>
              <a:buClrTx/>
              <a:buSzTx/>
              <a:buFontTx/>
              <a:buNone/>
              <a:tabLst/>
            </a:pPr>
            <a:endParaRPr kumimoji="0" lang="en-US" b="0" i="0" u="none" strike="noStrike" cap="none" spc="0" normalizeH="0" baseline="0" err="1">
              <a:ln>
                <a:noFill/>
              </a:ln>
              <a:solidFill>
                <a:srgbClr val="0B2742"/>
              </a:solidFill>
              <a:effectLst/>
              <a:uLnTx/>
              <a:uFillTx/>
              <a:latin typeface="Microsoft Sans Serif"/>
              <a:cs typeface="Microsoft Sans Serif" panose="020B0604020202020204" pitchFamily="34" charset="0"/>
            </a:endParaRPr>
          </a:p>
        </p:txBody>
      </p:sp>
      <p:sp>
        <p:nvSpPr>
          <p:cNvPr id="27" name="TextBox 26">
            <a:extLst>
              <a:ext uri="{FF2B5EF4-FFF2-40B4-BE49-F238E27FC236}">
                <a16:creationId xmlns:a16="http://schemas.microsoft.com/office/drawing/2014/main" id="{D2D0434C-5A83-4F2A-94B8-91199C2D60A5}"/>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38" name="TextBox 37">
            <a:extLst>
              <a:ext uri="{FF2B5EF4-FFF2-40B4-BE49-F238E27FC236}">
                <a16:creationId xmlns:a16="http://schemas.microsoft.com/office/drawing/2014/main" id="{7B0A0F38-A166-4E1D-966C-05E6318A1E6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snapdragon.com &amp; snapdragoninsiders.com</a:t>
            </a:r>
          </a:p>
        </p:txBody>
      </p:sp>
      <p:pic>
        <p:nvPicPr>
          <p:cNvPr id="45" name="Picture 44" descr="Logo&#10;&#10;Description automatically generated">
            <a:extLst>
              <a:ext uri="{FF2B5EF4-FFF2-40B4-BE49-F238E27FC236}">
                <a16:creationId xmlns:a16="http://schemas.microsoft.com/office/drawing/2014/main" id="{FF2B10AE-5C95-48A9-920D-67544CBB55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18" name="TextBox 17">
            <a:extLst>
              <a:ext uri="{FF2B5EF4-FFF2-40B4-BE49-F238E27FC236}">
                <a16:creationId xmlns:a16="http://schemas.microsoft.com/office/drawing/2014/main" id="{84B01FB6-EA3D-8A4A-9948-A84C6941E09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7562C4E9-1555-4DDA-A1D6-625BE9DB516A}"/>
              </a:ext>
            </a:extLst>
          </p:cNvPr>
          <p:cNvGrpSpPr/>
          <p:nvPr userDrawn="1"/>
        </p:nvGrpSpPr>
        <p:grpSpPr>
          <a:xfrm>
            <a:off x="1673310" y="5691629"/>
            <a:ext cx="884333" cy="150851"/>
            <a:chOff x="1673310" y="5691629"/>
            <a:chExt cx="884333" cy="150851"/>
          </a:xfrm>
          <a:solidFill>
            <a:schemeClr val="tx2"/>
          </a:solidFill>
        </p:grpSpPr>
        <p:sp>
          <p:nvSpPr>
            <p:cNvPr id="20" name="Freeform 12">
              <a:extLst>
                <a:ext uri="{FF2B5EF4-FFF2-40B4-BE49-F238E27FC236}">
                  <a16:creationId xmlns:a16="http://schemas.microsoft.com/office/drawing/2014/main" id="{8BF52D81-B701-48FA-9FB4-FF75FE84CDD6}"/>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83F43EC8-9496-4F1E-A9C0-B6E5305BF8F3}"/>
                </a:ext>
              </a:extLst>
            </p:cNvPr>
            <p:cNvGrpSpPr>
              <a:grpSpLocks noChangeAspect="1"/>
            </p:cNvGrpSpPr>
            <p:nvPr/>
          </p:nvGrpSpPr>
          <p:grpSpPr bwMode="gray">
            <a:xfrm>
              <a:off x="1918537" y="5692451"/>
              <a:ext cx="137738" cy="136118"/>
              <a:chOff x="3331" y="1656"/>
              <a:chExt cx="1020" cy="1008"/>
            </a:xfrm>
            <a:grpFill/>
          </p:grpSpPr>
          <p:sp>
            <p:nvSpPr>
              <p:cNvPr id="24" name="Freeform 6">
                <a:extLst>
                  <a:ext uri="{FF2B5EF4-FFF2-40B4-BE49-F238E27FC236}">
                    <a16:creationId xmlns:a16="http://schemas.microsoft.com/office/drawing/2014/main" id="{C6440EDD-0CA7-4D4E-8EB9-2E534EFB95FA}"/>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5" name="Freeform 7">
                <a:extLst>
                  <a:ext uri="{FF2B5EF4-FFF2-40B4-BE49-F238E27FC236}">
                    <a16:creationId xmlns:a16="http://schemas.microsoft.com/office/drawing/2014/main" id="{795AED37-A6E0-40D7-B2CB-FE92F68E4E14}"/>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88C9C6AE-32B6-461A-BE81-03E8667F0B8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801E9E2B-6FC5-4E70-9130-9987AD706E0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793240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2">
            <a:extLst>
              <a:ext uri="{FF2B5EF4-FFF2-40B4-BE49-F238E27FC236}">
                <a16:creationId xmlns:a16="http://schemas.microsoft.com/office/drawing/2014/main" id="{B4AC2C1E-BA0E-DC40-8740-4C7EC419416D}"/>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3598516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SD 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3566"/>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pic>
        <p:nvPicPr>
          <p:cNvPr id="28" name="Picture 27">
            <a:extLst>
              <a:ext uri="{FF2B5EF4-FFF2-40B4-BE49-F238E27FC236}">
                <a16:creationId xmlns:a16="http://schemas.microsoft.com/office/drawing/2014/main" id="{1689AD83-573B-4E77-8B55-34B12E308A8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C9F9697D-5F59-614B-BC89-2CD5217CBA57}"/>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grpSp>
        <p:nvGrpSpPr>
          <p:cNvPr id="25" name="Group 24">
            <a:extLst>
              <a:ext uri="{FF2B5EF4-FFF2-40B4-BE49-F238E27FC236}">
                <a16:creationId xmlns:a16="http://schemas.microsoft.com/office/drawing/2014/main" id="{271C3A77-2603-4DF4-837A-5885A3916C14}"/>
              </a:ext>
            </a:extLst>
          </p:cNvPr>
          <p:cNvGrpSpPr/>
          <p:nvPr userDrawn="1"/>
        </p:nvGrpSpPr>
        <p:grpSpPr>
          <a:xfrm>
            <a:off x="1673310" y="5691629"/>
            <a:ext cx="884333" cy="150851"/>
            <a:chOff x="1673310" y="5691629"/>
            <a:chExt cx="884333" cy="150851"/>
          </a:xfrm>
          <a:solidFill>
            <a:schemeClr val="bg1"/>
          </a:solidFill>
        </p:grpSpPr>
        <p:sp>
          <p:nvSpPr>
            <p:cNvPr id="26" name="Freeform 12">
              <a:extLst>
                <a:ext uri="{FF2B5EF4-FFF2-40B4-BE49-F238E27FC236}">
                  <a16:creationId xmlns:a16="http://schemas.microsoft.com/office/drawing/2014/main" id="{1A804AAC-125C-4AAF-B15F-A2A12D9753BB}"/>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7" name="Group 5">
              <a:extLst>
                <a:ext uri="{FF2B5EF4-FFF2-40B4-BE49-F238E27FC236}">
                  <a16:creationId xmlns:a16="http://schemas.microsoft.com/office/drawing/2014/main" id="{87DA20F1-E61E-4132-A24B-84C279B5409F}"/>
                </a:ext>
              </a:extLst>
            </p:cNvPr>
            <p:cNvGrpSpPr>
              <a:grpSpLocks noChangeAspect="1"/>
            </p:cNvGrpSpPr>
            <p:nvPr/>
          </p:nvGrpSpPr>
          <p:grpSpPr bwMode="gray">
            <a:xfrm>
              <a:off x="1918537" y="5692451"/>
              <a:ext cx="137738" cy="136118"/>
              <a:chOff x="3331" y="1656"/>
              <a:chExt cx="1020" cy="1008"/>
            </a:xfrm>
            <a:grpFill/>
          </p:grpSpPr>
          <p:sp>
            <p:nvSpPr>
              <p:cNvPr id="31" name="Freeform 6">
                <a:extLst>
                  <a:ext uri="{FF2B5EF4-FFF2-40B4-BE49-F238E27FC236}">
                    <a16:creationId xmlns:a16="http://schemas.microsoft.com/office/drawing/2014/main" id="{9757891C-F422-436E-BAE5-A29B637A949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2" name="Freeform 7">
                <a:extLst>
                  <a:ext uri="{FF2B5EF4-FFF2-40B4-BE49-F238E27FC236}">
                    <a16:creationId xmlns:a16="http://schemas.microsoft.com/office/drawing/2014/main" id="{0579B188-FF76-44EA-8F02-566013AC4825}"/>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9" name="Graphic 28">
              <a:extLst>
                <a:ext uri="{FF2B5EF4-FFF2-40B4-BE49-F238E27FC236}">
                  <a16:creationId xmlns:a16="http://schemas.microsoft.com/office/drawing/2014/main" id="{D14B448B-0F4F-4081-BAB0-3F5FFBC61C4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30" name="Graphic 29">
              <a:extLst>
                <a:ext uri="{FF2B5EF4-FFF2-40B4-BE49-F238E27FC236}">
                  <a16:creationId xmlns:a16="http://schemas.microsoft.com/office/drawing/2014/main" id="{6E4297D6-7A62-42C8-8CCC-364499FED5B7}"/>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316350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SD 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snapdragon.com &amp; snapdragoninsiders.com</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88F96979-71AD-F74C-9C4A-10AFBEB8E8A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grpSp>
        <p:nvGrpSpPr>
          <p:cNvPr id="19" name="Group 18">
            <a:extLst>
              <a:ext uri="{FF2B5EF4-FFF2-40B4-BE49-F238E27FC236}">
                <a16:creationId xmlns:a16="http://schemas.microsoft.com/office/drawing/2014/main" id="{072E48BA-62CD-4435-B3A5-61841A08D6FA}"/>
              </a:ext>
            </a:extLst>
          </p:cNvPr>
          <p:cNvGrpSpPr/>
          <p:nvPr userDrawn="1"/>
        </p:nvGrpSpPr>
        <p:grpSpPr>
          <a:xfrm>
            <a:off x="1673310" y="5691629"/>
            <a:ext cx="884333" cy="150851"/>
            <a:chOff x="1673310" y="5691629"/>
            <a:chExt cx="884333" cy="150851"/>
          </a:xfrm>
          <a:solidFill>
            <a:schemeClr val="bg1"/>
          </a:solidFill>
        </p:grpSpPr>
        <p:sp>
          <p:nvSpPr>
            <p:cNvPr id="20" name="Freeform 12">
              <a:extLst>
                <a:ext uri="{FF2B5EF4-FFF2-40B4-BE49-F238E27FC236}">
                  <a16:creationId xmlns:a16="http://schemas.microsoft.com/office/drawing/2014/main" id="{6408122B-572E-44F8-8AD6-E6B5D7FCC4BC}"/>
                </a:ext>
              </a:extLst>
            </p:cNvPr>
            <p:cNvSpPr>
              <a:spLocks noChangeAspect="1"/>
            </p:cNvSpPr>
            <p:nvPr/>
          </p:nvSpPr>
          <p:spPr bwMode="gray">
            <a:xfrm>
              <a:off x="1673310" y="5692452"/>
              <a:ext cx="168963" cy="137300"/>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1" name="Group 5">
              <a:extLst>
                <a:ext uri="{FF2B5EF4-FFF2-40B4-BE49-F238E27FC236}">
                  <a16:creationId xmlns:a16="http://schemas.microsoft.com/office/drawing/2014/main" id="{3306DAB4-F9E3-462B-BCC8-961F1EECF3DD}"/>
                </a:ext>
              </a:extLst>
            </p:cNvPr>
            <p:cNvGrpSpPr>
              <a:grpSpLocks noChangeAspect="1"/>
            </p:cNvGrpSpPr>
            <p:nvPr/>
          </p:nvGrpSpPr>
          <p:grpSpPr bwMode="gray">
            <a:xfrm>
              <a:off x="1918537" y="5692451"/>
              <a:ext cx="137738" cy="136118"/>
              <a:chOff x="3331" y="1656"/>
              <a:chExt cx="1020" cy="1008"/>
            </a:xfrm>
            <a:grpFill/>
          </p:grpSpPr>
          <p:sp>
            <p:nvSpPr>
              <p:cNvPr id="25" name="Freeform 6">
                <a:extLst>
                  <a:ext uri="{FF2B5EF4-FFF2-40B4-BE49-F238E27FC236}">
                    <a16:creationId xmlns:a16="http://schemas.microsoft.com/office/drawing/2014/main" id="{06F814D7-3ED4-4C18-952B-F5C8393A308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26" name="Freeform 7">
                <a:extLst>
                  <a:ext uri="{FF2B5EF4-FFF2-40B4-BE49-F238E27FC236}">
                    <a16:creationId xmlns:a16="http://schemas.microsoft.com/office/drawing/2014/main" id="{4653DF6E-59D4-442A-8C32-32DB57EF4DBD}"/>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pic>
          <p:nvPicPr>
            <p:cNvPr id="22" name="Graphic 21">
              <a:extLst>
                <a:ext uri="{FF2B5EF4-FFF2-40B4-BE49-F238E27FC236}">
                  <a16:creationId xmlns:a16="http://schemas.microsoft.com/office/drawing/2014/main" id="{71A8B23C-9834-4D4D-BBEA-4A2160EAA993}"/>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2132539" y="5696391"/>
              <a:ext cx="205132" cy="141591"/>
            </a:xfrm>
            <a:prstGeom prst="rect">
              <a:avLst/>
            </a:prstGeom>
          </p:spPr>
        </p:pic>
        <p:pic>
          <p:nvPicPr>
            <p:cNvPr id="23" name="Graphic 22">
              <a:extLst>
                <a:ext uri="{FF2B5EF4-FFF2-40B4-BE49-F238E27FC236}">
                  <a16:creationId xmlns:a16="http://schemas.microsoft.com/office/drawing/2014/main" id="{65FD2E90-8A05-4101-BC69-56EA95B60B6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2406792" y="5691629"/>
              <a:ext cx="150851" cy="150851"/>
            </a:xfrm>
            <a:prstGeom prst="rect">
              <a:avLst/>
            </a:prstGeom>
          </p:spPr>
        </p:pic>
      </p:grpSp>
    </p:spTree>
    <p:extLst>
      <p:ext uri="{BB962C8B-B14F-4D97-AF65-F5344CB8AC3E}">
        <p14:creationId xmlns:p14="http://schemas.microsoft.com/office/powerpoint/2010/main" val="1273398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96654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en-US"/>
              <a:t>Click to edit Master title style</a:t>
            </a:r>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9292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906377"/>
            <a:ext cx="2608263" cy="952155"/>
          </a:xfrm>
        </p:spPr>
        <p:txBody>
          <a:bodyPr/>
          <a:lstStyle/>
          <a:p>
            <a:r>
              <a:rPr lang="en-US"/>
              <a:t>Click to edit Master title style</a:t>
            </a:r>
          </a:p>
        </p:txBody>
      </p:sp>
      <p:sp>
        <p:nvSpPr>
          <p:cNvPr id="6" name="Subtitle">
            <a:extLst>
              <a:ext uri="{FF2B5EF4-FFF2-40B4-BE49-F238E27FC236}">
                <a16:creationId xmlns:a16="http://schemas.microsoft.com/office/drawing/2014/main" id="{2A9BCAA3-70F7-4208-9247-D197A13FECB8}"/>
              </a:ext>
            </a:extLst>
          </p:cNvPr>
          <p:cNvSpPr>
            <a:spLocks noGrp="1"/>
          </p:cNvSpPr>
          <p:nvPr>
            <p:ph type="subTitle" idx="1"/>
          </p:nvPr>
        </p:nvSpPr>
        <p:spPr>
          <a:xfrm>
            <a:off x="494189" y="3942416"/>
            <a:ext cx="2608263" cy="472694"/>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87573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F36D16B0-3ADE-DD47-83CE-1305D23E9A6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r>
              <a:rPr lang="en-US"/>
              <a:t>Source sample text</a:t>
            </a:r>
            <a:endParaRPr lang="en-US" dirty="0"/>
          </a:p>
        </p:txBody>
      </p:sp>
      <p:sp>
        <p:nvSpPr>
          <p:cNvPr id="7" name="Title 1">
            <a:extLst>
              <a:ext uri="{FF2B5EF4-FFF2-40B4-BE49-F238E27FC236}">
                <a16:creationId xmlns:a16="http://schemas.microsoft.com/office/drawing/2014/main" id="{F56B218C-0241-074D-BD90-27E552E71C98}"/>
              </a:ext>
            </a:extLst>
          </p:cNvPr>
          <p:cNvSpPr>
            <a:spLocks noGrp="1"/>
          </p:cNvSpPr>
          <p:nvPr>
            <p:ph type="title"/>
          </p:nvPr>
        </p:nvSpPr>
        <p:spPr>
          <a:xfrm>
            <a:off x="495300" y="646771"/>
            <a:ext cx="11187112" cy="357832"/>
          </a:xfrm>
        </p:spPr>
        <p:txBody>
          <a:bodyPr/>
          <a:lstStyle/>
          <a:p>
            <a:r>
              <a:rPr lang="en-US"/>
              <a:t>Click to edit Master title style</a:t>
            </a:r>
            <a:endParaRPr lang="en-US" dirty="0"/>
          </a:p>
        </p:txBody>
      </p:sp>
      <p:sp>
        <p:nvSpPr>
          <p:cNvPr id="8" name="Content Placeholder 4">
            <a:extLst>
              <a:ext uri="{FF2B5EF4-FFF2-40B4-BE49-F238E27FC236}">
                <a16:creationId xmlns:a16="http://schemas.microsoft.com/office/drawing/2014/main" id="{DB853B50-E269-DF43-AAE9-523798C62499}"/>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ubtitle">
            <a:extLst>
              <a:ext uri="{FF2B5EF4-FFF2-40B4-BE49-F238E27FC236}">
                <a16:creationId xmlns:a16="http://schemas.microsoft.com/office/drawing/2014/main" id="{4A2A4FE0-4282-C34E-A8FD-CAE319C06BC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7157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0872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61630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2" name="TextBox 11">
            <a:extLst>
              <a:ext uri="{FF2B5EF4-FFF2-40B4-BE49-F238E27FC236}">
                <a16:creationId xmlns:a16="http://schemas.microsoft.com/office/drawing/2014/main" id="{B2BADF63-7A2A-4A3A-A253-424687008F6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992430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6835771C-39C4-439F-9E17-EFD2B4011CB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solidFill>
                <a:latin typeface="+mn-lt"/>
                <a:ea typeface="+mn-ea"/>
                <a:cs typeface="+mn-cs"/>
              </a:rPr>
              <a:pPr marL="0" lvl="0" algn="r" defTabSz="914400" rtl="0" eaLnBrk="1" latinLnBrk="0" hangingPunct="1">
                <a:lnSpc>
                  <a:spcPct val="125000"/>
                </a:lnSpc>
              </a:pPr>
              <a:t>‹#›</a:t>
            </a:fld>
            <a:endParaRPr lang="en-US" sz="800" kern="1200">
              <a:solidFill>
                <a:schemeClr val="accent5"/>
              </a:solidFill>
              <a:latin typeface="+mn-lt"/>
              <a:ea typeface="+mn-ea"/>
              <a:cs typeface="+mn-cs"/>
            </a:endParaRPr>
          </a:p>
        </p:txBody>
      </p:sp>
    </p:spTree>
    <p:extLst>
      <p:ext uri="{BB962C8B-B14F-4D97-AF65-F5344CB8AC3E}">
        <p14:creationId xmlns:p14="http://schemas.microsoft.com/office/powerpoint/2010/main" val="81250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CCD3E2"/>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5" name="Text Placeholder 7">
            <a:extLst>
              <a:ext uri="{FF2B5EF4-FFF2-40B4-BE49-F238E27FC236}">
                <a16:creationId xmlns:a16="http://schemas.microsoft.com/office/drawing/2014/main" id="{6C12BB6A-724F-E64E-8EA8-411D8FEEC9EA}"/>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1"/>
                </a:solidFill>
              </a:defRPr>
            </a:lvl1pPr>
            <a:lvl2pPr marL="0" indent="0">
              <a:lnSpc>
                <a:spcPct val="96000"/>
              </a:lnSpc>
              <a:spcBef>
                <a:spcPts val="0"/>
              </a:spcBef>
              <a:buFont typeface="Microsoft Sans Serif" panose="020B0604020202020204" pitchFamily="34" charset="0"/>
              <a:buNone/>
              <a:defRPr sz="16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7" name="Text Placeholder 7">
            <a:extLst>
              <a:ext uri="{FF2B5EF4-FFF2-40B4-BE49-F238E27FC236}">
                <a16:creationId xmlns:a16="http://schemas.microsoft.com/office/drawing/2014/main" id="{03A04602-51B2-E840-8D1D-68ED772BCA35}"/>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8" name="Text Placeholder 5">
            <a:extLst>
              <a:ext uri="{FF2B5EF4-FFF2-40B4-BE49-F238E27FC236}">
                <a16:creationId xmlns:a16="http://schemas.microsoft.com/office/drawing/2014/main" id="{D5BA118B-EED7-7B4D-90CD-2A2D0C3BF706}"/>
              </a:ext>
            </a:extLst>
          </p:cNvPr>
          <p:cNvSpPr>
            <a:spLocks noGrp="1"/>
          </p:cNvSpPr>
          <p:nvPr>
            <p:ph type="body" sz="quarter" idx="13" hasCustomPrompt="1"/>
          </p:nvPr>
        </p:nvSpPr>
        <p:spPr bwMode="gray">
          <a:xfrm>
            <a:off x="9448800" y="399994"/>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9" name="Text Placeholder 48">
            <a:extLst>
              <a:ext uri="{FF2B5EF4-FFF2-40B4-BE49-F238E27FC236}">
                <a16:creationId xmlns:a16="http://schemas.microsoft.com/office/drawing/2014/main" id="{2F1BD3B7-D097-CC4F-8109-2E0601867AEF}"/>
              </a:ext>
            </a:extLst>
          </p:cNvPr>
          <p:cNvSpPr>
            <a:spLocks noGrp="1"/>
          </p:cNvSpPr>
          <p:nvPr>
            <p:ph type="body" sz="quarter" idx="14" hasCustomPrompt="1"/>
          </p:nvPr>
        </p:nvSpPr>
        <p:spPr bwMode="gray">
          <a:xfrm>
            <a:off x="479626" y="5521260"/>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30" name="Freeform 5">
            <a:extLst>
              <a:ext uri="{FF2B5EF4-FFF2-40B4-BE49-F238E27FC236}">
                <a16:creationId xmlns:a16="http://schemas.microsoft.com/office/drawing/2014/main" id="{DEC884DB-639C-7E40-ACD5-C937BF392484}"/>
              </a:ext>
            </a:extLst>
          </p:cNvPr>
          <p:cNvSpPr>
            <a:spLocks noChangeAspect="1" noEditPoints="1"/>
          </p:cNvSpPr>
          <p:nvPr userDrawn="1"/>
        </p:nvSpPr>
        <p:spPr bwMode="black">
          <a:xfrm>
            <a:off x="479626"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31" name="Title 2">
            <a:extLst>
              <a:ext uri="{FF2B5EF4-FFF2-40B4-BE49-F238E27FC236}">
                <a16:creationId xmlns:a16="http://schemas.microsoft.com/office/drawing/2014/main" id="{1F5EA352-00FC-A54A-99DF-5E6673BE1CC2}"/>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lvl1pPr>
          </a:lstStyle>
          <a:p>
            <a:r>
              <a:rPr lang="en-US"/>
              <a:t>Click to edit Master title style</a:t>
            </a:r>
            <a:endParaRPr lang="en-US" dirty="0"/>
          </a:p>
        </p:txBody>
      </p:sp>
    </p:spTree>
    <p:extLst>
      <p:ext uri="{BB962C8B-B14F-4D97-AF65-F5344CB8AC3E}">
        <p14:creationId xmlns:p14="http://schemas.microsoft.com/office/powerpoint/2010/main" val="3758297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sp>
        <p:nvSpPr>
          <p:cNvPr id="56" name="Rectangle: Rounded Corners 55">
            <a:extLst>
              <a:ext uri="{FF2B5EF4-FFF2-40B4-BE49-F238E27FC236}">
                <a16:creationId xmlns:a16="http://schemas.microsoft.com/office/drawing/2014/main" id="{9C54434D-FA64-4658-9BFD-21AB34B4189F}"/>
              </a:ext>
            </a:extLst>
          </p:cNvPr>
          <p:cNvSpPr/>
          <p:nvPr userDrawn="1"/>
        </p:nvSpPr>
        <p:spPr bwMode="gray">
          <a:xfrm>
            <a:off x="481013" y="5312740"/>
            <a:ext cx="11856130" cy="1697660"/>
          </a:xfrm>
          <a:prstGeom prst="roundRect">
            <a:avLst>
              <a:gd name="adj" fmla="val 4848"/>
            </a:avLst>
          </a:prstGeom>
          <a:solidFill>
            <a:schemeClr val="accent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34032CCB-9D02-4DA9-9379-A73762F29F4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3956531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A8FB935D-3E2E-374D-9237-10480721EB01}"/>
              </a:ext>
            </a:extLst>
          </p:cNvPr>
          <p:cNvSpPr/>
          <p:nvPr userDrawn="1"/>
        </p:nvSpPr>
        <p:spPr bwMode="gray">
          <a:xfrm>
            <a:off x="481013" y="5312740"/>
            <a:ext cx="11856130" cy="1697660"/>
          </a:xfrm>
          <a:prstGeom prst="roundRect">
            <a:avLst>
              <a:gd name="adj" fmla="val 4848"/>
            </a:avLst>
          </a:prstGeom>
          <a:solidFill>
            <a:schemeClr val="accent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C8381936-07CE-4E0E-A28C-AE4F2F90F48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516696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64F7479C-618C-7446-B7B5-D8A90E14FF2D}"/>
              </a:ext>
            </a:extLst>
          </p:cNvPr>
          <p:cNvSpPr/>
          <p:nvPr userDrawn="1"/>
        </p:nvSpPr>
        <p:spPr bwMode="gray">
          <a:xfrm>
            <a:off x="481013" y="5312740"/>
            <a:ext cx="11856130" cy="1697660"/>
          </a:xfrm>
          <a:prstGeom prst="roundRect">
            <a:avLst>
              <a:gd name="adj" fmla="val 4848"/>
            </a:avLst>
          </a:prstGeom>
          <a:solidFill>
            <a:schemeClr val="accent3"/>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6"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8EC75432-B24B-45B9-83ED-D23B86BEF52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3">
                  <a:lumMod val="40000"/>
                  <a:lumOff val="60000"/>
                </a:schemeClr>
              </a:solidFill>
              <a:latin typeface="+mn-lt"/>
              <a:ea typeface="+mn-ea"/>
              <a:cs typeface="+mn-cs"/>
            </a:endParaRPr>
          </a:p>
        </p:txBody>
      </p:sp>
    </p:spTree>
    <p:extLst>
      <p:ext uri="{BB962C8B-B14F-4D97-AF65-F5344CB8AC3E}">
        <p14:creationId xmlns:p14="http://schemas.microsoft.com/office/powerpoint/2010/main" val="106393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24B18C2F-53E3-41A5-897F-9ABCFEF6456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576188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9" name="TextBox 8">
            <a:extLst>
              <a:ext uri="{FF2B5EF4-FFF2-40B4-BE49-F238E27FC236}">
                <a16:creationId xmlns:a16="http://schemas.microsoft.com/office/drawing/2014/main" id="{7C5C23DA-0A03-41BE-AF55-A9326FD999A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198142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209C095-798B-214F-A427-CA1FF195350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908541F3-28CD-794D-9212-C37EF4271E5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8" name="Text Placeholder 30">
            <a:extLst>
              <a:ext uri="{FF2B5EF4-FFF2-40B4-BE49-F238E27FC236}">
                <a16:creationId xmlns:a16="http://schemas.microsoft.com/office/drawing/2014/main" id="{B921A830-8155-434F-BFE6-D8CA5368B334}"/>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9" name="Footer Placeholder 2">
            <a:extLst>
              <a:ext uri="{FF2B5EF4-FFF2-40B4-BE49-F238E27FC236}">
                <a16:creationId xmlns:a16="http://schemas.microsoft.com/office/drawing/2014/main" id="{1ED0D2AB-2132-8B4F-AB70-4197C98BFB64}"/>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B5650983-3362-1142-83CB-9EC49F127E3C}"/>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1" name="Content Placeholder 4">
            <a:extLst>
              <a:ext uri="{FF2B5EF4-FFF2-40B4-BE49-F238E27FC236}">
                <a16:creationId xmlns:a16="http://schemas.microsoft.com/office/drawing/2014/main" id="{7CFF6B76-0309-ED4F-B66F-54334FFDD77A}"/>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4F8BEE86-35F8-4548-A2EE-1A3FD6EC6FD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2B80D626-CD2D-6D45-A432-FC7D2B967617}"/>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4929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A40B6DD-258D-C246-8BB9-62A7411878D6}"/>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DBBCDC54-CC87-904C-8D9F-1A247E8C6D5F}"/>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8" name="Text Placeholder 30">
            <a:extLst>
              <a:ext uri="{FF2B5EF4-FFF2-40B4-BE49-F238E27FC236}">
                <a16:creationId xmlns:a16="http://schemas.microsoft.com/office/drawing/2014/main" id="{72D7EA7C-4AD9-4343-9C9B-49A12429400C}"/>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9" name="Footer Placeholder 2">
            <a:extLst>
              <a:ext uri="{FF2B5EF4-FFF2-40B4-BE49-F238E27FC236}">
                <a16:creationId xmlns:a16="http://schemas.microsoft.com/office/drawing/2014/main" id="{14C02348-CD98-294E-BC2A-06B9CD5F0D31}"/>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849C1EDC-B19F-C14B-A41C-8D770C7F9EF8}"/>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1" name="Content Placeholder 4">
            <a:extLst>
              <a:ext uri="{FF2B5EF4-FFF2-40B4-BE49-F238E27FC236}">
                <a16:creationId xmlns:a16="http://schemas.microsoft.com/office/drawing/2014/main" id="{F670B2ED-70D6-3142-AB7E-976580D465E2}"/>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D7D74485-0271-524F-8B8A-8164ABD88AF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481CF0D5-0D6D-A44E-9EA2-45549E1EAD0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0425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49" name="Text Placeholder 30">
            <a:extLst>
              <a:ext uri="{FF2B5EF4-FFF2-40B4-BE49-F238E27FC236}">
                <a16:creationId xmlns:a16="http://schemas.microsoft.com/office/drawing/2014/main" id="{3EE211B0-5301-314E-A546-F5240C27BD6A}"/>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20" name="Rectangle: Rounded Corners 19">
            <a:extLst>
              <a:ext uri="{FF2B5EF4-FFF2-40B4-BE49-F238E27FC236}">
                <a16:creationId xmlns:a16="http://schemas.microsoft.com/office/drawing/2014/main" id="{04152D91-17AA-41AE-AB21-FD3D3CE368DF}"/>
              </a:ext>
            </a:extLst>
          </p:cNvPr>
          <p:cNvSpPr/>
          <p:nvPr userDrawn="1"/>
        </p:nvSpPr>
        <p:spPr bwMode="gray">
          <a:xfrm>
            <a:off x="6093390" y="-159655"/>
            <a:ext cx="6272784" cy="6519672"/>
          </a:xfrm>
          <a:prstGeom prst="roundRect">
            <a:avLst>
              <a:gd name="adj" fmla="val 135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2" name="Text Placeholder 28">
            <a:extLst>
              <a:ext uri="{FF2B5EF4-FFF2-40B4-BE49-F238E27FC236}">
                <a16:creationId xmlns:a16="http://schemas.microsoft.com/office/drawing/2014/main" id="{31A6D88C-0B61-5E4A-A163-4E28BEBD2723}"/>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43" name="Text Placeholder 30">
            <a:extLst>
              <a:ext uri="{FF2B5EF4-FFF2-40B4-BE49-F238E27FC236}">
                <a16:creationId xmlns:a16="http://schemas.microsoft.com/office/drawing/2014/main" id="{BA05B7BD-2711-B14D-9AAD-E3A34AECC05D}"/>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45" name="Footer Placeholder 2">
            <a:extLst>
              <a:ext uri="{FF2B5EF4-FFF2-40B4-BE49-F238E27FC236}">
                <a16:creationId xmlns:a16="http://schemas.microsoft.com/office/drawing/2014/main" id="{A98BC9DF-C552-D942-AEEA-E0F79D3C68A5}"/>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46" name="Title 2">
            <a:extLst>
              <a:ext uri="{FF2B5EF4-FFF2-40B4-BE49-F238E27FC236}">
                <a16:creationId xmlns:a16="http://schemas.microsoft.com/office/drawing/2014/main" id="{1130FC52-F31F-7544-851A-A9FB6D342CAE}"/>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47" name="Content Placeholder 4">
            <a:extLst>
              <a:ext uri="{FF2B5EF4-FFF2-40B4-BE49-F238E27FC236}">
                <a16:creationId xmlns:a16="http://schemas.microsoft.com/office/drawing/2014/main" id="{B5E7483F-960A-C445-85E2-B0C91B781B85}"/>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 name="Subtitle">
            <a:extLst>
              <a:ext uri="{FF2B5EF4-FFF2-40B4-BE49-F238E27FC236}">
                <a16:creationId xmlns:a16="http://schemas.microsoft.com/office/drawing/2014/main" id="{E17041E4-15FE-6842-9C64-29DEE41F2BE1}"/>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4" name="Text Placeholder 5">
            <a:extLst>
              <a:ext uri="{FF2B5EF4-FFF2-40B4-BE49-F238E27FC236}">
                <a16:creationId xmlns:a16="http://schemas.microsoft.com/office/drawing/2014/main" id="{15C1667E-9CBE-4949-928C-EF05922920B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705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978F00E-A531-544A-97D2-32037CCCB89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E3E10B72-CE09-0046-A399-08CDF607F2B9}"/>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5" name="Text Placeholder 30">
            <a:extLst>
              <a:ext uri="{FF2B5EF4-FFF2-40B4-BE49-F238E27FC236}">
                <a16:creationId xmlns:a16="http://schemas.microsoft.com/office/drawing/2014/main" id="{ADEE25ED-B5AE-EE4B-A67A-7AACA0E01940}"/>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Footer Placeholder 2">
            <a:extLst>
              <a:ext uri="{FF2B5EF4-FFF2-40B4-BE49-F238E27FC236}">
                <a16:creationId xmlns:a16="http://schemas.microsoft.com/office/drawing/2014/main" id="{763CCC0A-FCD5-0E4E-BD3E-52E4C4A6574B}"/>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519D1D9C-EB4E-154F-9E99-DB1EDA4B5C0E}"/>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D9A8643E-8094-8440-BBA5-B802F676757B}"/>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Subtitle">
            <a:extLst>
              <a:ext uri="{FF2B5EF4-FFF2-40B4-BE49-F238E27FC236}">
                <a16:creationId xmlns:a16="http://schemas.microsoft.com/office/drawing/2014/main" id="{7645CF81-755A-1745-8DBE-7ED5F0553595}"/>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1A16A13E-863C-F146-A187-E62532EE1BC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9947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6A27C14-AB3B-E64D-88C0-1BE4A074DE6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F9EE034B-0257-1C45-A7DC-676E48E77CE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5" name="Text Placeholder 30">
            <a:extLst>
              <a:ext uri="{FF2B5EF4-FFF2-40B4-BE49-F238E27FC236}">
                <a16:creationId xmlns:a16="http://schemas.microsoft.com/office/drawing/2014/main" id="{78F000DC-9EC4-6E4F-BDE7-BFE0E5C1F9AF}"/>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Footer Placeholder 2">
            <a:extLst>
              <a:ext uri="{FF2B5EF4-FFF2-40B4-BE49-F238E27FC236}">
                <a16:creationId xmlns:a16="http://schemas.microsoft.com/office/drawing/2014/main" id="{A5A33399-B0A0-8748-AA79-FC0A5B75845E}"/>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FDF89DCF-630A-5A40-B669-67AE58A496BA}"/>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4790201-1828-9648-878F-799A24FACD66}"/>
              </a:ext>
            </a:extLst>
          </p:cNvPr>
          <p:cNvSpPr>
            <a:spLocks noGrp="1"/>
          </p:cNvSpPr>
          <p:nvPr>
            <p:ph sz="quarter" idx="17"/>
          </p:nvPr>
        </p:nvSpPr>
        <p:spPr>
          <a:xfrm>
            <a:off x="495300" y="1719072"/>
            <a:ext cx="5111495" cy="4451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D198E9A-385B-A740-99CC-B7F700E716FB}"/>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4" name="Text Placeholder 5">
            <a:extLst>
              <a:ext uri="{FF2B5EF4-FFF2-40B4-BE49-F238E27FC236}">
                <a16:creationId xmlns:a16="http://schemas.microsoft.com/office/drawing/2014/main" id="{47A9C3D7-40EB-2A42-A50B-7587F3F427E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8801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sp>
        <p:nvSpPr>
          <p:cNvPr id="36" name="Freeform 5">
            <a:extLst>
              <a:ext uri="{FF2B5EF4-FFF2-40B4-BE49-F238E27FC236}">
                <a16:creationId xmlns:a16="http://schemas.microsoft.com/office/drawing/2014/main" id="{84131552-8E13-1043-B1A2-98D53571B50E}"/>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9" name="Freeform 8">
            <a:extLst>
              <a:ext uri="{FF2B5EF4-FFF2-40B4-BE49-F238E27FC236}">
                <a16:creationId xmlns:a16="http://schemas.microsoft.com/office/drawing/2014/main" id="{6E048808-9D96-49F4-AAF9-8EF21E48FAE0}"/>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214ACD"/>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32" name="Text Placeholder 7">
            <a:extLst>
              <a:ext uri="{FF2B5EF4-FFF2-40B4-BE49-F238E27FC236}">
                <a16:creationId xmlns:a16="http://schemas.microsoft.com/office/drawing/2014/main" id="{CDDC462B-0FBB-8844-8879-71C453522BA5}"/>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33" name="Text Placeholder 7">
            <a:extLst>
              <a:ext uri="{FF2B5EF4-FFF2-40B4-BE49-F238E27FC236}">
                <a16:creationId xmlns:a16="http://schemas.microsoft.com/office/drawing/2014/main" id="{C2BD9332-77BD-8349-8678-A7AFC520FC09}"/>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34" name="Text Placeholder 5">
            <a:extLst>
              <a:ext uri="{FF2B5EF4-FFF2-40B4-BE49-F238E27FC236}">
                <a16:creationId xmlns:a16="http://schemas.microsoft.com/office/drawing/2014/main" id="{E84EDDFA-1A53-5F4F-B5DD-AE2CE45E4923}"/>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5" name="Text Placeholder 48">
            <a:extLst>
              <a:ext uri="{FF2B5EF4-FFF2-40B4-BE49-F238E27FC236}">
                <a16:creationId xmlns:a16="http://schemas.microsoft.com/office/drawing/2014/main" id="{AF53501B-85ED-A842-A9B0-46F3598AE1CD}"/>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43" name="Title 2">
            <a:extLst>
              <a:ext uri="{FF2B5EF4-FFF2-40B4-BE49-F238E27FC236}">
                <a16:creationId xmlns:a16="http://schemas.microsoft.com/office/drawing/2014/main" id="{BEC78C30-CD3A-7045-9862-48AA39785678}"/>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95171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A7C99A1E-5CFA-4EFC-A063-074EDF821119}"/>
              </a:ext>
            </a:extLst>
          </p:cNvPr>
          <p:cNvSpPr/>
          <p:nvPr userDrawn="1"/>
        </p:nvSpPr>
        <p:spPr bwMode="gray">
          <a:xfrm>
            <a:off x="8460293" y="-139701"/>
            <a:ext cx="3871407" cy="6499717"/>
          </a:xfrm>
          <a:prstGeom prst="roundRect">
            <a:avLst>
              <a:gd name="adj" fmla="val 1715"/>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9" name="Text Placeholder 5">
            <a:extLst>
              <a:ext uri="{FF2B5EF4-FFF2-40B4-BE49-F238E27FC236}">
                <a16:creationId xmlns:a16="http://schemas.microsoft.com/office/drawing/2014/main" id="{51E58B32-BF86-1B4F-849D-754C4E8DC536}"/>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5DE0D3DD-B6A4-C940-B9C1-3942EE6EDD97}"/>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4FFDFB95-D15C-9443-A4A8-88A88E287BE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21" name="Subtitle">
            <a:extLst>
              <a:ext uri="{FF2B5EF4-FFF2-40B4-BE49-F238E27FC236}">
                <a16:creationId xmlns:a16="http://schemas.microsoft.com/office/drawing/2014/main" id="{34DC837C-21C7-DF42-9E81-CB31882DC1D9}"/>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403226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68C10A23-AB9B-344F-BDAE-6E127C4D2687}"/>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D268E469-C052-664A-A93C-80358167877C}"/>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CDB1ACE2-BCC7-6341-8940-FF64DFA79FE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B67435D6-1D31-9249-A99A-C5DD01E90B8D}"/>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5741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8CF46E0A-A9CC-A449-8C05-C6709771610D}"/>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04A1FA0A-CF2F-2D47-9760-01BB1540C97B}"/>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F33D036D-3D4A-8040-BCBE-BB5197725432}"/>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EB1DBC36-E9EE-6B4A-915A-898BDB514718}"/>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7275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1B4C3FE8-20F3-7E44-AD00-1F33931CBAD9}"/>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D490A05-760F-FB46-A3B4-D6021E3ECF32}"/>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3" name="Title 2">
            <a:extLst>
              <a:ext uri="{FF2B5EF4-FFF2-40B4-BE49-F238E27FC236}">
                <a16:creationId xmlns:a16="http://schemas.microsoft.com/office/drawing/2014/main" id="{2ED1186A-D50F-8243-8D7A-E867F902FD7B}"/>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4" name="Subtitle">
            <a:extLst>
              <a:ext uri="{FF2B5EF4-FFF2-40B4-BE49-F238E27FC236}">
                <a16:creationId xmlns:a16="http://schemas.microsoft.com/office/drawing/2014/main" id="{C84BC659-49EB-FB4A-B7F5-2869ECB6F25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04501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0C738791-B600-7943-B1A8-2D6A1C7FC535}"/>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Footer Placeholder 2">
            <a:extLst>
              <a:ext uri="{FF2B5EF4-FFF2-40B4-BE49-F238E27FC236}">
                <a16:creationId xmlns:a16="http://schemas.microsoft.com/office/drawing/2014/main" id="{46C7A33D-1FEE-434B-9F52-81E9A3C63B79}"/>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6F3B180F-7BB8-EC41-98C8-D5A4DD6762C8}"/>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3" name="Subtitle">
            <a:extLst>
              <a:ext uri="{FF2B5EF4-FFF2-40B4-BE49-F238E27FC236}">
                <a16:creationId xmlns:a16="http://schemas.microsoft.com/office/drawing/2014/main" id="{BC0FF016-5139-3B4B-B303-AFE23034ADD5}"/>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918422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33424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86113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en-US"/>
              <a:t>Click to edit Master title style</a:t>
            </a:r>
            <a:endParaRPr lang="en-US" dirty="0"/>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0109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514191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37512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bg>
      <p:bgPr>
        <a:solidFill>
          <a:schemeClr val="accent5"/>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B7329F7A-F684-4776-994A-3A656ABA9581}"/>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3D4F6B"/>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F56A4E93-6A6C-754C-BCEE-724589DB9EEF}"/>
              </a:ext>
            </a:extLst>
          </p:cNvPr>
          <p:cNvSpPr>
            <a:spLocks noGrp="1"/>
          </p:cNvSpPr>
          <p:nvPr>
            <p:ph type="body" sz="quarter" idx="10" hasCustomPrompt="1"/>
          </p:nvPr>
        </p:nvSpPr>
        <p:spPr bwMode="gray">
          <a:xfrm>
            <a:off x="495299" y="4195085"/>
            <a:ext cx="643624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D6766CD7-D0E2-6E47-A27D-822ABCFC97FB}"/>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DBE9C50-FD3A-6148-ABEA-7CF92B207E40}"/>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Date</a:t>
            </a:r>
          </a:p>
        </p:txBody>
      </p:sp>
      <p:sp>
        <p:nvSpPr>
          <p:cNvPr id="24" name="Text Placeholder 48">
            <a:extLst>
              <a:ext uri="{FF2B5EF4-FFF2-40B4-BE49-F238E27FC236}">
                <a16:creationId xmlns:a16="http://schemas.microsoft.com/office/drawing/2014/main" id="{51A2E1C5-0E40-1243-837A-54873794C32F}"/>
              </a:ext>
            </a:extLst>
          </p:cNvPr>
          <p:cNvSpPr>
            <a:spLocks noGrp="1"/>
          </p:cNvSpPr>
          <p:nvPr>
            <p:ph type="body" sz="quarter" idx="14" hasCustomPrompt="1"/>
          </p:nvPr>
        </p:nvSpPr>
        <p:spPr bwMode="gray">
          <a:xfrm>
            <a:off x="477369" y="5527626"/>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E963D917-F9E8-EA40-876A-388D863F6543}"/>
              </a:ext>
            </a:extLst>
          </p:cNvPr>
          <p:cNvSpPr>
            <a:spLocks noChangeAspect="1" noEditPoints="1"/>
          </p:cNvSpPr>
          <p:nvPr userDrawn="1"/>
        </p:nvSpPr>
        <p:spPr bwMode="black">
          <a:xfrm>
            <a:off x="485389"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10ACB630-243E-B34B-AED6-CB7007059052}"/>
              </a:ext>
            </a:extLst>
          </p:cNvPr>
          <p:cNvSpPr>
            <a:spLocks noGrp="1"/>
          </p:cNvSpPr>
          <p:nvPr>
            <p:ph type="title"/>
          </p:nvPr>
        </p:nvSpPr>
        <p:spPr bwMode="gray">
          <a:xfrm>
            <a:off x="431638" y="2631736"/>
            <a:ext cx="6499906"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27033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414533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2">
                    <a:lumMod val="40000"/>
                    <a:lumOff val="60000"/>
                  </a:schemeClr>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1738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6269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36922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howcase Circl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4" y="856"/>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EF3D35AC-624D-D544-AC29-93F242E72E1D}"/>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879451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howcase Squar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7EC3A1C4-1BC3-884C-944A-7D0EE5819A5C}"/>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750601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wcase Circl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dirty="0"/>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F9B3A5FF-139D-764C-B3E9-7C291A5BE137}"/>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921321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howcase Squar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D12ABD92-6C8C-9643-918B-330DAE4D14C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40231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
        <p:nvSpPr>
          <p:cNvPr id="8" name="TextBox 7">
            <a:extLst>
              <a:ext uri="{FF2B5EF4-FFF2-40B4-BE49-F238E27FC236}">
                <a16:creationId xmlns:a16="http://schemas.microsoft.com/office/drawing/2014/main" id="{C532640C-F756-48FB-A017-E49C7E3579A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75037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6C981614-3A9F-4B53-BAAA-DD7796E9BAE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1C0E1CE-1768-4605-B5A2-67F3195DD6D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16116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bg>
      <p:bgPr>
        <a:solidFill>
          <a:schemeClr val="tx2"/>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F6B9918A-1F79-4455-8D55-886C7ABFF15E}"/>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0A203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33E6EF21-6657-254C-A83D-13CF96B4D619}"/>
              </a:ext>
            </a:extLst>
          </p:cNvPr>
          <p:cNvSpPr>
            <a:spLocks noGrp="1"/>
          </p:cNvSpPr>
          <p:nvPr>
            <p:ph type="body" sz="quarter" idx="10" hasCustomPrompt="1"/>
          </p:nvPr>
        </p:nvSpPr>
        <p:spPr bwMode="gray">
          <a:xfrm>
            <a:off x="495300" y="4195085"/>
            <a:ext cx="6438502"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23065A3A-04D6-8341-9C14-E05130468E9D}"/>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2610741-1EB2-134D-BA32-8F6910E27016}"/>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4" name="Text Placeholder 48">
            <a:extLst>
              <a:ext uri="{FF2B5EF4-FFF2-40B4-BE49-F238E27FC236}">
                <a16:creationId xmlns:a16="http://schemas.microsoft.com/office/drawing/2014/main" id="{18A729C6-14B5-B446-85A9-8857D1088C51}"/>
              </a:ext>
            </a:extLst>
          </p:cNvPr>
          <p:cNvSpPr>
            <a:spLocks noGrp="1"/>
          </p:cNvSpPr>
          <p:nvPr>
            <p:ph type="body" sz="quarter" idx="14" hasCustomPrompt="1"/>
          </p:nvPr>
        </p:nvSpPr>
        <p:spPr bwMode="gray">
          <a:xfrm>
            <a:off x="479626" y="5515914"/>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90E8715B-7584-B442-B3F1-B9CE75D38491}"/>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33856996-3DB2-0945-A715-5C6BAA035C9B}"/>
              </a:ext>
            </a:extLst>
          </p:cNvPr>
          <p:cNvSpPr>
            <a:spLocks noGrp="1"/>
          </p:cNvSpPr>
          <p:nvPr>
            <p:ph type="title"/>
          </p:nvPr>
        </p:nvSpPr>
        <p:spPr bwMode="gray">
          <a:xfrm>
            <a:off x="431638" y="2631736"/>
            <a:ext cx="6502163" cy="1445909"/>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020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5" name="Rectangle: Rounded Corners 4">
            <a:extLst>
              <a:ext uri="{FF2B5EF4-FFF2-40B4-BE49-F238E27FC236}">
                <a16:creationId xmlns:a16="http://schemas.microsoft.com/office/drawing/2014/main" id="{36D6BE73-B9C8-47A2-984C-E200BA96DCB3}"/>
              </a:ext>
            </a:extLst>
          </p:cNvPr>
          <p:cNvSpPr/>
          <p:nvPr/>
        </p:nvSpPr>
        <p:spPr bwMode="gray">
          <a:xfrm>
            <a:off x="7531545" y="-130877"/>
            <a:ext cx="4772673" cy="7115877"/>
          </a:xfrm>
          <a:prstGeom prst="roundRect">
            <a:avLst>
              <a:gd name="adj" fmla="val 2032"/>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0A7AE0A8-FE50-48B6-86EF-D0AACFA71D2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2898738-F56E-4F64-8859-882DC223BFE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2694359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78A956CD-4FD5-457A-8C87-8ED1BAA91A97}"/>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B87A111C-26A3-4E5F-A166-2BEF32FA27C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40000"/>
                  <a:lumOff val="60000"/>
                </a:schemeClr>
              </a:solidFill>
              <a:latin typeface="+mn-lt"/>
              <a:ea typeface="+mn-ea"/>
              <a:cs typeface="+mn-cs"/>
            </a:endParaRPr>
          </a:p>
        </p:txBody>
      </p:sp>
    </p:spTree>
    <p:extLst>
      <p:ext uri="{BB962C8B-B14F-4D97-AF65-F5344CB8AC3E}">
        <p14:creationId xmlns:p14="http://schemas.microsoft.com/office/powerpoint/2010/main" val="2056405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
        <p:nvSpPr>
          <p:cNvPr id="8" name="Footer Placeholder 2">
            <a:extLst>
              <a:ext uri="{FF2B5EF4-FFF2-40B4-BE49-F238E27FC236}">
                <a16:creationId xmlns:a16="http://schemas.microsoft.com/office/drawing/2014/main" id="{904BA5AF-15E4-480F-AA8E-0691DD39DFC8}"/>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162E27C-1987-40F5-A769-FF9A374893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49364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1888707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en-US"/>
              <a:t>Click to edit Master title style</a:t>
            </a:r>
          </a:p>
        </p:txBody>
      </p:sp>
    </p:spTree>
    <p:extLst>
      <p:ext uri="{BB962C8B-B14F-4D97-AF65-F5344CB8AC3E}">
        <p14:creationId xmlns:p14="http://schemas.microsoft.com/office/powerpoint/2010/main" val="1511704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4" name="Rectangle: Rounded Corners 13">
            <a:extLst>
              <a:ext uri="{FF2B5EF4-FFF2-40B4-BE49-F238E27FC236}">
                <a16:creationId xmlns:a16="http://schemas.microsoft.com/office/drawing/2014/main" id="{2C4F80DE-5D56-47D8-8FA8-D6E5D8B85FA8}"/>
              </a:ext>
            </a:extLst>
          </p:cNvPr>
          <p:cNvSpPr/>
          <p:nvPr userDrawn="1"/>
        </p:nvSpPr>
        <p:spPr bwMode="gray">
          <a:xfrm>
            <a:off x="-152400" y="-139700"/>
            <a:ext cx="4810774" cy="7150100"/>
          </a:xfrm>
          <a:prstGeom prst="roundRect">
            <a:avLst>
              <a:gd name="adj" fmla="val 1711"/>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2743076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60446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en-US"/>
              <a:t>Click to edit Master title style</a:t>
            </a:r>
          </a:p>
        </p:txBody>
      </p:sp>
    </p:spTree>
    <p:extLst>
      <p:ext uri="{BB962C8B-B14F-4D97-AF65-F5344CB8AC3E}">
        <p14:creationId xmlns:p14="http://schemas.microsoft.com/office/powerpoint/2010/main" val="178262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13E8953B-95CE-B948-91CB-50695B3EA838}"/>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405A0419-5C48-854E-9566-19820CA0E20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8128B968-E284-3340-9496-6B697CB2D547}"/>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DAC13420-DD97-394B-B026-E979557BA385}"/>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13486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29428DF5-30F4-B144-8786-1D219A20C1C5}"/>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1C61E4C8-53FE-C244-B5D0-FE99E4D05FA8}"/>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53457047-3239-F945-BD7B-E385C9ADD80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6402AFBB-56F0-844A-908E-A30A3C9E9540}"/>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7245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White">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40000"/>
                    <a:lumOff val="6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2FC6C89C-1D70-4F5D-B038-9C7BF906103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37243DA-FBBA-0A4F-9208-5109D5B48C3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10" name="Title 2">
            <a:extLst>
              <a:ext uri="{FF2B5EF4-FFF2-40B4-BE49-F238E27FC236}">
                <a16:creationId xmlns:a16="http://schemas.microsoft.com/office/drawing/2014/main" id="{6A179FD6-6A24-FA49-B601-7D1786FDCE4C}"/>
              </a:ext>
            </a:extLst>
          </p:cNvPr>
          <p:cNvSpPr>
            <a:spLocks noGrp="1"/>
          </p:cNvSpPr>
          <p:nvPr>
            <p:ph type="title"/>
          </p:nvPr>
        </p:nvSpPr>
        <p:spPr>
          <a:xfrm>
            <a:off x="475488" y="410109"/>
            <a:ext cx="6446012" cy="116314"/>
          </a:xfrm>
        </p:spPr>
        <p:txBody>
          <a:bodyPr wrap="square">
            <a:spAutoFit/>
          </a:bodyPr>
          <a:lstStyle>
            <a:lvl1pPr>
              <a:defRPr sz="900">
                <a:solidFill>
                  <a:schemeClr val="bg1"/>
                </a:solidFill>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C26E7192-D05A-A84B-A637-2C7DB3E4BB16}"/>
              </a:ext>
            </a:extLst>
          </p:cNvPr>
          <p:cNvSpPr/>
          <p:nvPr userDrawn="1"/>
        </p:nvSpPr>
        <p:spPr>
          <a:xfrm>
            <a:off x="135925" y="0"/>
            <a:ext cx="8600303" cy="716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8" name="Title 2">
            <a:extLst>
              <a:ext uri="{FF2B5EF4-FFF2-40B4-BE49-F238E27FC236}">
                <a16:creationId xmlns:a16="http://schemas.microsoft.com/office/drawing/2014/main" id="{D434BB03-9D1D-C54F-B883-24FA93BA9D9D}"/>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140826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DB42174-1A3D-4E93-A2B6-481349C97762}"/>
              </a:ext>
            </a:extLst>
          </p:cNvPr>
          <p:cNvSpPr/>
          <p:nvPr userDrawn="1"/>
        </p:nvSpPr>
        <p:spPr bwMode="gray">
          <a:xfrm>
            <a:off x="-165100" y="-152400"/>
            <a:ext cx="3871407" cy="6553184"/>
          </a:xfrm>
          <a:prstGeom prst="roundRect">
            <a:avLst>
              <a:gd name="adj" fmla="val 2097"/>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21" name="Text Placeholder 3">
            <a:extLst>
              <a:ext uri="{FF2B5EF4-FFF2-40B4-BE49-F238E27FC236}">
                <a16:creationId xmlns:a16="http://schemas.microsoft.com/office/drawing/2014/main" id="{D7D1B20A-E6D5-DE4A-9690-BA7897E749A8}"/>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Subtitle">
            <a:extLst>
              <a:ext uri="{FF2B5EF4-FFF2-40B4-BE49-F238E27FC236}">
                <a16:creationId xmlns:a16="http://schemas.microsoft.com/office/drawing/2014/main" id="{F57C38EA-82FE-544D-BC2A-03C3ED4FEFF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3" name="Footer Placeholder 2">
            <a:extLst>
              <a:ext uri="{FF2B5EF4-FFF2-40B4-BE49-F238E27FC236}">
                <a16:creationId xmlns:a16="http://schemas.microsoft.com/office/drawing/2014/main" id="{182489EE-5829-274B-9F81-CD585E6115FD}"/>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24" name="Title 1">
            <a:extLst>
              <a:ext uri="{FF2B5EF4-FFF2-40B4-BE49-F238E27FC236}">
                <a16:creationId xmlns:a16="http://schemas.microsoft.com/office/drawing/2014/main" id="{0A4FDA66-F69A-A84C-81E6-655DE093CC24}"/>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220297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7E00799F-9070-4F48-B2FF-0AF10577B71A}"/>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3062ABDB-8E2D-2646-84E6-58F1FAD3095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5808A874-E181-3C46-ADE3-148ABA6EEAFA}"/>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0713C771-62F2-0F45-B55D-865FF67EA0DE}"/>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0479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9D7EA0E4-8B51-4149-A2B3-E1579FBE52F7}"/>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ubtitle">
            <a:extLst>
              <a:ext uri="{FF2B5EF4-FFF2-40B4-BE49-F238E27FC236}">
                <a16:creationId xmlns:a16="http://schemas.microsoft.com/office/drawing/2014/main" id="{E14C6BC6-74EB-7B49-9E33-6B520E760449}"/>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Footer Placeholder 2">
            <a:extLst>
              <a:ext uri="{FF2B5EF4-FFF2-40B4-BE49-F238E27FC236}">
                <a16:creationId xmlns:a16="http://schemas.microsoft.com/office/drawing/2014/main" id="{BADBDD29-6084-FC4C-BC05-D397C443DF4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F2533761-7353-8947-9BE2-92591B487503}"/>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1655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Large Circle White">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bg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3" name="Title 2">
            <a:extLst>
              <a:ext uri="{FF2B5EF4-FFF2-40B4-BE49-F238E27FC236}">
                <a16:creationId xmlns:a16="http://schemas.microsoft.com/office/drawing/2014/main" id="{9274620C-1F0C-B343-A2E5-A5600D2942C7}"/>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DB79993B-4669-3B44-8D38-0850A481575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7886FD52-112E-4B46-B4D5-B3FE4059600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CF338098-9C38-5C41-9F6E-C2DB635628E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182218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Large Circle Nicke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accent6">
              <a:lumMod val="40000"/>
              <a:lumOff val="60000"/>
            </a:schemeClr>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BBA70238-BC86-4481-AEB5-B9031B393928}"/>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A2AFDEB2-8AAA-DE48-8DBA-6BF9EF6D704E}"/>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61AD48BB-8517-C148-BF3A-87733F917AD1}"/>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920545EE-653F-B041-A734-672192C04363}"/>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BB10DE64-85FB-C740-B1EC-0DEBE80A912F}"/>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277241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arge Circle Blue">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10550D71-4DDC-433E-91D6-8DB10965057B}"/>
              </a:ext>
            </a:extLst>
          </p:cNvPr>
          <p:cNvSpPr>
            <a:spLocks/>
          </p:cNvSpPr>
          <p:nvPr userDrawn="1"/>
        </p:nvSpPr>
        <p:spPr bwMode="ltGray">
          <a:xfrm>
            <a:off x="7517108" y="-857339"/>
            <a:ext cx="8359183" cy="8572678"/>
          </a:xfrm>
          <a:prstGeom prst="ellipse">
            <a:avLst/>
          </a:prstGeom>
          <a:solidFill>
            <a:schemeClr val="accent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8" name="Footer Placeholder 2">
            <a:extLst>
              <a:ext uri="{FF2B5EF4-FFF2-40B4-BE49-F238E27FC236}">
                <a16:creationId xmlns:a16="http://schemas.microsoft.com/office/drawing/2014/main" id="{9D5E8CCD-FCF9-4B0B-A62F-907B1C0EFCEC}"/>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7" name="Title 2">
            <a:extLst>
              <a:ext uri="{FF2B5EF4-FFF2-40B4-BE49-F238E27FC236}">
                <a16:creationId xmlns:a16="http://schemas.microsoft.com/office/drawing/2014/main" id="{7B246259-76D6-B74C-A64A-CCBFC5D7D85B}"/>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8" name="Subtitle">
            <a:extLst>
              <a:ext uri="{FF2B5EF4-FFF2-40B4-BE49-F238E27FC236}">
                <a16:creationId xmlns:a16="http://schemas.microsoft.com/office/drawing/2014/main" id="{0AB770EA-5649-754F-967C-C4716DA97A16}"/>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Content Placeholder 4">
            <a:extLst>
              <a:ext uri="{FF2B5EF4-FFF2-40B4-BE49-F238E27FC236}">
                <a16:creationId xmlns:a16="http://schemas.microsoft.com/office/drawing/2014/main" id="{681C9D64-9B88-4044-9799-D79122BD3557}"/>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9">
            <a:extLst>
              <a:ext uri="{FF2B5EF4-FFF2-40B4-BE49-F238E27FC236}">
                <a16:creationId xmlns:a16="http://schemas.microsoft.com/office/drawing/2014/main" id="{627AF1A1-6C92-6240-81FA-2147DD27EC94}"/>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4244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Circle Gun Meta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chemeClr val="accent5"/>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0B7058E8-725E-C84D-AF48-4FAF9C2EB9F6}"/>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4" name="Subtitle">
            <a:extLst>
              <a:ext uri="{FF2B5EF4-FFF2-40B4-BE49-F238E27FC236}">
                <a16:creationId xmlns:a16="http://schemas.microsoft.com/office/drawing/2014/main" id="{46859A5A-C3CA-B947-AA31-16540E8ED234}"/>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Content Placeholder 4">
            <a:extLst>
              <a:ext uri="{FF2B5EF4-FFF2-40B4-BE49-F238E27FC236}">
                <a16:creationId xmlns:a16="http://schemas.microsoft.com/office/drawing/2014/main" id="{82799493-50F9-C645-A15F-AF98EB7D8D59}"/>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9">
            <a:extLst>
              <a:ext uri="{FF2B5EF4-FFF2-40B4-BE49-F238E27FC236}">
                <a16:creationId xmlns:a16="http://schemas.microsoft.com/office/drawing/2014/main" id="{1A833B55-A7C3-854B-BA7F-F4BD4B65F5D8}"/>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2168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Circle Midnight">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chemeClr val="tx2"/>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2">
            <a:extLst>
              <a:ext uri="{FF2B5EF4-FFF2-40B4-BE49-F238E27FC236}">
                <a16:creationId xmlns:a16="http://schemas.microsoft.com/office/drawing/2014/main" id="{3EA31D99-8C5B-7B44-8F12-D57457CBA784}"/>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en-US"/>
              <a:t>Click to edit Master title style</a:t>
            </a:r>
          </a:p>
        </p:txBody>
      </p:sp>
      <p:sp>
        <p:nvSpPr>
          <p:cNvPr id="12" name="Subtitle">
            <a:extLst>
              <a:ext uri="{FF2B5EF4-FFF2-40B4-BE49-F238E27FC236}">
                <a16:creationId xmlns:a16="http://schemas.microsoft.com/office/drawing/2014/main" id="{92784E52-9B2E-7748-80BB-844DED7D24DE}"/>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Content Placeholder 4">
            <a:extLst>
              <a:ext uri="{FF2B5EF4-FFF2-40B4-BE49-F238E27FC236}">
                <a16:creationId xmlns:a16="http://schemas.microsoft.com/office/drawing/2014/main" id="{260A92EA-6842-964F-864F-6425261A078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9">
            <a:extLst>
              <a:ext uri="{FF2B5EF4-FFF2-40B4-BE49-F238E27FC236}">
                <a16:creationId xmlns:a16="http://schemas.microsoft.com/office/drawing/2014/main" id="{EE566E6D-F0F7-6449-A21D-F146C5051BB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92375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gue White">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useBgFill="1">
        <p:nvSpPr>
          <p:cNvPr id="7" name="TextBox 6">
            <a:extLst>
              <a:ext uri="{FF2B5EF4-FFF2-40B4-BE49-F238E27FC236}">
                <a16:creationId xmlns:a16="http://schemas.microsoft.com/office/drawing/2014/main" id="{54638413-D70F-4C82-943A-883DC7EE381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9" name="Title 1">
            <a:extLst>
              <a:ext uri="{FF2B5EF4-FFF2-40B4-BE49-F238E27FC236}">
                <a16:creationId xmlns:a16="http://schemas.microsoft.com/office/drawing/2014/main" id="{78E31F24-408B-034C-891A-D4CD9B80A98F}"/>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Tree>
    <p:extLst>
      <p:ext uri="{BB962C8B-B14F-4D97-AF65-F5344CB8AC3E}">
        <p14:creationId xmlns:p14="http://schemas.microsoft.com/office/powerpoint/2010/main" val="1957125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endParaRPr lang="en-US" dirty="0"/>
          </a:p>
        </p:txBody>
      </p:sp>
      <p:sp useBgFill="1">
        <p:nvSpPr>
          <p:cNvPr id="7" name="TextBox 6">
            <a:extLst>
              <a:ext uri="{FF2B5EF4-FFF2-40B4-BE49-F238E27FC236}">
                <a16:creationId xmlns:a16="http://schemas.microsoft.com/office/drawing/2014/main" id="{C6A32BF6-92C8-4C58-84FE-3471A39CCB3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01335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60000"/>
                    <a:lumOff val="4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626BC24E-198C-4C78-BF16-5AEB0E45F0A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1A31244-B2C3-4240-B89D-E10155BFC2E1}"/>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8" name="Title 2">
            <a:extLst>
              <a:ext uri="{FF2B5EF4-FFF2-40B4-BE49-F238E27FC236}">
                <a16:creationId xmlns:a16="http://schemas.microsoft.com/office/drawing/2014/main" id="{1CE2238F-163E-5B4C-949D-7C8600BB3BD1}"/>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158814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useBgFill="1">
        <p:nvSpPr>
          <p:cNvPr id="7" name="TextBox 6">
            <a:extLst>
              <a:ext uri="{FF2B5EF4-FFF2-40B4-BE49-F238E27FC236}">
                <a16:creationId xmlns:a16="http://schemas.microsoft.com/office/drawing/2014/main" id="{A839D361-70C4-4B18-90C2-B20B1840819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31" name="Title 1">
            <a:extLst>
              <a:ext uri="{FF2B5EF4-FFF2-40B4-BE49-F238E27FC236}">
                <a16:creationId xmlns:a16="http://schemas.microsoft.com/office/drawing/2014/main" id="{93EDA90E-CAE4-B04E-BBDA-181C0E0E04D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endParaRPr lang="en-US" dirty="0"/>
          </a:p>
        </p:txBody>
      </p:sp>
      <p:sp>
        <p:nvSpPr>
          <p:cNvPr id="32" name="Subtitle">
            <a:extLst>
              <a:ext uri="{FF2B5EF4-FFF2-40B4-BE49-F238E27FC236}">
                <a16:creationId xmlns:a16="http://schemas.microsoft.com/office/drawing/2014/main" id="{12BC0725-E8C3-0C43-AD45-92349F42DC34}"/>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2234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7CE32B64-C251-4C4C-A56C-B92D3C6A25F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73886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AA4728B9-36CC-4C38-86C2-33658162EEF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952309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gue White 2">
    <p:bg>
      <p:bgPr>
        <a:solidFill>
          <a:srgbClr val="FFFFFF"/>
        </a:solid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rgbClr val="FAFBF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F603D9F3-6FA5-469F-9181-86CC97E8974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16785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3841F9B5-F853-4C20-BCF8-7D15B54BF83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405984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gue Blue 2">
    <p:bg>
      <p:bgPr>
        <a:solidFill>
          <a:schemeClr val="accent1"/>
        </a:solidFill>
        <a:effectLst/>
      </p:bgPr>
    </p:bg>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rgbClr val="214DC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C0846825-3B82-433C-A5FE-F64843A6F77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53077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823BF95D-7718-4DE0-9AC8-CE8121ED2C7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691605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en-US"/>
              <a:t>Click to edit Master title style</a:t>
            </a:r>
          </a:p>
        </p:txBody>
      </p:sp>
      <p:sp useBgFill="1">
        <p:nvSpPr>
          <p:cNvPr id="7" name="TextBox 6">
            <a:extLst>
              <a:ext uri="{FF2B5EF4-FFF2-40B4-BE49-F238E27FC236}">
                <a16:creationId xmlns:a16="http://schemas.microsoft.com/office/drawing/2014/main" id="{BDE28682-BC81-4484-9601-E7A0639BC8C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4830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useBgFill="1">
        <p:nvSpPr>
          <p:cNvPr id="13" name="TextBox 12">
            <a:extLst>
              <a:ext uri="{FF2B5EF4-FFF2-40B4-BE49-F238E27FC236}">
                <a16:creationId xmlns:a16="http://schemas.microsoft.com/office/drawing/2014/main" id="{3A8F2B27-586E-4B2D-8242-71C53099480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0A9A91B8-A650-FF42-8B84-8EE8AA9B473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B5E7CF3F-BD3B-7D42-BDAB-A4F74F05340E}"/>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82B27882-C065-5746-8F41-9F6ECE7B8919}"/>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3986461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B4FBE8A2-5219-448C-AEDC-F83A3DE4E14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A2F7BADB-3391-9744-BEE5-43CB8B0262A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233A71B2-4B0B-7C4A-A016-0D15C51DE1F2}"/>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9AEDA435-60E2-A642-AF9F-76D94424393A}"/>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619435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Blue">
    <p:bg>
      <p:bgPr>
        <a:solidFill>
          <a:schemeClr val="accent1"/>
        </a:solidFill>
        <a:effectLst/>
      </p:bgPr>
    </p:bg>
    <p:spTree>
      <p:nvGrpSpPr>
        <p:cNvPr id="1" name=""/>
        <p:cNvGrpSpPr/>
        <p:nvPr/>
      </p:nvGrpSpPr>
      <p:grpSpPr>
        <a:xfrm>
          <a:off x="0" y="0"/>
          <a:ext cx="0" cy="0"/>
          <a:chOff x="0" y="0"/>
          <a:chExt cx="0" cy="0"/>
        </a:xfrm>
      </p:grpSpPr>
      <p:sp useBgFill="1">
        <p:nvSpPr>
          <p:cNvPr id="6" name="TextBox 5">
            <a:extLst>
              <a:ext uri="{FF2B5EF4-FFF2-40B4-BE49-F238E27FC236}">
                <a16:creationId xmlns:a16="http://schemas.microsoft.com/office/drawing/2014/main" id="{4CF73F72-C826-4990-8B8B-0C5B61B498F0}"/>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ED3EDB01-36D6-9E4B-9221-4033FB6D3806}"/>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en-US"/>
              <a:t>Click to edit Master text styles</a:t>
            </a:r>
          </a:p>
        </p:txBody>
      </p:sp>
      <p:sp>
        <p:nvSpPr>
          <p:cNvPr id="5" name="TextBox 4">
            <a:extLst>
              <a:ext uri="{FF2B5EF4-FFF2-40B4-BE49-F238E27FC236}">
                <a16:creationId xmlns:a16="http://schemas.microsoft.com/office/drawing/2014/main" id="{29C0BAD8-16D5-E84A-B280-67E84109BBA2}"/>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rgbClr val="214ACD"/>
                </a:solidFill>
                <a:effectLst>
                  <a:innerShdw blurRad="38100" dist="25400" dir="8100000">
                    <a:prstClr val="black">
                      <a:alpha val="50000"/>
                    </a:prstClr>
                  </a:innerShdw>
                </a:effectLst>
              </a:rPr>
              <a:t>Agenda</a:t>
            </a:r>
          </a:p>
        </p:txBody>
      </p:sp>
      <p:sp>
        <p:nvSpPr>
          <p:cNvPr id="7" name="Title 2">
            <a:extLst>
              <a:ext uri="{FF2B5EF4-FFF2-40B4-BE49-F238E27FC236}">
                <a16:creationId xmlns:a16="http://schemas.microsoft.com/office/drawing/2014/main" id="{C37C98A4-8992-6B4F-ABBF-02F82EE7D12A}"/>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en-US"/>
              <a:t>Click to edit Master title style</a:t>
            </a:r>
            <a:endParaRPr lang="en-US" dirty="0"/>
          </a:p>
        </p:txBody>
      </p:sp>
    </p:spTree>
    <p:extLst>
      <p:ext uri="{BB962C8B-B14F-4D97-AF65-F5344CB8AC3E}">
        <p14:creationId xmlns:p14="http://schemas.microsoft.com/office/powerpoint/2010/main" val="3998318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ote Blue">
    <p:bg>
      <p:bgPr>
        <a:gradFill>
          <a:gsLst>
            <a:gs pos="4000">
              <a:srgbClr val="355FE0"/>
            </a:gs>
            <a:gs pos="35000">
              <a:schemeClr val="accent1"/>
            </a:gs>
            <a:gs pos="100000">
              <a:srgbClr val="0033B4"/>
            </a:gs>
          </a:gsLst>
          <a:lin ang="2700000" scaled="1"/>
        </a:gradFill>
        <a:effectLst/>
      </p:bgPr>
    </p:bg>
    <p:spTree>
      <p:nvGrpSpPr>
        <p:cNvPr id="1" name=""/>
        <p:cNvGrpSpPr/>
        <p:nvPr/>
      </p:nvGrpSpPr>
      <p:grpSpPr>
        <a:xfrm>
          <a:off x="0" y="0"/>
          <a:ext cx="0" cy="0"/>
          <a:chOff x="0" y="0"/>
          <a:chExt cx="0" cy="0"/>
        </a:xfrm>
      </p:grpSpPr>
      <p:sp>
        <p:nvSpPr>
          <p:cNvPr id="11" name="Text Placeholder 47">
            <a:extLst>
              <a:ext uri="{FF2B5EF4-FFF2-40B4-BE49-F238E27FC236}">
                <a16:creationId xmlns:a16="http://schemas.microsoft.com/office/drawing/2014/main" id="{BAC4BF12-B8EA-F047-93AC-C45226964A8D}"/>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9" name="Text Placeholder 43">
            <a:extLst>
              <a:ext uri="{FF2B5EF4-FFF2-40B4-BE49-F238E27FC236}">
                <a16:creationId xmlns:a16="http://schemas.microsoft.com/office/drawing/2014/main" id="{3278FA1E-1A1D-1D48-908F-C0816E40AB17}"/>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bg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useBgFill="1">
        <p:nvSpPr>
          <p:cNvPr id="10" name="TextBox 9">
            <a:extLst>
              <a:ext uri="{FF2B5EF4-FFF2-40B4-BE49-F238E27FC236}">
                <a16:creationId xmlns:a16="http://schemas.microsoft.com/office/drawing/2014/main" id="{A2C34631-9124-4E94-91D3-2DDEDA0C5F2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12" name="Text Placeholder 49">
            <a:extLst>
              <a:ext uri="{FF2B5EF4-FFF2-40B4-BE49-F238E27FC236}">
                <a16:creationId xmlns:a16="http://schemas.microsoft.com/office/drawing/2014/main" id="{2F54F312-D712-9F4D-8B66-773B1F3A753E}"/>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77965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useBgFill="1">
        <p:nvSpPr>
          <p:cNvPr id="15" name="TextBox 14">
            <a:extLst>
              <a:ext uri="{FF2B5EF4-FFF2-40B4-BE49-F238E27FC236}">
                <a16:creationId xmlns:a16="http://schemas.microsoft.com/office/drawing/2014/main" id="{8F3FC196-68A8-4CB6-B2DE-6754201786A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FA5C1A55-A7FD-634C-A0DD-2F5E7ED9633F}"/>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2">
                    <a:lumMod val="60000"/>
                    <a:lumOff val="40000"/>
                  </a:schemeClr>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3AFEEAB1-7A23-D941-BDA6-524848C38751}"/>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2">
                    <a:lumMod val="60000"/>
                    <a:lumOff val="40000"/>
                  </a:schemeClr>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14862A1D-6971-7649-A4FD-7FF52B799757}"/>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2306228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Quote Midnigh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8D626992-2D20-4811-BB9A-D4BF0A7306D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3FDFC356-FA50-5545-9192-D32F635E6175}"/>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3"/>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C7A35B22-84BA-4942-9B72-5B1075329A9B}"/>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3"/>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E0666273-162B-D24C-AF15-5645BD21EA4B}"/>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600320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hank You White">
    <p:bg>
      <p:bgPr>
        <a:solidFill>
          <a:schemeClr val="bg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20000"/>
              <a:lumOff val="8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5" name="TextBox 24">
            <a:extLst>
              <a:ext uri="{FF2B5EF4-FFF2-40B4-BE49-F238E27FC236}">
                <a16:creationId xmlns:a16="http://schemas.microsoft.com/office/drawing/2014/main" id="{E62551AF-526D-428B-862C-907D5068C57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u</a:t>
            </a: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240CB999-22A0-46AB-A8C0-ECA2194DD7CE}"/>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037BF4F0-4AF7-43B0-B58F-B8A9FEB92AB1}"/>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BDE2D70C-CCEE-498D-8253-F7EEB59C60BA}"/>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64D2B08B-0E0A-4BCE-9EDE-20C18F0CF2A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F5E18369-1C0F-410D-B7EA-12091ADB1CB2}"/>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CA0E705D-01FA-4912-9DD0-F7FA4F1515BB}"/>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5080B7B8-3B9F-4A84-8692-BBDDEF3F86F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015D70B2-7FF6-40B6-846A-02C57200C3D4}"/>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158A50BE-9E4F-4E11-B402-38C74FF1A90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D216E8F-6915-4206-AEC7-AB32D4BF6711}"/>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qualcomm.com &amp; qualcomm.com/blog</a:t>
            </a:r>
          </a:p>
        </p:txBody>
      </p:sp>
      <p:pic>
        <p:nvPicPr>
          <p:cNvPr id="17" name="Graphic 16">
            <a:extLst>
              <a:ext uri="{FF2B5EF4-FFF2-40B4-BE49-F238E27FC236}">
                <a16:creationId xmlns:a16="http://schemas.microsoft.com/office/drawing/2014/main" id="{4BCFCCEB-C1E6-4FA1-ACB2-DC89470FAFE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1275213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dirty="0">
                <a:ln>
                  <a:noFill/>
                </a:ln>
                <a:solidFill>
                  <a:schemeClr val="tx2"/>
                </a:solidFill>
                <a:effectLst/>
                <a:uLnTx/>
                <a:uFillTx/>
                <a:latin typeface="+mn-lt"/>
                <a:ea typeface="+mn-ea"/>
                <a:cs typeface="+mn-cs"/>
              </a:rPr>
            </a:br>
            <a:r>
              <a:rPr kumimoji="0" lang="en-US" sz="800" b="0" i="0" u="none" strike="noStrike" kern="1200" cap="none" spc="0" normalizeH="0" baseline="0" noProof="0" dirty="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dirty="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C0E9E78F-1B17-47DD-8A70-7BC1257ECF41}"/>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8005A709-BBBB-4D7B-A0A2-5261027F6F70}"/>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9BC76CDB-019C-42F2-A910-FDE1D561FB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391D8CA2-DE87-479B-8965-FAFCED5A8842}"/>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18C9BEBB-3898-451D-94CE-910AB955A45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23D7E237-5456-4722-A76F-7E771F775CBC}"/>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99DE48FF-8806-4DA5-8F76-449720BF58CD}"/>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88EA0166-E256-41AD-BA1B-16D5CAFC80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731F0AB1-7583-43A1-9D65-F0929656102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62771BBE-FCDE-47A5-9B77-66CD6F1F4BBF}"/>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C08BE0CF-A0BD-420A-A60E-2BCB53E831F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qualcomm.com &amp; qualcomm.com/blog</a:t>
            </a:r>
          </a:p>
        </p:txBody>
      </p:sp>
      <p:sp>
        <p:nvSpPr>
          <p:cNvPr id="32" name="TextBox 31">
            <a:extLst>
              <a:ext uri="{FF2B5EF4-FFF2-40B4-BE49-F238E27FC236}">
                <a16:creationId xmlns:a16="http://schemas.microsoft.com/office/drawing/2014/main" id="{04C8F070-5B83-5C4D-83FC-6FC26B8CF38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896B01E0-2DF7-4B47-9F61-A0EC05C3D5A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167794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214ACD"/>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58" name="Group 57">
            <a:extLst>
              <a:ext uri="{FF2B5EF4-FFF2-40B4-BE49-F238E27FC236}">
                <a16:creationId xmlns:a16="http://schemas.microsoft.com/office/drawing/2014/main" id="{D2263959-0D5E-4535-B8E3-EE86485A7E68}"/>
              </a:ext>
            </a:extLst>
          </p:cNvPr>
          <p:cNvGrpSpPr/>
          <p:nvPr userDrawn="1"/>
        </p:nvGrpSpPr>
        <p:grpSpPr>
          <a:xfrm>
            <a:off x="1710812" y="5691942"/>
            <a:ext cx="775494" cy="138016"/>
            <a:chOff x="1631429" y="2378044"/>
            <a:chExt cx="937502" cy="166848"/>
          </a:xfrm>
          <a:solidFill>
            <a:schemeClr val="bg1"/>
          </a:solidFill>
        </p:grpSpPr>
        <p:sp>
          <p:nvSpPr>
            <p:cNvPr id="59" name="Freeform 12">
              <a:extLst>
                <a:ext uri="{FF2B5EF4-FFF2-40B4-BE49-F238E27FC236}">
                  <a16:creationId xmlns:a16="http://schemas.microsoft.com/office/drawing/2014/main" id="{A11D3DD9-F924-43C3-B31A-70B9161D3B08}"/>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0" name="Group 5">
              <a:extLst>
                <a:ext uri="{FF2B5EF4-FFF2-40B4-BE49-F238E27FC236}">
                  <a16:creationId xmlns:a16="http://schemas.microsoft.com/office/drawing/2014/main" id="{9610DB91-B92A-41ED-B83D-775EEEF84061}"/>
                </a:ext>
              </a:extLst>
            </p:cNvPr>
            <p:cNvGrpSpPr>
              <a:grpSpLocks noChangeAspect="1"/>
            </p:cNvGrpSpPr>
            <p:nvPr/>
          </p:nvGrpSpPr>
          <p:grpSpPr bwMode="gray">
            <a:xfrm>
              <a:off x="2127148" y="2378659"/>
              <a:ext cx="166513" cy="164554"/>
              <a:chOff x="3331" y="1656"/>
              <a:chExt cx="1020" cy="1008"/>
            </a:xfrm>
            <a:grpFill/>
          </p:grpSpPr>
          <p:sp>
            <p:nvSpPr>
              <p:cNvPr id="66" name="Freeform 6">
                <a:extLst>
                  <a:ext uri="{FF2B5EF4-FFF2-40B4-BE49-F238E27FC236}">
                    <a16:creationId xmlns:a16="http://schemas.microsoft.com/office/drawing/2014/main" id="{5D15FC4E-A138-4A6F-84C3-80C835394BC9}"/>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67" name="Freeform 7">
                <a:extLst>
                  <a:ext uri="{FF2B5EF4-FFF2-40B4-BE49-F238E27FC236}">
                    <a16:creationId xmlns:a16="http://schemas.microsoft.com/office/drawing/2014/main" id="{EB1048F4-A47B-449C-9FEF-55516485867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61" name="Freeform 5">
              <a:extLst>
                <a:ext uri="{FF2B5EF4-FFF2-40B4-BE49-F238E27FC236}">
                  <a16:creationId xmlns:a16="http://schemas.microsoft.com/office/drawing/2014/main" id="{5EA95CC1-61F3-4E57-BC84-E5B3F5F96830}"/>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2" name="Group 4">
              <a:extLst>
                <a:ext uri="{FF2B5EF4-FFF2-40B4-BE49-F238E27FC236}">
                  <a16:creationId xmlns:a16="http://schemas.microsoft.com/office/drawing/2014/main" id="{7E82144C-2F7F-49A7-AB78-05D3ABED7DAD}"/>
                </a:ext>
              </a:extLst>
            </p:cNvPr>
            <p:cNvGrpSpPr>
              <a:grpSpLocks noChangeAspect="1"/>
            </p:cNvGrpSpPr>
            <p:nvPr userDrawn="1"/>
          </p:nvGrpSpPr>
          <p:grpSpPr bwMode="auto">
            <a:xfrm>
              <a:off x="2404478" y="2378640"/>
              <a:ext cx="164453" cy="164592"/>
              <a:chOff x="2653" y="972"/>
              <a:chExt cx="2372" cy="2374"/>
            </a:xfrm>
            <a:grpFill/>
          </p:grpSpPr>
          <p:sp>
            <p:nvSpPr>
              <p:cNvPr id="63" name="Freeform 5">
                <a:extLst>
                  <a:ext uri="{FF2B5EF4-FFF2-40B4-BE49-F238E27FC236}">
                    <a16:creationId xmlns:a16="http://schemas.microsoft.com/office/drawing/2014/main" id="{D9294104-3D3C-493C-A236-AC9E3172406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6">
                <a:extLst>
                  <a:ext uri="{FF2B5EF4-FFF2-40B4-BE49-F238E27FC236}">
                    <a16:creationId xmlns:a16="http://schemas.microsoft.com/office/drawing/2014/main" id="{3B4A8528-5F22-4044-95BF-1EA675318076}"/>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Oval 7">
                <a:extLst>
                  <a:ext uri="{FF2B5EF4-FFF2-40B4-BE49-F238E27FC236}">
                    <a16:creationId xmlns:a16="http://schemas.microsoft.com/office/drawing/2014/main" id="{11AAAB04-0293-4E3C-8722-BFEADE5EF0F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68" name="TextBox 67">
            <a:extLst>
              <a:ext uri="{FF2B5EF4-FFF2-40B4-BE49-F238E27FC236}">
                <a16:creationId xmlns:a16="http://schemas.microsoft.com/office/drawing/2014/main" id="{2C46E43E-DAC5-48FD-B064-58807FF1A8C2}"/>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18" name="TextBox 17">
            <a:extLst>
              <a:ext uri="{FF2B5EF4-FFF2-40B4-BE49-F238E27FC236}">
                <a16:creationId xmlns:a16="http://schemas.microsoft.com/office/drawing/2014/main" id="{57DEABFE-66C4-5947-8424-FF8BFD492C38}"/>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1F46C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1F46C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1F46C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31879C40-B9C3-4703-B80A-20EB400A24C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3747457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08AEDC1E-2373-4944-8367-11E011C4F462}"/>
              </a:ext>
            </a:extLst>
          </p:cNvPr>
          <p:cNvGrpSpPr/>
          <p:nvPr userDrawn="1"/>
        </p:nvGrpSpPr>
        <p:grpSpPr>
          <a:xfrm>
            <a:off x="1710812" y="5691942"/>
            <a:ext cx="775494" cy="138016"/>
            <a:chOff x="1631429" y="2378044"/>
            <a:chExt cx="937502" cy="166848"/>
          </a:xfrm>
          <a:solidFill>
            <a:schemeClr val="bg1"/>
          </a:solidFill>
        </p:grpSpPr>
        <p:sp>
          <p:nvSpPr>
            <p:cNvPr id="19" name="Freeform 12">
              <a:extLst>
                <a:ext uri="{FF2B5EF4-FFF2-40B4-BE49-F238E27FC236}">
                  <a16:creationId xmlns:a16="http://schemas.microsoft.com/office/drawing/2014/main" id="{10458B54-4D9C-4020-B5A7-EB1091738F7B}"/>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13D6D7D5-B0C5-4D57-A7D7-7C06DAE1DE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28D1E2A4-F407-4B80-81CB-EFBCE1C72BE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85A0FEBD-193A-40CC-96AA-5F2EF7A62DC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68B6EC15-3542-4064-B905-5B7E2875FF64}"/>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3021A4B8-B144-43E5-8BD8-33A72778A6B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489C05F8-61AD-441D-B138-29A81C1DF35E}"/>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4E793369-8EBF-4149-A444-C7B8AE1E5B2A}"/>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BF0DD80-9155-4F8B-B32F-652FC0176920}"/>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27" name="TextBox 26">
            <a:extLst>
              <a:ext uri="{FF2B5EF4-FFF2-40B4-BE49-F238E27FC236}">
                <a16:creationId xmlns:a16="http://schemas.microsoft.com/office/drawing/2014/main" id="{9F624AB4-C8F8-DB43-96C6-817E21A96454}"/>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pic>
        <p:nvPicPr>
          <p:cNvPr id="17" name="Graphic 16">
            <a:extLst>
              <a:ext uri="{FF2B5EF4-FFF2-40B4-BE49-F238E27FC236}">
                <a16:creationId xmlns:a16="http://schemas.microsoft.com/office/drawing/2014/main" id="{0D58DC8A-6076-475B-B728-6C5A846DB18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30679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grpSp>
        <p:nvGrpSpPr>
          <p:cNvPr id="27" name="Group 26">
            <a:extLst>
              <a:ext uri="{FF2B5EF4-FFF2-40B4-BE49-F238E27FC236}">
                <a16:creationId xmlns:a16="http://schemas.microsoft.com/office/drawing/2014/main" id="{AF8A1825-57A9-4763-8F8E-CD3B0E1F4DB2}"/>
              </a:ext>
            </a:extLst>
          </p:cNvPr>
          <p:cNvGrpSpPr/>
          <p:nvPr userDrawn="1"/>
        </p:nvGrpSpPr>
        <p:grpSpPr>
          <a:xfrm>
            <a:off x="1710812" y="5691942"/>
            <a:ext cx="775494" cy="138016"/>
            <a:chOff x="1631429" y="2378044"/>
            <a:chExt cx="937502" cy="166848"/>
          </a:xfrm>
          <a:solidFill>
            <a:schemeClr val="bg1"/>
          </a:solidFill>
        </p:grpSpPr>
        <p:sp>
          <p:nvSpPr>
            <p:cNvPr id="28" name="Freeform 12">
              <a:extLst>
                <a:ext uri="{FF2B5EF4-FFF2-40B4-BE49-F238E27FC236}">
                  <a16:creationId xmlns:a16="http://schemas.microsoft.com/office/drawing/2014/main" id="{78287F34-1CA2-4812-B051-63F526F54C29}"/>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9" name="Group 5">
              <a:extLst>
                <a:ext uri="{FF2B5EF4-FFF2-40B4-BE49-F238E27FC236}">
                  <a16:creationId xmlns:a16="http://schemas.microsoft.com/office/drawing/2014/main" id="{6CE44B63-8B7B-4E23-ACEC-5E64570BE446}"/>
                </a:ext>
              </a:extLst>
            </p:cNvPr>
            <p:cNvGrpSpPr>
              <a:grpSpLocks noChangeAspect="1"/>
            </p:cNvGrpSpPr>
            <p:nvPr/>
          </p:nvGrpSpPr>
          <p:grpSpPr bwMode="gray">
            <a:xfrm>
              <a:off x="2127148" y="2378659"/>
              <a:ext cx="166513" cy="164554"/>
              <a:chOff x="3331" y="1656"/>
              <a:chExt cx="1020" cy="1008"/>
            </a:xfrm>
            <a:grpFill/>
          </p:grpSpPr>
          <p:sp>
            <p:nvSpPr>
              <p:cNvPr id="35" name="Freeform 6">
                <a:extLst>
                  <a:ext uri="{FF2B5EF4-FFF2-40B4-BE49-F238E27FC236}">
                    <a16:creationId xmlns:a16="http://schemas.microsoft.com/office/drawing/2014/main" id="{C3B6196A-AB4B-4E60-BCCD-B56B7B63880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6" name="Freeform 7">
                <a:extLst>
                  <a:ext uri="{FF2B5EF4-FFF2-40B4-BE49-F238E27FC236}">
                    <a16:creationId xmlns:a16="http://schemas.microsoft.com/office/drawing/2014/main" id="{B8FF8FCB-503B-4536-BFE8-B286C70EE9F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0" name="Freeform 5">
              <a:extLst>
                <a:ext uri="{FF2B5EF4-FFF2-40B4-BE49-F238E27FC236}">
                  <a16:creationId xmlns:a16="http://schemas.microsoft.com/office/drawing/2014/main" id="{8D5E19F8-8DB8-4DBD-A90B-5EA568971ABD}"/>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1" name="Group 4">
              <a:extLst>
                <a:ext uri="{FF2B5EF4-FFF2-40B4-BE49-F238E27FC236}">
                  <a16:creationId xmlns:a16="http://schemas.microsoft.com/office/drawing/2014/main" id="{18A7F4A7-B62F-4D17-A607-A137E64EAB02}"/>
                </a:ext>
              </a:extLst>
            </p:cNvPr>
            <p:cNvGrpSpPr>
              <a:grpSpLocks noChangeAspect="1"/>
            </p:cNvGrpSpPr>
            <p:nvPr userDrawn="1"/>
          </p:nvGrpSpPr>
          <p:grpSpPr bwMode="auto">
            <a:xfrm>
              <a:off x="2404478" y="2378640"/>
              <a:ext cx="164453" cy="164592"/>
              <a:chOff x="2653" y="972"/>
              <a:chExt cx="2372" cy="2374"/>
            </a:xfrm>
            <a:grpFill/>
          </p:grpSpPr>
          <p:sp>
            <p:nvSpPr>
              <p:cNvPr id="32" name="Freeform 5">
                <a:extLst>
                  <a:ext uri="{FF2B5EF4-FFF2-40B4-BE49-F238E27FC236}">
                    <a16:creationId xmlns:a16="http://schemas.microsoft.com/office/drawing/2014/main" id="{9A5AE989-E7DE-43CD-841D-162E769E3099}"/>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6">
                <a:extLst>
                  <a:ext uri="{FF2B5EF4-FFF2-40B4-BE49-F238E27FC236}">
                    <a16:creationId xmlns:a16="http://schemas.microsoft.com/office/drawing/2014/main" id="{16F86636-4213-48A8-9DEF-E20CAE35D26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7">
                <a:extLst>
                  <a:ext uri="{FF2B5EF4-FFF2-40B4-BE49-F238E27FC236}">
                    <a16:creationId xmlns:a16="http://schemas.microsoft.com/office/drawing/2014/main" id="{2A59154D-F041-4BBD-B76D-9F78B8C62464}"/>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qualcomm.com &amp; qualcomm.com/blog</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17" name="TextBox 16">
            <a:extLst>
              <a:ext uri="{FF2B5EF4-FFF2-40B4-BE49-F238E27FC236}">
                <a16:creationId xmlns:a16="http://schemas.microsoft.com/office/drawing/2014/main" id="{92404B8A-66AD-4D44-AFE4-9BECF391E4CB}"/>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pic>
        <p:nvPicPr>
          <p:cNvPr id="18" name="Graphic 17">
            <a:extLst>
              <a:ext uri="{FF2B5EF4-FFF2-40B4-BE49-F238E27FC236}">
                <a16:creationId xmlns:a16="http://schemas.microsoft.com/office/drawing/2014/main" id="{C8F5BB00-4808-4D3C-886B-EBD6D105483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81482" y="5713625"/>
            <a:ext cx="162541" cy="112193"/>
          </a:xfrm>
          <a:prstGeom prst="rect">
            <a:avLst/>
          </a:prstGeom>
        </p:spPr>
      </p:pic>
    </p:spTree>
    <p:extLst>
      <p:ext uri="{BB962C8B-B14F-4D97-AF65-F5344CB8AC3E}">
        <p14:creationId xmlns:p14="http://schemas.microsoft.com/office/powerpoint/2010/main" val="294461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SD 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p>
        </p:txBody>
      </p:sp>
      <p:pic>
        <p:nvPicPr>
          <p:cNvPr id="17" name="Picture 16">
            <a:extLst>
              <a:ext uri="{FF2B5EF4-FFF2-40B4-BE49-F238E27FC236}">
                <a16:creationId xmlns:a16="http://schemas.microsoft.com/office/drawing/2014/main" id="{75E6ED6D-28B4-429E-873D-6CC1CAA7FC03}"/>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9" name="Text Placeholder 7">
            <a:extLst>
              <a:ext uri="{FF2B5EF4-FFF2-40B4-BE49-F238E27FC236}">
                <a16:creationId xmlns:a16="http://schemas.microsoft.com/office/drawing/2014/main" id="{C8451416-06EA-4E58-899A-D653BAEA6984}"/>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1" name="Title 2">
            <a:extLst>
              <a:ext uri="{FF2B5EF4-FFF2-40B4-BE49-F238E27FC236}">
                <a16:creationId xmlns:a16="http://schemas.microsoft.com/office/drawing/2014/main" id="{C9F8FE54-DFB4-41EA-963C-C502F1F65B8B}"/>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p>
        </p:txBody>
      </p:sp>
      <p:sp>
        <p:nvSpPr>
          <p:cNvPr id="19" name="Text Placeholder 48">
            <a:extLst>
              <a:ext uri="{FF2B5EF4-FFF2-40B4-BE49-F238E27FC236}">
                <a16:creationId xmlns:a16="http://schemas.microsoft.com/office/drawing/2014/main" id="{7FFBC827-F060-4124-9E77-70A3670A8E66}"/>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2" name="Text Placeholder 7">
            <a:extLst>
              <a:ext uri="{FF2B5EF4-FFF2-40B4-BE49-F238E27FC236}">
                <a16:creationId xmlns:a16="http://schemas.microsoft.com/office/drawing/2014/main" id="{B3480A5F-873F-406F-B519-FEA26503429C}"/>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3" name="Text Placeholder 5">
            <a:extLst>
              <a:ext uri="{FF2B5EF4-FFF2-40B4-BE49-F238E27FC236}">
                <a16:creationId xmlns:a16="http://schemas.microsoft.com/office/drawing/2014/main" id="{498205F4-8AD7-4DD8-897B-0F53D8CE9DFC}"/>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0" name="Footer Placeholder 2">
            <a:extLst>
              <a:ext uri="{FF2B5EF4-FFF2-40B4-BE49-F238E27FC236}">
                <a16:creationId xmlns:a16="http://schemas.microsoft.com/office/drawing/2014/main" id="{11394C91-0ECD-4A2E-A5C6-77B0EFFDD1F0}"/>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584516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SD Title Red">
    <p:bg>
      <p:bgPr>
        <a:solidFill>
          <a:schemeClr val="bg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3B2BBF7-2804-471D-B156-C43D3BE2AE94}"/>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47560505-2EFD-4F5F-8152-2936FDB34462}"/>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DCA622B7-C125-476C-9874-54D3CC640EBB}"/>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291979CC-F981-4686-9D45-BB9AE15D97B3}"/>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FABF63AC-C929-40F9-9844-0A21AE3749E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0B81D289-DDA5-4937-8448-516CCB5616BC}"/>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3E0CBE2F-86B8-478F-87E4-1CF0191B9105}"/>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en-US"/>
              <a:t>Click to edit Master title style</a:t>
            </a:r>
          </a:p>
        </p:txBody>
      </p:sp>
      <p:sp>
        <p:nvSpPr>
          <p:cNvPr id="22" name="Text Placeholder 48">
            <a:extLst>
              <a:ext uri="{FF2B5EF4-FFF2-40B4-BE49-F238E27FC236}">
                <a16:creationId xmlns:a16="http://schemas.microsoft.com/office/drawing/2014/main" id="{92647A1B-6237-4C19-BE76-B28E84D67F5D}"/>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@snapdragon</a:t>
            </a:r>
          </a:p>
        </p:txBody>
      </p:sp>
      <p:sp>
        <p:nvSpPr>
          <p:cNvPr id="13" name="Text Placeholder 7">
            <a:extLst>
              <a:ext uri="{FF2B5EF4-FFF2-40B4-BE49-F238E27FC236}">
                <a16:creationId xmlns:a16="http://schemas.microsoft.com/office/drawing/2014/main" id="{AE48B8CA-9C8E-470B-875B-D4D3CAC08D44}"/>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2FC15F7C-8AD0-413A-B8F7-AFB90C3021E6}"/>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4F99BE4-FA79-DF4B-B43B-A5EF1E46AC6E}"/>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6988F201-2BAB-47D5-B487-071113E79661}"/>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66422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63" Type="http://schemas.openxmlformats.org/officeDocument/2006/relationships/slideLayout" Target="../slideLayouts/slideLayout63.xml"/><Relationship Id="rId84" Type="http://schemas.openxmlformats.org/officeDocument/2006/relationships/slideLayout" Target="../slideLayouts/slideLayout84.xml"/><Relationship Id="rId138" Type="http://schemas.openxmlformats.org/officeDocument/2006/relationships/slideLayout" Target="../slideLayouts/slideLayout138.xml"/><Relationship Id="rId159" Type="http://schemas.openxmlformats.org/officeDocument/2006/relationships/slideLayout" Target="../slideLayouts/slideLayout159.xml"/><Relationship Id="rId170" Type="http://schemas.openxmlformats.org/officeDocument/2006/relationships/slideLayout" Target="../slideLayouts/slideLayout170.xml"/><Relationship Id="rId191" Type="http://schemas.openxmlformats.org/officeDocument/2006/relationships/slideLayout" Target="../slideLayouts/slideLayout191.xml"/><Relationship Id="rId205" Type="http://schemas.openxmlformats.org/officeDocument/2006/relationships/slideLayout" Target="../slideLayouts/slideLayout205.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53" Type="http://schemas.openxmlformats.org/officeDocument/2006/relationships/slideLayout" Target="../slideLayouts/slideLayout53.xml"/><Relationship Id="rId74" Type="http://schemas.openxmlformats.org/officeDocument/2006/relationships/slideLayout" Target="../slideLayouts/slideLayout74.xml"/><Relationship Id="rId128" Type="http://schemas.openxmlformats.org/officeDocument/2006/relationships/slideLayout" Target="../slideLayouts/slideLayout128.xml"/><Relationship Id="rId149" Type="http://schemas.openxmlformats.org/officeDocument/2006/relationships/slideLayout" Target="../slideLayouts/slideLayout149.xml"/><Relationship Id="rId5" Type="http://schemas.openxmlformats.org/officeDocument/2006/relationships/slideLayout" Target="../slideLayouts/slideLayout5.xml"/><Relationship Id="rId95" Type="http://schemas.openxmlformats.org/officeDocument/2006/relationships/slideLayout" Target="../slideLayouts/slideLayout95.xml"/><Relationship Id="rId160" Type="http://schemas.openxmlformats.org/officeDocument/2006/relationships/slideLayout" Target="../slideLayouts/slideLayout160.xml"/><Relationship Id="rId181" Type="http://schemas.openxmlformats.org/officeDocument/2006/relationships/slideLayout" Target="../slideLayouts/slideLayout181.xml"/><Relationship Id="rId22" Type="http://schemas.openxmlformats.org/officeDocument/2006/relationships/slideLayout" Target="../slideLayouts/slideLayout22.xml"/><Relationship Id="rId43" Type="http://schemas.openxmlformats.org/officeDocument/2006/relationships/slideLayout" Target="../slideLayouts/slideLayout43.xml"/><Relationship Id="rId64" Type="http://schemas.openxmlformats.org/officeDocument/2006/relationships/slideLayout" Target="../slideLayouts/slideLayout64.xml"/><Relationship Id="rId118" Type="http://schemas.openxmlformats.org/officeDocument/2006/relationships/slideLayout" Target="../slideLayouts/slideLayout118.xml"/><Relationship Id="rId139" Type="http://schemas.openxmlformats.org/officeDocument/2006/relationships/slideLayout" Target="../slideLayouts/slideLayout139.xml"/><Relationship Id="rId85" Type="http://schemas.openxmlformats.org/officeDocument/2006/relationships/slideLayout" Target="../slideLayouts/slideLayout85.xml"/><Relationship Id="rId150" Type="http://schemas.openxmlformats.org/officeDocument/2006/relationships/slideLayout" Target="../slideLayouts/slideLayout150.xml"/><Relationship Id="rId171" Type="http://schemas.openxmlformats.org/officeDocument/2006/relationships/slideLayout" Target="../slideLayouts/slideLayout171.xml"/><Relationship Id="rId192" Type="http://schemas.openxmlformats.org/officeDocument/2006/relationships/slideLayout" Target="../slideLayouts/slideLayout192.xml"/><Relationship Id="rId206" Type="http://schemas.openxmlformats.org/officeDocument/2006/relationships/slideLayout" Target="../slideLayouts/slideLayout206.xml"/><Relationship Id="rId12" Type="http://schemas.openxmlformats.org/officeDocument/2006/relationships/slideLayout" Target="../slideLayouts/slideLayout12.xml"/><Relationship Id="rId33" Type="http://schemas.openxmlformats.org/officeDocument/2006/relationships/slideLayout" Target="../slideLayouts/slideLayout33.xml"/><Relationship Id="rId108" Type="http://schemas.openxmlformats.org/officeDocument/2006/relationships/slideLayout" Target="../slideLayouts/slideLayout108.xml"/><Relationship Id="rId129" Type="http://schemas.openxmlformats.org/officeDocument/2006/relationships/slideLayout" Target="../slideLayouts/slideLayout129.xml"/><Relationship Id="rId54" Type="http://schemas.openxmlformats.org/officeDocument/2006/relationships/slideLayout" Target="../slideLayouts/slideLayout54.xml"/><Relationship Id="rId75" Type="http://schemas.openxmlformats.org/officeDocument/2006/relationships/slideLayout" Target="../slideLayouts/slideLayout75.xml"/><Relationship Id="rId96" Type="http://schemas.openxmlformats.org/officeDocument/2006/relationships/slideLayout" Target="../slideLayouts/slideLayout96.xml"/><Relationship Id="rId140" Type="http://schemas.openxmlformats.org/officeDocument/2006/relationships/slideLayout" Target="../slideLayouts/slideLayout140.xml"/><Relationship Id="rId161" Type="http://schemas.openxmlformats.org/officeDocument/2006/relationships/slideLayout" Target="../slideLayouts/slideLayout161.xml"/><Relationship Id="rId182" Type="http://schemas.openxmlformats.org/officeDocument/2006/relationships/slideLayout" Target="../slideLayouts/slideLayout182.xml"/><Relationship Id="rId6" Type="http://schemas.openxmlformats.org/officeDocument/2006/relationships/slideLayout" Target="../slideLayouts/slideLayout6.xml"/><Relationship Id="rId23" Type="http://schemas.openxmlformats.org/officeDocument/2006/relationships/slideLayout" Target="../slideLayouts/slideLayout23.xml"/><Relationship Id="rId119" Type="http://schemas.openxmlformats.org/officeDocument/2006/relationships/slideLayout" Target="../slideLayouts/slideLayout119.xml"/><Relationship Id="rId44" Type="http://schemas.openxmlformats.org/officeDocument/2006/relationships/slideLayout" Target="../slideLayouts/slideLayout44.xml"/><Relationship Id="rId65" Type="http://schemas.openxmlformats.org/officeDocument/2006/relationships/slideLayout" Target="../slideLayouts/slideLayout65.xml"/><Relationship Id="rId86" Type="http://schemas.openxmlformats.org/officeDocument/2006/relationships/slideLayout" Target="../slideLayouts/slideLayout86.xml"/><Relationship Id="rId130" Type="http://schemas.openxmlformats.org/officeDocument/2006/relationships/slideLayout" Target="../slideLayouts/slideLayout130.xml"/><Relationship Id="rId151" Type="http://schemas.openxmlformats.org/officeDocument/2006/relationships/slideLayout" Target="../slideLayouts/slideLayout151.xml"/><Relationship Id="rId172" Type="http://schemas.openxmlformats.org/officeDocument/2006/relationships/slideLayout" Target="../slideLayouts/slideLayout172.xml"/><Relationship Id="rId193" Type="http://schemas.openxmlformats.org/officeDocument/2006/relationships/slideLayout" Target="../slideLayouts/slideLayout193.xml"/><Relationship Id="rId207" Type="http://schemas.openxmlformats.org/officeDocument/2006/relationships/slideLayout" Target="../slideLayouts/slideLayout207.xml"/><Relationship Id="rId13" Type="http://schemas.openxmlformats.org/officeDocument/2006/relationships/slideLayout" Target="../slideLayouts/slideLayout13.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20" Type="http://schemas.openxmlformats.org/officeDocument/2006/relationships/slideLayout" Target="../slideLayouts/slideLayout120.xml"/><Relationship Id="rId141" Type="http://schemas.openxmlformats.org/officeDocument/2006/relationships/slideLayout" Target="../slideLayouts/slideLayout141.xml"/><Relationship Id="rId7" Type="http://schemas.openxmlformats.org/officeDocument/2006/relationships/slideLayout" Target="../slideLayouts/slideLayout7.xml"/><Relationship Id="rId162" Type="http://schemas.openxmlformats.org/officeDocument/2006/relationships/slideLayout" Target="../slideLayouts/slideLayout162.xml"/><Relationship Id="rId183" Type="http://schemas.openxmlformats.org/officeDocument/2006/relationships/slideLayout" Target="../slideLayouts/slideLayout183.xml"/><Relationship Id="rId24" Type="http://schemas.openxmlformats.org/officeDocument/2006/relationships/slideLayout" Target="../slideLayouts/slideLayout24.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31" Type="http://schemas.openxmlformats.org/officeDocument/2006/relationships/slideLayout" Target="../slideLayouts/slideLayout131.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52" Type="http://schemas.openxmlformats.org/officeDocument/2006/relationships/slideLayout" Target="../slideLayouts/slideLayout152.xml"/><Relationship Id="rId173" Type="http://schemas.openxmlformats.org/officeDocument/2006/relationships/slideLayout" Target="../slideLayouts/slideLayout173.xml"/><Relationship Id="rId194" Type="http://schemas.openxmlformats.org/officeDocument/2006/relationships/slideLayout" Target="../slideLayouts/slideLayout194.xml"/><Relationship Id="rId199" Type="http://schemas.openxmlformats.org/officeDocument/2006/relationships/slideLayout" Target="../slideLayouts/slideLayout199.xml"/><Relationship Id="rId203" Type="http://schemas.openxmlformats.org/officeDocument/2006/relationships/slideLayout" Target="../slideLayouts/slideLayout203.xml"/><Relationship Id="rId208" Type="http://schemas.openxmlformats.org/officeDocument/2006/relationships/slideLayout" Target="../slideLayouts/slideLayout208.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26" Type="http://schemas.openxmlformats.org/officeDocument/2006/relationships/slideLayout" Target="../slideLayouts/slideLayout126.xml"/><Relationship Id="rId147" Type="http://schemas.openxmlformats.org/officeDocument/2006/relationships/slideLayout" Target="../slideLayouts/slideLayout147.xml"/><Relationship Id="rId168" Type="http://schemas.openxmlformats.org/officeDocument/2006/relationships/slideLayout" Target="../slideLayouts/slideLayout16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121" Type="http://schemas.openxmlformats.org/officeDocument/2006/relationships/slideLayout" Target="../slideLayouts/slideLayout121.xml"/><Relationship Id="rId142" Type="http://schemas.openxmlformats.org/officeDocument/2006/relationships/slideLayout" Target="../slideLayouts/slideLayout142.xml"/><Relationship Id="rId163" Type="http://schemas.openxmlformats.org/officeDocument/2006/relationships/slideLayout" Target="../slideLayouts/slideLayout163.xml"/><Relationship Id="rId184" Type="http://schemas.openxmlformats.org/officeDocument/2006/relationships/slideLayout" Target="../slideLayouts/slideLayout184.xml"/><Relationship Id="rId189" Type="http://schemas.openxmlformats.org/officeDocument/2006/relationships/slideLayout" Target="../slideLayouts/slideLayout189.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137" Type="http://schemas.openxmlformats.org/officeDocument/2006/relationships/slideLayout" Target="../slideLayouts/slideLayout137.xml"/><Relationship Id="rId158" Type="http://schemas.openxmlformats.org/officeDocument/2006/relationships/slideLayout" Target="../slideLayouts/slideLayout15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32" Type="http://schemas.openxmlformats.org/officeDocument/2006/relationships/slideLayout" Target="../slideLayouts/slideLayout132.xml"/><Relationship Id="rId153" Type="http://schemas.openxmlformats.org/officeDocument/2006/relationships/slideLayout" Target="../slideLayouts/slideLayout153.xml"/><Relationship Id="rId174" Type="http://schemas.openxmlformats.org/officeDocument/2006/relationships/slideLayout" Target="../slideLayouts/slideLayout174.xml"/><Relationship Id="rId179" Type="http://schemas.openxmlformats.org/officeDocument/2006/relationships/slideLayout" Target="../slideLayouts/slideLayout179.xml"/><Relationship Id="rId195" Type="http://schemas.openxmlformats.org/officeDocument/2006/relationships/slideLayout" Target="../slideLayouts/slideLayout195.xml"/><Relationship Id="rId209" Type="http://schemas.openxmlformats.org/officeDocument/2006/relationships/slideLayout" Target="../slideLayouts/slideLayout209.xml"/><Relationship Id="rId190" Type="http://schemas.openxmlformats.org/officeDocument/2006/relationships/slideLayout" Target="../slideLayouts/slideLayout190.xml"/><Relationship Id="rId204" Type="http://schemas.openxmlformats.org/officeDocument/2006/relationships/slideLayout" Target="../slideLayouts/slideLayout204.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27" Type="http://schemas.openxmlformats.org/officeDocument/2006/relationships/slideLayout" Target="../slideLayouts/slideLayout12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52" Type="http://schemas.openxmlformats.org/officeDocument/2006/relationships/slideLayout" Target="../slideLayouts/slideLayout52.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122" Type="http://schemas.openxmlformats.org/officeDocument/2006/relationships/slideLayout" Target="../slideLayouts/slideLayout122.xml"/><Relationship Id="rId143" Type="http://schemas.openxmlformats.org/officeDocument/2006/relationships/slideLayout" Target="../slideLayouts/slideLayout143.xml"/><Relationship Id="rId148" Type="http://schemas.openxmlformats.org/officeDocument/2006/relationships/slideLayout" Target="../slideLayouts/slideLayout148.xml"/><Relationship Id="rId164" Type="http://schemas.openxmlformats.org/officeDocument/2006/relationships/slideLayout" Target="../slideLayouts/slideLayout164.xml"/><Relationship Id="rId169" Type="http://schemas.openxmlformats.org/officeDocument/2006/relationships/slideLayout" Target="../slideLayouts/slideLayout169.xml"/><Relationship Id="rId185" Type="http://schemas.openxmlformats.org/officeDocument/2006/relationships/slideLayout" Target="../slideLayouts/slideLayout185.xml"/><Relationship Id="rId4" Type="http://schemas.openxmlformats.org/officeDocument/2006/relationships/slideLayout" Target="../slideLayouts/slideLayout4.xml"/><Relationship Id="rId9" Type="http://schemas.openxmlformats.org/officeDocument/2006/relationships/slideLayout" Target="../slideLayouts/slideLayout9.xml"/><Relationship Id="rId180" Type="http://schemas.openxmlformats.org/officeDocument/2006/relationships/slideLayout" Target="../slideLayouts/slideLayout180.xml"/><Relationship Id="rId210" Type="http://schemas.openxmlformats.org/officeDocument/2006/relationships/slideLayout" Target="../slideLayouts/slideLayout210.xml"/><Relationship Id="rId26" Type="http://schemas.openxmlformats.org/officeDocument/2006/relationships/slideLayout" Target="../slideLayouts/slideLayout26.xml"/><Relationship Id="rId47" Type="http://schemas.openxmlformats.org/officeDocument/2006/relationships/slideLayout" Target="../slideLayouts/slideLayout47.xml"/><Relationship Id="rId68" Type="http://schemas.openxmlformats.org/officeDocument/2006/relationships/slideLayout" Target="../slideLayouts/slideLayout68.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33" Type="http://schemas.openxmlformats.org/officeDocument/2006/relationships/slideLayout" Target="../slideLayouts/slideLayout133.xml"/><Relationship Id="rId154" Type="http://schemas.openxmlformats.org/officeDocument/2006/relationships/slideLayout" Target="../slideLayouts/slideLayout154.xml"/><Relationship Id="rId175" Type="http://schemas.openxmlformats.org/officeDocument/2006/relationships/slideLayout" Target="../slideLayouts/slideLayout175.xml"/><Relationship Id="rId196" Type="http://schemas.openxmlformats.org/officeDocument/2006/relationships/slideLayout" Target="../slideLayouts/slideLayout196.xml"/><Relationship Id="rId200" Type="http://schemas.openxmlformats.org/officeDocument/2006/relationships/slideLayout" Target="../slideLayouts/slideLayout200.xml"/><Relationship Id="rId16" Type="http://schemas.openxmlformats.org/officeDocument/2006/relationships/slideLayout" Target="../slideLayouts/slideLayout16.xml"/><Relationship Id="rId37" Type="http://schemas.openxmlformats.org/officeDocument/2006/relationships/slideLayout" Target="../slideLayouts/slideLayout37.xml"/><Relationship Id="rId58" Type="http://schemas.openxmlformats.org/officeDocument/2006/relationships/slideLayout" Target="../slideLayouts/slideLayout58.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123" Type="http://schemas.openxmlformats.org/officeDocument/2006/relationships/slideLayout" Target="../slideLayouts/slideLayout123.xml"/><Relationship Id="rId144" Type="http://schemas.openxmlformats.org/officeDocument/2006/relationships/slideLayout" Target="../slideLayouts/slideLayout144.xml"/><Relationship Id="rId90" Type="http://schemas.openxmlformats.org/officeDocument/2006/relationships/slideLayout" Target="../slideLayouts/slideLayout90.xml"/><Relationship Id="rId165" Type="http://schemas.openxmlformats.org/officeDocument/2006/relationships/slideLayout" Target="../slideLayouts/slideLayout165.xml"/><Relationship Id="rId186" Type="http://schemas.openxmlformats.org/officeDocument/2006/relationships/slideLayout" Target="../slideLayouts/slideLayout186.xml"/><Relationship Id="rId211" Type="http://schemas.openxmlformats.org/officeDocument/2006/relationships/slideLayout" Target="../slideLayouts/slideLayout211.xml"/><Relationship Id="rId27" Type="http://schemas.openxmlformats.org/officeDocument/2006/relationships/slideLayout" Target="../slideLayouts/slideLayout27.xml"/><Relationship Id="rId48" Type="http://schemas.openxmlformats.org/officeDocument/2006/relationships/slideLayout" Target="../slideLayouts/slideLayout48.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34" Type="http://schemas.openxmlformats.org/officeDocument/2006/relationships/slideLayout" Target="../slideLayouts/slideLayout134.xml"/><Relationship Id="rId80" Type="http://schemas.openxmlformats.org/officeDocument/2006/relationships/slideLayout" Target="../slideLayouts/slideLayout80.xml"/><Relationship Id="rId155" Type="http://schemas.openxmlformats.org/officeDocument/2006/relationships/slideLayout" Target="../slideLayouts/slideLayout155.xml"/><Relationship Id="rId176" Type="http://schemas.openxmlformats.org/officeDocument/2006/relationships/slideLayout" Target="../slideLayouts/slideLayout176.xml"/><Relationship Id="rId197" Type="http://schemas.openxmlformats.org/officeDocument/2006/relationships/slideLayout" Target="../slideLayouts/slideLayout197.xml"/><Relationship Id="rId201" Type="http://schemas.openxmlformats.org/officeDocument/2006/relationships/slideLayout" Target="../slideLayouts/slideLayout201.xml"/><Relationship Id="rId17" Type="http://schemas.openxmlformats.org/officeDocument/2006/relationships/slideLayout" Target="../slideLayouts/slideLayout17.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24" Type="http://schemas.openxmlformats.org/officeDocument/2006/relationships/slideLayout" Target="../slideLayouts/slideLayout124.xml"/><Relationship Id="rId70" Type="http://schemas.openxmlformats.org/officeDocument/2006/relationships/slideLayout" Target="../slideLayouts/slideLayout70.xml"/><Relationship Id="rId91" Type="http://schemas.openxmlformats.org/officeDocument/2006/relationships/slideLayout" Target="../slideLayouts/slideLayout91.xml"/><Relationship Id="rId145" Type="http://schemas.openxmlformats.org/officeDocument/2006/relationships/slideLayout" Target="../slideLayouts/slideLayout145.xml"/><Relationship Id="rId166" Type="http://schemas.openxmlformats.org/officeDocument/2006/relationships/slideLayout" Target="../slideLayouts/slideLayout166.xml"/><Relationship Id="rId187" Type="http://schemas.openxmlformats.org/officeDocument/2006/relationships/slideLayout" Target="../slideLayouts/slideLayout187.xml"/><Relationship Id="rId1" Type="http://schemas.openxmlformats.org/officeDocument/2006/relationships/slideLayout" Target="../slideLayouts/slideLayout1.xml"/><Relationship Id="rId212" Type="http://schemas.openxmlformats.org/officeDocument/2006/relationships/theme" Target="../theme/theme1.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60" Type="http://schemas.openxmlformats.org/officeDocument/2006/relationships/slideLayout" Target="../slideLayouts/slideLayout60.xml"/><Relationship Id="rId81" Type="http://schemas.openxmlformats.org/officeDocument/2006/relationships/slideLayout" Target="../slideLayouts/slideLayout81.xml"/><Relationship Id="rId135" Type="http://schemas.openxmlformats.org/officeDocument/2006/relationships/slideLayout" Target="../slideLayouts/slideLayout135.xml"/><Relationship Id="rId156" Type="http://schemas.openxmlformats.org/officeDocument/2006/relationships/slideLayout" Target="../slideLayouts/slideLayout156.xml"/><Relationship Id="rId177" Type="http://schemas.openxmlformats.org/officeDocument/2006/relationships/slideLayout" Target="../slideLayouts/slideLayout177.xml"/><Relationship Id="rId198" Type="http://schemas.openxmlformats.org/officeDocument/2006/relationships/slideLayout" Target="../slideLayouts/slideLayout198.xml"/><Relationship Id="rId202" Type="http://schemas.openxmlformats.org/officeDocument/2006/relationships/slideLayout" Target="../slideLayouts/slideLayout202.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50" Type="http://schemas.openxmlformats.org/officeDocument/2006/relationships/slideLayout" Target="../slideLayouts/slideLayout50.xml"/><Relationship Id="rId104" Type="http://schemas.openxmlformats.org/officeDocument/2006/relationships/slideLayout" Target="../slideLayouts/slideLayout104.xml"/><Relationship Id="rId125" Type="http://schemas.openxmlformats.org/officeDocument/2006/relationships/slideLayout" Target="../slideLayouts/slideLayout125.xml"/><Relationship Id="rId146" Type="http://schemas.openxmlformats.org/officeDocument/2006/relationships/slideLayout" Target="../slideLayouts/slideLayout146.xml"/><Relationship Id="rId167" Type="http://schemas.openxmlformats.org/officeDocument/2006/relationships/slideLayout" Target="../slideLayouts/slideLayout167.xml"/><Relationship Id="rId188" Type="http://schemas.openxmlformats.org/officeDocument/2006/relationships/slideLayout" Target="../slideLayouts/slideLayout188.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40" Type="http://schemas.openxmlformats.org/officeDocument/2006/relationships/slideLayout" Target="../slideLayouts/slideLayout40.xml"/><Relationship Id="rId115" Type="http://schemas.openxmlformats.org/officeDocument/2006/relationships/slideLayout" Target="../slideLayouts/slideLayout115.xml"/><Relationship Id="rId136" Type="http://schemas.openxmlformats.org/officeDocument/2006/relationships/slideLayout" Target="../slideLayouts/slideLayout136.xml"/><Relationship Id="rId157" Type="http://schemas.openxmlformats.org/officeDocument/2006/relationships/slideLayout" Target="../slideLayouts/slideLayout157.xml"/><Relationship Id="rId178" Type="http://schemas.openxmlformats.org/officeDocument/2006/relationships/slideLayout" Target="../slideLayouts/slideLayout1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642645"/>
            <a:ext cx="11187112" cy="361959"/>
          </a:xfrm>
          <a:prstGeom prst="rect">
            <a:avLst/>
          </a:prstGeom>
        </p:spPr>
        <p:txBody>
          <a:bodyPr vert="horz" wrap="square" lIns="0" tIns="0" rIns="0" bIns="0" rtlCol="0" anchor="b">
            <a:spAutoFit/>
          </a:bodyPr>
          <a:lstStyle/>
          <a:p>
            <a:r>
              <a:rPr lang="en-US"/>
              <a:t>Click to edit Master title style</a:t>
            </a:r>
          </a:p>
        </p:txBody>
      </p:sp>
      <p:sp>
        <p:nvSpPr>
          <p:cNvPr id="98" name="TextBox 97"/>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6">
                  <a:lumMod val="75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Tree>
    <p:extLst>
      <p:ext uri="{BB962C8B-B14F-4D97-AF65-F5344CB8AC3E}">
        <p14:creationId xmlns:p14="http://schemas.microsoft.com/office/powerpoint/2010/main" val="306139523"/>
      </p:ext>
    </p:extLst>
  </p:cSld>
  <p:clrMap bg1="lt1" tx1="dk1" bg2="lt2" tx2="dk2" accent1="accent1" accent2="accent2" accent3="accent3" accent4="accent4" accent5="accent5" accent6="accent6" hlink="hlink" folHlink="folHlink"/>
  <p:sldLayoutIdLst>
    <p:sldLayoutId id="2147483834" r:id="rId1"/>
    <p:sldLayoutId id="2147484314" r:id="rId2"/>
    <p:sldLayoutId id="2147483838" r:id="rId3"/>
    <p:sldLayoutId id="2147483835" r:id="rId4"/>
    <p:sldLayoutId id="2147483839" r:id="rId5"/>
    <p:sldLayoutId id="2147483840" r:id="rId6"/>
    <p:sldLayoutId id="2147484315" r:id="rId7"/>
    <p:sldLayoutId id="2147483933" r:id="rId8"/>
    <p:sldLayoutId id="2147483930" r:id="rId9"/>
    <p:sldLayoutId id="2147483934" r:id="rId10"/>
    <p:sldLayoutId id="2147484023" r:id="rId11"/>
    <p:sldLayoutId id="2147483988" r:id="rId12"/>
    <p:sldLayoutId id="2147483844" r:id="rId13"/>
    <p:sldLayoutId id="2147483841" r:id="rId14"/>
    <p:sldLayoutId id="2147483842" r:id="rId15"/>
    <p:sldLayoutId id="2147483843" r:id="rId16"/>
    <p:sldLayoutId id="2147483845" r:id="rId17"/>
    <p:sldLayoutId id="2147483846" r:id="rId18"/>
    <p:sldLayoutId id="2147483853" r:id="rId19"/>
    <p:sldLayoutId id="2147483854" r:id="rId20"/>
    <p:sldLayoutId id="2147484336" r:id="rId21"/>
    <p:sldLayoutId id="2147484334" r:id="rId22"/>
    <p:sldLayoutId id="2147484113" r:id="rId23"/>
    <p:sldLayoutId id="2147484021" r:id="rId24"/>
    <p:sldLayoutId id="2147483855" r:id="rId25"/>
    <p:sldLayoutId id="2147483856" r:id="rId26"/>
    <p:sldLayoutId id="2147483857" r:id="rId27"/>
    <p:sldLayoutId id="2147483979" r:id="rId28"/>
    <p:sldLayoutId id="2147483861" r:id="rId29"/>
    <p:sldLayoutId id="2147483858" r:id="rId30"/>
    <p:sldLayoutId id="2147483859" r:id="rId31"/>
    <p:sldLayoutId id="2147483860" r:id="rId32"/>
    <p:sldLayoutId id="2147483862" r:id="rId33"/>
    <p:sldLayoutId id="2147483863" r:id="rId34"/>
    <p:sldLayoutId id="2147483978" r:id="rId35"/>
    <p:sldLayoutId id="2147483867" r:id="rId36"/>
    <p:sldLayoutId id="2147483864" r:id="rId37"/>
    <p:sldLayoutId id="2147483868" r:id="rId38"/>
    <p:sldLayoutId id="2147483869" r:id="rId39"/>
    <p:sldLayoutId id="2147483870" r:id="rId40"/>
    <p:sldLayoutId id="2147483977" r:id="rId41"/>
    <p:sldLayoutId id="2147483873" r:id="rId42"/>
    <p:sldLayoutId id="2147483874" r:id="rId43"/>
    <p:sldLayoutId id="2147483875" r:id="rId44"/>
    <p:sldLayoutId id="2147483877" r:id="rId45"/>
    <p:sldLayoutId id="2147483876" r:id="rId46"/>
    <p:sldLayoutId id="2147484004" r:id="rId47"/>
    <p:sldLayoutId id="2147483878" r:id="rId48"/>
    <p:sldLayoutId id="2147484339" r:id="rId49"/>
    <p:sldLayoutId id="2147484340" r:id="rId50"/>
    <p:sldLayoutId id="2147484338" r:id="rId51"/>
    <p:sldLayoutId id="2147484343" r:id="rId52"/>
    <p:sldLayoutId id="2147484344" r:id="rId53"/>
    <p:sldLayoutId id="2147484211" r:id="rId54"/>
    <p:sldLayoutId id="2147483943" r:id="rId55"/>
    <p:sldLayoutId id="2147483942" r:id="rId56"/>
    <p:sldLayoutId id="2147484212" r:id="rId57"/>
    <p:sldLayoutId id="2147483976" r:id="rId58"/>
    <p:sldLayoutId id="2147483882" r:id="rId59"/>
    <p:sldLayoutId id="2147483879" r:id="rId60"/>
    <p:sldLayoutId id="2147483883" r:id="rId61"/>
    <p:sldLayoutId id="2147483884" r:id="rId62"/>
    <p:sldLayoutId id="2147483975" r:id="rId63"/>
    <p:sldLayoutId id="2147483888" r:id="rId64"/>
    <p:sldLayoutId id="2147483885" r:id="rId65"/>
    <p:sldLayoutId id="2147483889" r:id="rId66"/>
    <p:sldLayoutId id="2147483890" r:id="rId67"/>
    <p:sldLayoutId id="2147483973" r:id="rId68"/>
    <p:sldLayoutId id="2147483894" r:id="rId69"/>
    <p:sldLayoutId id="2147483891" r:id="rId70"/>
    <p:sldLayoutId id="2147483895" r:id="rId71"/>
    <p:sldLayoutId id="2147483896" r:id="rId72"/>
    <p:sldLayoutId id="2147483972" r:id="rId73"/>
    <p:sldLayoutId id="2147483900" r:id="rId74"/>
    <p:sldLayoutId id="2147483897" r:id="rId75"/>
    <p:sldLayoutId id="2147483901" r:id="rId76"/>
    <p:sldLayoutId id="2147483902" r:id="rId77"/>
    <p:sldLayoutId id="2147483968" r:id="rId78"/>
    <p:sldLayoutId id="2147483912" r:id="rId79"/>
    <p:sldLayoutId id="2147483909" r:id="rId80"/>
    <p:sldLayoutId id="2147483913" r:id="rId81"/>
    <p:sldLayoutId id="2147483914" r:id="rId82"/>
    <p:sldLayoutId id="2147484076" r:id="rId83"/>
    <p:sldLayoutId id="2147484077" r:id="rId84"/>
    <p:sldLayoutId id="2147484073" r:id="rId85"/>
    <p:sldLayoutId id="2147484080" r:id="rId86"/>
    <p:sldLayoutId id="2147484081" r:id="rId87"/>
    <p:sldLayoutId id="2147483950" r:id="rId88"/>
    <p:sldLayoutId id="2147483947" r:id="rId89"/>
    <p:sldLayoutId id="2147483944" r:id="rId90"/>
    <p:sldLayoutId id="2147483948" r:id="rId91"/>
    <p:sldLayoutId id="2147483949" r:id="rId92"/>
    <p:sldLayoutId id="2147483958" r:id="rId93"/>
    <p:sldLayoutId id="2147483957" r:id="rId94"/>
    <p:sldLayoutId id="2147483954" r:id="rId95"/>
    <p:sldLayoutId id="2147483959" r:id="rId96"/>
    <p:sldLayoutId id="2147484027" r:id="rId97"/>
    <p:sldLayoutId id="2147484053" r:id="rId98"/>
    <p:sldLayoutId id="2147484057" r:id="rId99"/>
    <p:sldLayoutId id="2147484056" r:id="rId100"/>
    <p:sldLayoutId id="2147484318" r:id="rId101"/>
    <p:sldLayoutId id="2147484055" r:id="rId102"/>
    <p:sldLayoutId id="2147484054" r:id="rId103"/>
    <p:sldLayoutId id="2147484062" r:id="rId104"/>
    <p:sldLayoutId id="2147484207" r:id="rId105"/>
    <p:sldLayoutId id="2147484061" r:id="rId106"/>
    <p:sldLayoutId id="2147484060" r:id="rId107"/>
    <p:sldLayoutId id="2147484058" r:id="rId108"/>
    <p:sldLayoutId id="2147484066" r:id="rId109"/>
    <p:sldLayoutId id="2147484208" r:id="rId110"/>
    <p:sldLayoutId id="2147484063" r:id="rId111"/>
    <p:sldLayoutId id="2147484064" r:id="rId112"/>
    <p:sldLayoutId id="2147484065" r:id="rId113"/>
    <p:sldLayoutId id="2147484171" r:id="rId114"/>
    <p:sldLayoutId id="2147484337" r:id="rId115"/>
    <p:sldLayoutId id="2147484172" r:id="rId116"/>
    <p:sldLayoutId id="2147484335" r:id="rId117"/>
    <p:sldLayoutId id="2147484173" r:id="rId118"/>
    <p:sldLayoutId id="2147484174" r:id="rId119"/>
    <p:sldLayoutId id="2147484175" r:id="rId120"/>
    <p:sldLayoutId id="2147484176" r:id="rId121"/>
    <p:sldLayoutId id="2147484177" r:id="rId122"/>
    <p:sldLayoutId id="2147484046" r:id="rId123"/>
    <p:sldLayoutId id="2147484179" r:id="rId124"/>
    <p:sldLayoutId id="2147484045" r:id="rId125"/>
    <p:sldLayoutId id="2147484044" r:id="rId126"/>
    <p:sldLayoutId id="2147484043" r:id="rId127"/>
    <p:sldLayoutId id="2147484029" r:id="rId128"/>
    <p:sldLayoutId id="2147484319" r:id="rId129"/>
    <p:sldLayoutId id="2147484180" r:id="rId130"/>
    <p:sldLayoutId id="2147484030" r:id="rId131"/>
    <p:sldLayoutId id="2147484028" r:id="rId132"/>
    <p:sldLayoutId id="2147484032" r:id="rId133"/>
    <p:sldLayoutId id="2147484034" r:id="rId134"/>
    <p:sldLayoutId id="2147484181" r:id="rId135"/>
    <p:sldLayoutId id="2147484033" r:id="rId136"/>
    <p:sldLayoutId id="2147484020" r:id="rId137"/>
    <p:sldLayoutId id="2147484182" r:id="rId138"/>
    <p:sldLayoutId id="2147484125" r:id="rId139"/>
    <p:sldLayoutId id="2147484178" r:id="rId140"/>
    <p:sldLayoutId id="2147484126" r:id="rId141"/>
    <p:sldLayoutId id="2147484127" r:id="rId142"/>
    <p:sldLayoutId id="2147484184" r:id="rId143"/>
    <p:sldLayoutId id="2147484183" r:id="rId144"/>
    <p:sldLayoutId id="2147484128" r:id="rId145"/>
    <p:sldLayoutId id="2147484129" r:id="rId146"/>
    <p:sldLayoutId id="2147484130" r:id="rId147"/>
    <p:sldLayoutId id="2147484186" r:id="rId148"/>
    <p:sldLayoutId id="2147484185" r:id="rId149"/>
    <p:sldLayoutId id="2147484131" r:id="rId150"/>
    <p:sldLayoutId id="2147484132" r:id="rId151"/>
    <p:sldLayoutId id="2147484133" r:id="rId152"/>
    <p:sldLayoutId id="2147484135" r:id="rId153"/>
    <p:sldLayoutId id="2147484134" r:id="rId154"/>
    <p:sldLayoutId id="2147484137" r:id="rId155"/>
    <p:sldLayoutId id="2147484136" r:id="rId156"/>
    <p:sldLayoutId id="2147484347" r:id="rId157"/>
    <p:sldLayoutId id="2147484345" r:id="rId158"/>
    <p:sldLayoutId id="2147484346" r:id="rId159"/>
    <p:sldLayoutId id="2147484348" r:id="rId160"/>
    <p:sldLayoutId id="2147484349" r:id="rId161"/>
    <p:sldLayoutId id="2147484213" r:id="rId162"/>
    <p:sldLayoutId id="2147484214" r:id="rId163"/>
    <p:sldLayoutId id="2147484215" r:id="rId164"/>
    <p:sldLayoutId id="2147484216" r:id="rId165"/>
    <p:sldLayoutId id="2147484188" r:id="rId166"/>
    <p:sldLayoutId id="2147484187" r:id="rId167"/>
    <p:sldLayoutId id="2147484140" r:id="rId168"/>
    <p:sldLayoutId id="2147484141" r:id="rId169"/>
    <p:sldLayoutId id="2147484142" r:id="rId170"/>
    <p:sldLayoutId id="2147484190" r:id="rId171"/>
    <p:sldLayoutId id="2147484189" r:id="rId172"/>
    <p:sldLayoutId id="2147484143" r:id="rId173"/>
    <p:sldLayoutId id="2147484144" r:id="rId174"/>
    <p:sldLayoutId id="2147484145" r:id="rId175"/>
    <p:sldLayoutId id="2147484192" r:id="rId176"/>
    <p:sldLayoutId id="2147484191" r:id="rId177"/>
    <p:sldLayoutId id="2147484146" r:id="rId178"/>
    <p:sldLayoutId id="2147484147" r:id="rId179"/>
    <p:sldLayoutId id="2147484148" r:id="rId180"/>
    <p:sldLayoutId id="2147484196" r:id="rId181"/>
    <p:sldLayoutId id="2147484195" r:id="rId182"/>
    <p:sldLayoutId id="2147484152" r:id="rId183"/>
    <p:sldLayoutId id="2147484153" r:id="rId184"/>
    <p:sldLayoutId id="2147484154" r:id="rId185"/>
    <p:sldLayoutId id="2147484198" r:id="rId186"/>
    <p:sldLayoutId id="2147484197" r:id="rId187"/>
    <p:sldLayoutId id="2147484155" r:id="rId188"/>
    <p:sldLayoutId id="2147484156" r:id="rId189"/>
    <p:sldLayoutId id="2147484157" r:id="rId190"/>
    <p:sldLayoutId id="2147484200" r:id="rId191"/>
    <p:sldLayoutId id="2147484199" r:id="rId192"/>
    <p:sldLayoutId id="2147484158" r:id="rId193"/>
    <p:sldLayoutId id="2147484159" r:id="rId194"/>
    <p:sldLayoutId id="2147484160" r:id="rId195"/>
    <p:sldLayoutId id="2147484052" r:id="rId196"/>
    <p:sldLayoutId id="2147484051" r:id="rId197"/>
    <p:sldLayoutId id="2147484206" r:id="rId198"/>
    <p:sldLayoutId id="2147484050" r:id="rId199"/>
    <p:sldLayoutId id="2147484049" r:id="rId200"/>
    <p:sldLayoutId id="2147484037" r:id="rId201"/>
    <p:sldLayoutId id="2147484038" r:id="rId202"/>
    <p:sldLayoutId id="2147484167" r:id="rId203"/>
    <p:sldLayoutId id="2147484035" r:id="rId204"/>
    <p:sldLayoutId id="2147484220" r:id="rId205"/>
    <p:sldLayoutId id="2147484333" r:id="rId206"/>
    <p:sldLayoutId id="2147484071" r:id="rId207"/>
    <p:sldLayoutId id="2147484068" r:id="rId208"/>
    <p:sldLayoutId id="2147484210" r:id="rId209"/>
    <p:sldLayoutId id="2147484069" r:id="rId210"/>
    <p:sldLayoutId id="2147484070" r:id="rId2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2800" kern="1200" baseline="0">
          <a:solidFill>
            <a:schemeClr val="tx2"/>
          </a:solidFill>
          <a:latin typeface="+mj-lt"/>
          <a:ea typeface="+mj-ea"/>
          <a:cs typeface="+mj-cs"/>
        </a:defRPr>
      </a:lvl1pPr>
    </p:titleStyle>
    <p:body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000" kern="1200" baseline="0">
          <a:solidFill>
            <a:schemeClr val="tx2"/>
          </a:solidFill>
          <a:latin typeface="+mn-lt"/>
          <a:ea typeface="+mn-ea"/>
          <a:cs typeface="+mn-cs"/>
        </a:defRPr>
      </a:lvl1pPr>
      <a:lvl2pPr marL="342900" indent="-152400" algn="l" defTabSz="914400" rtl="0" eaLnBrk="1" latinLnBrk="0" hangingPunct="1">
        <a:lnSpc>
          <a:spcPct val="100000"/>
        </a:lnSpc>
        <a:spcBef>
          <a:spcPts val="225"/>
        </a:spcBef>
        <a:spcAft>
          <a:spcPts val="225"/>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457200" indent="-101600" algn="l" defTabSz="914400" rtl="0" eaLnBrk="1" latinLnBrk="0" hangingPunct="1">
        <a:lnSpc>
          <a:spcPct val="105000"/>
        </a:lnSpc>
        <a:spcBef>
          <a:spcPts val="150"/>
        </a:spcBef>
        <a:spcAft>
          <a:spcPts val="150"/>
        </a:spcAft>
        <a:buClrTx/>
        <a:buFont typeface="Arial" panose="020B0604020202020204" pitchFamily="34" charset="0"/>
        <a:buChar char="•"/>
        <a:defRPr lang="en-US" sz="1200" kern="1200" dirty="0" smtClean="0">
          <a:solidFill>
            <a:schemeClr val="tx2"/>
          </a:solidFill>
          <a:latin typeface="+mn-lt"/>
          <a:ea typeface="+mn-ea"/>
          <a:cs typeface="+mn-cs"/>
        </a:defRPr>
      </a:lvl3pPr>
      <a:lvl4pPr marL="571500" indent="-100584" algn="l" defTabSz="914400" rtl="0" eaLnBrk="1" latinLnBrk="0" hangingPunct="1">
        <a:lnSpc>
          <a:spcPct val="105000"/>
        </a:lnSpc>
        <a:spcBef>
          <a:spcPts val="75"/>
        </a:spcBef>
        <a:spcAft>
          <a:spcPts val="75"/>
        </a:spcAft>
        <a:buClrTx/>
        <a:buFont typeface="Arial" panose="020B0604020202020204" pitchFamily="34" charset="0"/>
        <a:buChar char="•"/>
        <a:tabLst/>
        <a:defRPr sz="800" kern="1200">
          <a:solidFill>
            <a:schemeClr val="tx2"/>
          </a:solidFill>
          <a:latin typeface="+mn-lt"/>
          <a:ea typeface="+mn-ea"/>
          <a:cs typeface="+mn-cs"/>
        </a:defRPr>
      </a:lvl4pPr>
      <a:lvl5pPr marL="174625" indent="-174625" algn="l" defTabSz="914400" rtl="0" eaLnBrk="1" latinLnBrk="0" hangingPunct="1">
        <a:lnSpc>
          <a:spcPct val="95000"/>
        </a:lnSpc>
        <a:spcBef>
          <a:spcPts val="900"/>
        </a:spcBef>
        <a:spcAft>
          <a:spcPts val="300"/>
        </a:spcAft>
        <a:buClrTx/>
        <a:buFont typeface="Arial" panose="020B0604020202020204" pitchFamily="34" charset="0"/>
        <a:buChar char="•"/>
        <a:tabLst/>
        <a:defRPr sz="2000" b="1" kern="1200" spc="60" baseline="0">
          <a:solidFill>
            <a:schemeClr val="tx2"/>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04" userDrawn="1">
          <p15:clr>
            <a:srgbClr val="F26B43"/>
          </p15:clr>
        </p15:guide>
        <p15:guide id="2" pos="303" userDrawn="1">
          <p15:clr>
            <a:srgbClr val="F26B43"/>
          </p15:clr>
        </p15:guide>
        <p15:guide id="3" orient="horz" pos="1076" userDrawn="1">
          <p15:clr>
            <a:srgbClr val="F26B43"/>
          </p15:clr>
        </p15:guide>
        <p15:guide id="4" orient="horz" pos="216" userDrawn="1">
          <p15:clr>
            <a:srgbClr val="F26B43"/>
          </p15:clr>
        </p15:guide>
        <p15:guide id="6" pos="7368">
          <p15:clr>
            <a:srgbClr val="F26B43"/>
          </p15:clr>
        </p15:guide>
        <p15:guide id="7" orient="horz" pos="4320" userDrawn="1">
          <p15:clr>
            <a:srgbClr val="F26B43"/>
          </p15:clr>
        </p15:guide>
        <p15:guide id="8" orient="horz" pos="648" userDrawn="1">
          <p15:clr>
            <a:srgbClr val="F26B43"/>
          </p15:clr>
        </p15:guide>
        <p15:guide id="9" pos="3912" userDrawn="1">
          <p15:clr>
            <a:srgbClr val="F26B43"/>
          </p15:clr>
        </p15:guide>
        <p15:guide id="10" pos="756" userDrawn="1">
          <p15:clr>
            <a:srgbClr val="F26B43"/>
          </p15:clr>
        </p15:guide>
        <p15:guide id="11" pos="908" userDrawn="1">
          <p15:clr>
            <a:srgbClr val="F26B43"/>
          </p15:clr>
        </p15:guide>
        <p15:guide id="12" pos="1361" userDrawn="1">
          <p15:clr>
            <a:srgbClr val="F26B43"/>
          </p15:clr>
        </p15:guide>
        <p15:guide id="13" pos="1513" userDrawn="1">
          <p15:clr>
            <a:srgbClr val="F26B43"/>
          </p15:clr>
        </p15:guide>
        <p15:guide id="14" pos="1955" userDrawn="1">
          <p15:clr>
            <a:srgbClr val="F26B43"/>
          </p15:clr>
        </p15:guide>
        <p15:guide id="15" pos="2106" userDrawn="1">
          <p15:clr>
            <a:srgbClr val="F26B43"/>
          </p15:clr>
        </p15:guide>
        <p15:guide id="16" pos="2554" userDrawn="1">
          <p15:clr>
            <a:srgbClr val="F26B43"/>
          </p15:clr>
        </p15:guide>
        <p15:guide id="17" pos="2717" userDrawn="1">
          <p15:clr>
            <a:srgbClr val="F26B43"/>
          </p15:clr>
        </p15:guide>
        <p15:guide id="18" pos="3159" userDrawn="1">
          <p15:clr>
            <a:srgbClr val="F26B43"/>
          </p15:clr>
        </p15:guide>
        <p15:guide id="19" pos="3316" userDrawn="1">
          <p15:clr>
            <a:srgbClr val="F26B43"/>
          </p15:clr>
        </p15:guide>
        <p15:guide id="20" pos="3759" userDrawn="1">
          <p15:clr>
            <a:srgbClr val="F26B43"/>
          </p15:clr>
        </p15:guide>
        <p15:guide id="21" pos="4364" userDrawn="1">
          <p15:clr>
            <a:srgbClr val="F26B43"/>
          </p15:clr>
        </p15:guide>
        <p15:guide id="22" pos="4509" userDrawn="1">
          <p15:clr>
            <a:srgbClr val="F26B43"/>
          </p15:clr>
        </p15:guide>
        <p15:guide id="23" pos="4968" userDrawn="1">
          <p15:clr>
            <a:srgbClr val="F26B43"/>
          </p15:clr>
        </p15:guide>
        <p15:guide id="24" pos="5114" userDrawn="1">
          <p15:clr>
            <a:srgbClr val="F26B43"/>
          </p15:clr>
        </p15:guide>
        <p15:guide id="25" pos="5562" userDrawn="1">
          <p15:clr>
            <a:srgbClr val="F26B43"/>
          </p15:clr>
        </p15:guide>
        <p15:guide id="26" pos="5713" userDrawn="1">
          <p15:clr>
            <a:srgbClr val="F26B43"/>
          </p15:clr>
        </p15:guide>
        <p15:guide id="27" pos="6161" userDrawn="1">
          <p15:clr>
            <a:srgbClr val="F26B43"/>
          </p15:clr>
        </p15:guide>
        <p15:guide id="28" pos="6319" userDrawn="1">
          <p15:clr>
            <a:srgbClr val="F26B43"/>
          </p15:clr>
        </p15:guide>
        <p15:guide id="29" pos="6761" userDrawn="1">
          <p15:clr>
            <a:srgbClr val="F26B43"/>
          </p15:clr>
        </p15:guide>
        <p15:guide id="30" pos="6918" userDrawn="1">
          <p15:clr>
            <a:srgbClr val="F26B43"/>
          </p15:clr>
        </p15:guide>
        <p15:guide id="32" pos="7680" userDrawn="1">
          <p15:clr>
            <a:srgbClr val="F26B43"/>
          </p15:clr>
        </p15:guide>
        <p15:guide id="33" userDrawn="1">
          <p15:clr>
            <a:srgbClr val="F26B43"/>
          </p15:clr>
        </p15:guide>
        <p15:guide id="34" orient="horz" pos="431" userDrawn="1">
          <p15:clr>
            <a:srgbClr val="F26B43"/>
          </p15:clr>
        </p15:guide>
        <p15:guide id="35" orient="horz" pos="861" userDrawn="1">
          <p15:clr>
            <a:srgbClr val="F26B43"/>
          </p15:clr>
        </p15:guide>
        <p15:guide id="36" orient="horz" pos="1297" userDrawn="1">
          <p15:clr>
            <a:srgbClr val="F26B43"/>
          </p15:clr>
        </p15:guide>
        <p15:guide id="37" orient="horz" pos="1513" userDrawn="1">
          <p15:clr>
            <a:srgbClr val="F26B43"/>
          </p15:clr>
        </p15:guide>
        <p15:guide id="38" orient="horz" pos="1728" userDrawn="1">
          <p15:clr>
            <a:srgbClr val="F26B43"/>
          </p15:clr>
        </p15:guide>
        <p15:guide id="39" orient="horz" pos="1943" userDrawn="1">
          <p15:clr>
            <a:srgbClr val="F26B43"/>
          </p15:clr>
        </p15:guide>
        <p15:guide id="40" orient="horz" pos="2159" userDrawn="1">
          <p15:clr>
            <a:srgbClr val="F26B43"/>
          </p15:clr>
        </p15:guide>
        <p15:guide id="41" orient="horz" userDrawn="1">
          <p15:clr>
            <a:srgbClr val="F26B43"/>
          </p15:clr>
        </p15:guide>
        <p15:guide id="42" orient="horz" pos="2374" userDrawn="1">
          <p15:clr>
            <a:srgbClr val="F26B43"/>
          </p15:clr>
        </p15:guide>
        <p15:guide id="43" orient="horz" pos="2589" userDrawn="1">
          <p15:clr>
            <a:srgbClr val="F26B43"/>
          </p15:clr>
        </p15:guide>
        <p15:guide id="44" orient="horz" pos="2804" userDrawn="1">
          <p15:clr>
            <a:srgbClr val="F26B43"/>
          </p15:clr>
        </p15:guide>
        <p15:guide id="45" orient="horz" pos="3025" userDrawn="1">
          <p15:clr>
            <a:srgbClr val="F26B43"/>
          </p15:clr>
        </p15:guide>
        <p15:guide id="46" orient="horz" pos="3241" userDrawn="1">
          <p15:clr>
            <a:srgbClr val="F26B43"/>
          </p15:clr>
        </p15:guide>
        <p15:guide id="47" orient="horz" pos="3456" userDrawn="1">
          <p15:clr>
            <a:srgbClr val="F26B43"/>
          </p15:clr>
        </p15:guide>
        <p15:guide id="48" orient="horz" pos="3671" userDrawn="1">
          <p15:clr>
            <a:srgbClr val="F26B43"/>
          </p15:clr>
        </p15:guide>
        <p15:guide id="49" orient="horz" pos="388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9254895-2BC3-4648-A597-4B7AA5D5A1CB}"/>
              </a:ext>
            </a:extLst>
          </p:cNvPr>
          <p:cNvSpPr>
            <a:spLocks noGrp="1"/>
          </p:cNvSpPr>
          <p:nvPr>
            <p:ph type="body" sz="quarter" idx="11"/>
          </p:nvPr>
        </p:nvSpPr>
        <p:spPr/>
        <p:txBody>
          <a:bodyPr/>
          <a:lstStyle/>
          <a:p>
            <a:endParaRPr lang="en-US"/>
          </a:p>
        </p:txBody>
      </p:sp>
      <p:sp>
        <p:nvSpPr>
          <p:cNvPr id="4" name="Text Placeholder 3">
            <a:extLst>
              <a:ext uri="{FF2B5EF4-FFF2-40B4-BE49-F238E27FC236}">
                <a16:creationId xmlns:a16="http://schemas.microsoft.com/office/drawing/2014/main" id="{44FD29BC-12E3-44E2-9062-71F681F454DA}"/>
              </a:ext>
            </a:extLst>
          </p:cNvPr>
          <p:cNvSpPr>
            <a:spLocks noGrp="1"/>
          </p:cNvSpPr>
          <p:nvPr>
            <p:ph type="body" sz="quarter" idx="13"/>
          </p:nvPr>
        </p:nvSpPr>
        <p:spPr/>
        <p:txBody>
          <a:bodyPr/>
          <a:lstStyle/>
          <a:p>
            <a:endParaRPr lang="en-US"/>
          </a:p>
        </p:txBody>
      </p:sp>
      <p:sp>
        <p:nvSpPr>
          <p:cNvPr id="5" name="Text Placeholder 4">
            <a:extLst>
              <a:ext uri="{FF2B5EF4-FFF2-40B4-BE49-F238E27FC236}">
                <a16:creationId xmlns:a16="http://schemas.microsoft.com/office/drawing/2014/main" id="{48BD1365-BFC5-47D4-BAE7-B790463CBFF6}"/>
              </a:ext>
            </a:extLst>
          </p:cNvPr>
          <p:cNvSpPr>
            <a:spLocks noGrp="1"/>
          </p:cNvSpPr>
          <p:nvPr>
            <p:ph type="body" sz="quarter" idx="14"/>
          </p:nvPr>
        </p:nvSpPr>
        <p:spPr/>
        <p:txBody>
          <a:bodyPr/>
          <a:lstStyle/>
          <a:p>
            <a:r>
              <a:rPr lang="en-US" altLang="zh-CN" sz="1600" dirty="0">
                <a:latin typeface="+mj-ea"/>
                <a:ea typeface="+mj-ea"/>
                <a:cs typeface="+mj-cs"/>
              </a:rPr>
              <a:t>2023-05-17</a:t>
            </a:r>
            <a:endParaRPr lang="zh-CN" altLang="en-US" sz="1600" dirty="0">
              <a:latin typeface="+mj-ea"/>
              <a:ea typeface="+mj-ea"/>
              <a:cs typeface="+mj-cs"/>
            </a:endParaRPr>
          </a:p>
          <a:p>
            <a:endParaRPr lang="en-US" dirty="0"/>
          </a:p>
        </p:txBody>
      </p:sp>
      <p:sp>
        <p:nvSpPr>
          <p:cNvPr id="6" name="Title 5">
            <a:extLst>
              <a:ext uri="{FF2B5EF4-FFF2-40B4-BE49-F238E27FC236}">
                <a16:creationId xmlns:a16="http://schemas.microsoft.com/office/drawing/2014/main" id="{CCBF8A07-290F-4381-9EA3-6B968F3A4D39}"/>
              </a:ext>
            </a:extLst>
          </p:cNvPr>
          <p:cNvSpPr>
            <a:spLocks noGrp="1"/>
          </p:cNvSpPr>
          <p:nvPr>
            <p:ph type="title"/>
          </p:nvPr>
        </p:nvSpPr>
        <p:spPr>
          <a:xfrm>
            <a:off x="431637" y="1667691"/>
            <a:ext cx="8465121" cy="1840780"/>
          </a:xfrm>
        </p:spPr>
        <p:txBody>
          <a:bodyPr/>
          <a:lstStyle/>
          <a:p>
            <a:r>
              <a:rPr lang="zh-CN" altLang="en-US" sz="3600" dirty="0"/>
              <a:t>基于</a:t>
            </a:r>
            <a:r>
              <a:rPr lang="en-US" sz="3600" dirty="0"/>
              <a:t>LTE V2X</a:t>
            </a:r>
            <a:r>
              <a:rPr lang="zh-CN" altLang="en-US" sz="3600" dirty="0"/>
              <a:t>预警类应用的功能安全分析</a:t>
            </a:r>
            <a:br>
              <a:rPr lang="zh-CN" altLang="en-US" sz="3600" dirty="0"/>
            </a:br>
            <a:r>
              <a:rPr lang="en-US" sz="3600" dirty="0"/>
              <a:t>LTE V2X warning based application Functional Safety analysis</a:t>
            </a:r>
          </a:p>
        </p:txBody>
      </p:sp>
      <p:sp>
        <p:nvSpPr>
          <p:cNvPr id="7" name="Text Placeholder 1">
            <a:extLst>
              <a:ext uri="{FF2B5EF4-FFF2-40B4-BE49-F238E27FC236}">
                <a16:creationId xmlns:a16="http://schemas.microsoft.com/office/drawing/2014/main" id="{847CE762-E8F1-43F3-899F-E73538A85064}"/>
              </a:ext>
            </a:extLst>
          </p:cNvPr>
          <p:cNvSpPr txBox="1">
            <a:spLocks/>
          </p:cNvSpPr>
          <p:nvPr/>
        </p:nvSpPr>
        <p:spPr bwMode="gray">
          <a:xfrm>
            <a:off x="479625" y="4125743"/>
            <a:ext cx="6454176" cy="265272"/>
          </a:xfrm>
          <a:prstGeom prst="rect">
            <a:avLst/>
          </a:prstGeom>
        </p:spPr>
        <p:txBody>
          <a:bodyPr vert="horz" lIns="0" tIns="0" rIns="0" bIns="0" rtlCol="0">
            <a:noAutofit/>
          </a:bodyPr>
          <a:lstStyle>
            <a:lvl1pPr marL="0" indent="0" algn="l" defTabSz="914400" rtl="0" eaLnBrk="1" latinLnBrk="0" hangingPunct="1">
              <a:lnSpc>
                <a:spcPct val="95000"/>
              </a:lnSpc>
              <a:spcBef>
                <a:spcPts val="0"/>
              </a:spcBef>
              <a:spcAft>
                <a:spcPts val="600"/>
              </a:spcAft>
              <a:buClrTx/>
              <a:buFont typeface="Microsoft Sans Serif" panose="020B0604020202020204" pitchFamily="34" charset="0"/>
              <a:buChar char="​"/>
              <a:defRPr sz="2000" b="1" kern="1200" spc="30" baseline="0">
                <a:solidFill>
                  <a:schemeClr val="bg1"/>
                </a:solidFill>
                <a:latin typeface="+mn-lt"/>
                <a:ea typeface="+mn-ea"/>
                <a:cs typeface="+mn-cs"/>
              </a:defRPr>
            </a:lvl1pPr>
            <a:lvl2pPr marL="0" indent="0" algn="l" defTabSz="914400" rtl="0" eaLnBrk="1" latinLnBrk="0" hangingPunct="1">
              <a:lnSpc>
                <a:spcPct val="96000"/>
              </a:lnSpc>
              <a:spcBef>
                <a:spcPts val="0"/>
              </a:spcBef>
              <a:spcAft>
                <a:spcPts val="225"/>
              </a:spcAft>
              <a:buClrTx/>
              <a:buFont typeface="Microsoft Sans Serif" panose="020B0604020202020204" pitchFamily="34" charset="0"/>
              <a:buNone/>
              <a:tabLst>
                <a:tab pos="2003425" algn="l"/>
              </a:tabLst>
              <a:defRPr sz="1600" kern="1200" baseline="0">
                <a:solidFill>
                  <a:schemeClr val="bg1"/>
                </a:solidFill>
                <a:latin typeface="+mn-lt"/>
                <a:ea typeface="+mn-ea"/>
                <a:cs typeface="+mn-cs"/>
              </a:defRPr>
            </a:lvl2pPr>
            <a:lvl3pPr marL="0" indent="0" algn="l" defTabSz="914400" rtl="0" eaLnBrk="1" latinLnBrk="0" hangingPunct="1">
              <a:lnSpc>
                <a:spcPct val="98000"/>
              </a:lnSpc>
              <a:spcBef>
                <a:spcPts val="0"/>
              </a:spcBef>
              <a:spcAft>
                <a:spcPts val="150"/>
              </a:spcAft>
              <a:buClrTx/>
              <a:buFont typeface="Microsoft Sans Serif" panose="020B0604020202020204" pitchFamily="34" charset="0"/>
              <a:buChar char="​"/>
              <a:defRPr lang="en-US" sz="1800" kern="1200">
                <a:solidFill>
                  <a:schemeClr val="bg1"/>
                </a:solidFill>
                <a:latin typeface="+mn-lt"/>
                <a:ea typeface="+mn-ea"/>
                <a:cs typeface="+mn-cs"/>
              </a:defRPr>
            </a:lvl3pPr>
            <a:lvl4pPr marL="0" indent="0" algn="l" defTabSz="914400" rtl="0" eaLnBrk="1" latinLnBrk="0" hangingPunct="1">
              <a:lnSpc>
                <a:spcPct val="98000"/>
              </a:lnSpc>
              <a:spcBef>
                <a:spcPts val="0"/>
              </a:spcBef>
              <a:spcAft>
                <a:spcPts val="75"/>
              </a:spcAft>
              <a:buClrTx/>
              <a:buFont typeface="Microsoft Sans Serif" panose="020B0604020202020204" pitchFamily="34" charset="0"/>
              <a:buChar char="​"/>
              <a:tabLst/>
              <a:defRPr sz="1800" kern="1200" baseline="0">
                <a:solidFill>
                  <a:schemeClr val="bg1"/>
                </a:solidFill>
                <a:latin typeface="+mn-lt"/>
                <a:ea typeface="+mn-ea"/>
                <a:cs typeface="+mn-cs"/>
              </a:defRPr>
            </a:lvl4pPr>
            <a:lvl5pPr marL="174625" indent="-174625" algn="l" defTabSz="914400" rtl="0" eaLnBrk="1" latinLnBrk="0" hangingPunct="1">
              <a:lnSpc>
                <a:spcPct val="98000"/>
              </a:lnSpc>
              <a:spcBef>
                <a:spcPts val="0"/>
              </a:spcBef>
              <a:spcAft>
                <a:spcPts val="300"/>
              </a:spcAft>
              <a:buClrTx/>
              <a:buFont typeface="Arial" panose="020B0604020202020204" pitchFamily="34" charset="0"/>
              <a:buChar char="•"/>
              <a:tabLst/>
              <a:defRPr sz="1800" b="1" kern="1200" spc="60" baseline="0">
                <a:solidFill>
                  <a:schemeClr val="bg1"/>
                </a:solidFill>
                <a:latin typeface="+mn-lt"/>
                <a:ea typeface="+mn-ea"/>
                <a:cs typeface="+mn-cs"/>
              </a:defRPr>
            </a:lvl5pPr>
            <a:lvl6pPr marL="0" indent="0" algn="l" defTabSz="914400" rtl="0" eaLnBrk="1" latinLnBrk="0" hangingPunct="1">
              <a:lnSpc>
                <a:spcPct val="98000"/>
              </a:lnSpc>
              <a:spcBef>
                <a:spcPts val="0"/>
              </a:spcBef>
              <a:buFont typeface="Microsoft Sans Serif" panose="020B0604020202020204" pitchFamily="34" charset="0"/>
              <a:buChar char="​"/>
              <a:defRPr sz="1800" kern="1200">
                <a:solidFill>
                  <a:schemeClr val="bg1"/>
                </a:solidFill>
                <a:latin typeface="+mn-lt"/>
                <a:ea typeface="+mn-ea"/>
                <a:cs typeface="+mn-cs"/>
              </a:defRPr>
            </a:lvl6pPr>
            <a:lvl7pPr marL="0" indent="0" algn="l" defTabSz="914400" rtl="0" eaLnBrk="1" latinLnBrk="0" hangingPunct="1">
              <a:lnSpc>
                <a:spcPct val="98000"/>
              </a:lnSpc>
              <a:spcBef>
                <a:spcPts val="0"/>
              </a:spcBef>
              <a:buFont typeface="Microsoft Sans Serif" panose="020B0604020202020204" pitchFamily="34" charset="0"/>
              <a:buChar char="​"/>
              <a:defRPr sz="1800" kern="1200" baseline="0">
                <a:solidFill>
                  <a:schemeClr val="bg1"/>
                </a:solidFill>
                <a:latin typeface="+mn-lt"/>
                <a:ea typeface="+mn-ea"/>
                <a:cs typeface="+mn-cs"/>
              </a:defRPr>
            </a:lvl7pPr>
            <a:lvl8pPr marL="0" indent="0" algn="l" defTabSz="914400" rtl="0" eaLnBrk="1" latinLnBrk="0" hangingPunct="1">
              <a:lnSpc>
                <a:spcPct val="98000"/>
              </a:lnSpc>
              <a:spcBef>
                <a:spcPts val="0"/>
              </a:spcBef>
              <a:buSzPct val="100000"/>
              <a:buFont typeface="Microsoft Sans Serif" panose="020B0604020202020204" pitchFamily="34" charset="0"/>
              <a:buChar char="​"/>
              <a:defRPr lang="en-US" sz="1800" kern="1200" baseline="0">
                <a:solidFill>
                  <a:schemeClr val="bg1"/>
                </a:solidFill>
                <a:latin typeface="+mn-lt"/>
                <a:ea typeface="+mn-ea"/>
                <a:cs typeface="+mn-cs"/>
              </a:defRPr>
            </a:lvl8pPr>
            <a:lvl9pPr marL="0" indent="0" algn="l" defTabSz="914400" rtl="0" eaLnBrk="1" latinLnBrk="0" hangingPunct="1">
              <a:lnSpc>
                <a:spcPct val="98000"/>
              </a:lnSpc>
              <a:spcBef>
                <a:spcPts val="0"/>
              </a:spcBef>
              <a:buFont typeface="Microsoft Sans Serif" panose="020B0604020202020204" pitchFamily="34" charset="0"/>
              <a:buChar char="​"/>
              <a:defRPr sz="1800" kern="1200" baseline="0">
                <a:solidFill>
                  <a:schemeClr val="bg1"/>
                </a:solidFill>
                <a:latin typeface="+mn-lt"/>
                <a:ea typeface="+mn-ea"/>
                <a:cs typeface="+mn-cs"/>
              </a:defRPr>
            </a:lvl9pPr>
          </a:lstStyle>
          <a:p>
            <a:endParaRPr lang="en-US" b="0" dirty="0"/>
          </a:p>
        </p:txBody>
      </p:sp>
      <p:sp>
        <p:nvSpPr>
          <p:cNvPr id="8" name="Text Placeholder 1">
            <a:extLst>
              <a:ext uri="{FF2B5EF4-FFF2-40B4-BE49-F238E27FC236}">
                <a16:creationId xmlns:a16="http://schemas.microsoft.com/office/drawing/2014/main" id="{FD09771A-1442-4EB3-BD49-E89BE56986E4}"/>
              </a:ext>
            </a:extLst>
          </p:cNvPr>
          <p:cNvSpPr txBox="1">
            <a:spLocks/>
          </p:cNvSpPr>
          <p:nvPr/>
        </p:nvSpPr>
        <p:spPr bwMode="gray">
          <a:xfrm>
            <a:off x="431637" y="3739184"/>
            <a:ext cx="6454176" cy="265272"/>
          </a:xfrm>
          <a:prstGeom prst="rect">
            <a:avLst/>
          </a:prstGeom>
        </p:spPr>
        <p:txBody>
          <a:bodyPr vert="horz" lIns="0" tIns="0" rIns="0" bIns="0" rtlCol="0">
            <a:noAutofit/>
          </a:bodyPr>
          <a:lstStyle>
            <a:lvl1pPr marL="0" indent="0" algn="l" defTabSz="914400" rtl="0" eaLnBrk="1" latinLnBrk="0" hangingPunct="1">
              <a:lnSpc>
                <a:spcPct val="95000"/>
              </a:lnSpc>
              <a:spcBef>
                <a:spcPts val="0"/>
              </a:spcBef>
              <a:spcAft>
                <a:spcPts val="600"/>
              </a:spcAft>
              <a:buClrTx/>
              <a:buFont typeface="Microsoft Sans Serif" panose="020B0604020202020204" pitchFamily="34" charset="0"/>
              <a:buChar char="​"/>
              <a:defRPr sz="2000" b="1" kern="1200" spc="30" baseline="0">
                <a:solidFill>
                  <a:schemeClr val="bg1"/>
                </a:solidFill>
                <a:latin typeface="+mn-lt"/>
                <a:ea typeface="+mn-ea"/>
                <a:cs typeface="+mn-cs"/>
              </a:defRPr>
            </a:lvl1pPr>
            <a:lvl2pPr marL="0" indent="0" algn="l" defTabSz="914400" rtl="0" eaLnBrk="1" latinLnBrk="0" hangingPunct="1">
              <a:lnSpc>
                <a:spcPct val="96000"/>
              </a:lnSpc>
              <a:spcBef>
                <a:spcPts val="0"/>
              </a:spcBef>
              <a:spcAft>
                <a:spcPts val="225"/>
              </a:spcAft>
              <a:buClrTx/>
              <a:buFont typeface="Microsoft Sans Serif" panose="020B0604020202020204" pitchFamily="34" charset="0"/>
              <a:buNone/>
              <a:tabLst>
                <a:tab pos="2003425" algn="l"/>
              </a:tabLst>
              <a:defRPr sz="1600" kern="1200" baseline="0">
                <a:solidFill>
                  <a:schemeClr val="bg1"/>
                </a:solidFill>
                <a:latin typeface="+mn-lt"/>
                <a:ea typeface="+mn-ea"/>
                <a:cs typeface="+mn-cs"/>
              </a:defRPr>
            </a:lvl2pPr>
            <a:lvl3pPr marL="0" indent="0" algn="l" defTabSz="914400" rtl="0" eaLnBrk="1" latinLnBrk="0" hangingPunct="1">
              <a:lnSpc>
                <a:spcPct val="98000"/>
              </a:lnSpc>
              <a:spcBef>
                <a:spcPts val="0"/>
              </a:spcBef>
              <a:spcAft>
                <a:spcPts val="150"/>
              </a:spcAft>
              <a:buClrTx/>
              <a:buFont typeface="Microsoft Sans Serif" panose="020B0604020202020204" pitchFamily="34" charset="0"/>
              <a:buChar char="​"/>
              <a:defRPr lang="en-US" sz="1800" kern="1200">
                <a:solidFill>
                  <a:schemeClr val="bg1"/>
                </a:solidFill>
                <a:latin typeface="+mn-lt"/>
                <a:ea typeface="+mn-ea"/>
                <a:cs typeface="+mn-cs"/>
              </a:defRPr>
            </a:lvl3pPr>
            <a:lvl4pPr marL="0" indent="0" algn="l" defTabSz="914400" rtl="0" eaLnBrk="1" latinLnBrk="0" hangingPunct="1">
              <a:lnSpc>
                <a:spcPct val="98000"/>
              </a:lnSpc>
              <a:spcBef>
                <a:spcPts val="0"/>
              </a:spcBef>
              <a:spcAft>
                <a:spcPts val="75"/>
              </a:spcAft>
              <a:buClrTx/>
              <a:buFont typeface="Microsoft Sans Serif" panose="020B0604020202020204" pitchFamily="34" charset="0"/>
              <a:buChar char="​"/>
              <a:tabLst/>
              <a:defRPr sz="1800" kern="1200" baseline="0">
                <a:solidFill>
                  <a:schemeClr val="bg1"/>
                </a:solidFill>
                <a:latin typeface="+mn-lt"/>
                <a:ea typeface="+mn-ea"/>
                <a:cs typeface="+mn-cs"/>
              </a:defRPr>
            </a:lvl4pPr>
            <a:lvl5pPr marL="174625" indent="-174625" algn="l" defTabSz="914400" rtl="0" eaLnBrk="1" latinLnBrk="0" hangingPunct="1">
              <a:lnSpc>
                <a:spcPct val="98000"/>
              </a:lnSpc>
              <a:spcBef>
                <a:spcPts val="0"/>
              </a:spcBef>
              <a:spcAft>
                <a:spcPts val="300"/>
              </a:spcAft>
              <a:buClrTx/>
              <a:buFont typeface="Arial" panose="020B0604020202020204" pitchFamily="34" charset="0"/>
              <a:buChar char="•"/>
              <a:tabLst/>
              <a:defRPr sz="1800" b="1" kern="1200" spc="60" baseline="0">
                <a:solidFill>
                  <a:schemeClr val="bg1"/>
                </a:solidFill>
                <a:latin typeface="+mn-lt"/>
                <a:ea typeface="+mn-ea"/>
                <a:cs typeface="+mn-cs"/>
              </a:defRPr>
            </a:lvl5pPr>
            <a:lvl6pPr marL="0" indent="0" algn="l" defTabSz="914400" rtl="0" eaLnBrk="1" latinLnBrk="0" hangingPunct="1">
              <a:lnSpc>
                <a:spcPct val="98000"/>
              </a:lnSpc>
              <a:spcBef>
                <a:spcPts val="0"/>
              </a:spcBef>
              <a:buFont typeface="Microsoft Sans Serif" panose="020B0604020202020204" pitchFamily="34" charset="0"/>
              <a:buChar char="​"/>
              <a:defRPr sz="1800" kern="1200">
                <a:solidFill>
                  <a:schemeClr val="bg1"/>
                </a:solidFill>
                <a:latin typeface="+mn-lt"/>
                <a:ea typeface="+mn-ea"/>
                <a:cs typeface="+mn-cs"/>
              </a:defRPr>
            </a:lvl6pPr>
            <a:lvl7pPr marL="0" indent="0" algn="l" defTabSz="914400" rtl="0" eaLnBrk="1" latinLnBrk="0" hangingPunct="1">
              <a:lnSpc>
                <a:spcPct val="98000"/>
              </a:lnSpc>
              <a:spcBef>
                <a:spcPts val="0"/>
              </a:spcBef>
              <a:buFont typeface="Microsoft Sans Serif" panose="020B0604020202020204" pitchFamily="34" charset="0"/>
              <a:buChar char="​"/>
              <a:defRPr sz="1800" kern="1200" baseline="0">
                <a:solidFill>
                  <a:schemeClr val="bg1"/>
                </a:solidFill>
                <a:latin typeface="+mn-lt"/>
                <a:ea typeface="+mn-ea"/>
                <a:cs typeface="+mn-cs"/>
              </a:defRPr>
            </a:lvl7pPr>
            <a:lvl8pPr marL="0" indent="0" algn="l" defTabSz="914400" rtl="0" eaLnBrk="1" latinLnBrk="0" hangingPunct="1">
              <a:lnSpc>
                <a:spcPct val="98000"/>
              </a:lnSpc>
              <a:spcBef>
                <a:spcPts val="0"/>
              </a:spcBef>
              <a:buSzPct val="100000"/>
              <a:buFont typeface="Microsoft Sans Serif" panose="020B0604020202020204" pitchFamily="34" charset="0"/>
              <a:buChar char="​"/>
              <a:defRPr lang="en-US" sz="1800" kern="1200" baseline="0">
                <a:solidFill>
                  <a:schemeClr val="bg1"/>
                </a:solidFill>
                <a:latin typeface="+mn-lt"/>
                <a:ea typeface="+mn-ea"/>
                <a:cs typeface="+mn-cs"/>
              </a:defRPr>
            </a:lvl8pPr>
            <a:lvl9pPr marL="0" indent="0" algn="l" defTabSz="914400" rtl="0" eaLnBrk="1" latinLnBrk="0" hangingPunct="1">
              <a:lnSpc>
                <a:spcPct val="98000"/>
              </a:lnSpc>
              <a:spcBef>
                <a:spcPts val="0"/>
              </a:spcBef>
              <a:buFont typeface="Microsoft Sans Serif" panose="020B0604020202020204" pitchFamily="34" charset="0"/>
              <a:buChar char="​"/>
              <a:defRPr sz="1800" kern="1200" baseline="0">
                <a:solidFill>
                  <a:schemeClr val="bg1"/>
                </a:solidFill>
                <a:latin typeface="+mn-lt"/>
                <a:ea typeface="+mn-ea"/>
                <a:cs typeface="+mn-cs"/>
              </a:defRPr>
            </a:lvl9pPr>
          </a:lstStyle>
          <a:p>
            <a:r>
              <a:rPr lang="zh-CN" altLang="en-US" sz="2400" b="0" dirty="0"/>
              <a:t>研究立项讨论</a:t>
            </a:r>
            <a:endParaRPr lang="en-US" sz="2400" b="0" dirty="0"/>
          </a:p>
        </p:txBody>
      </p:sp>
    </p:spTree>
    <p:extLst>
      <p:ext uri="{BB962C8B-B14F-4D97-AF65-F5344CB8AC3E}">
        <p14:creationId xmlns:p14="http://schemas.microsoft.com/office/powerpoint/2010/main" val="2606816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8BCF8D-FAEF-44B1-9DA5-14AE70FFF5EA}"/>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D240AE9F-5748-4605-8EA2-5C0091F6E738}"/>
              </a:ext>
            </a:extLst>
          </p:cNvPr>
          <p:cNvSpPr>
            <a:spLocks noGrp="1"/>
          </p:cNvSpPr>
          <p:nvPr>
            <p:ph type="title"/>
          </p:nvPr>
        </p:nvSpPr>
        <p:spPr>
          <a:xfrm>
            <a:off x="495300" y="642644"/>
            <a:ext cx="11187112" cy="361959"/>
          </a:xfrm>
        </p:spPr>
        <p:txBody>
          <a:bodyPr/>
          <a:lstStyle/>
          <a:p>
            <a:r>
              <a:rPr lang="zh-CN" altLang="en-US" dirty="0"/>
              <a:t>背景</a:t>
            </a:r>
            <a:endParaRPr lang="en-US" dirty="0"/>
          </a:p>
        </p:txBody>
      </p:sp>
      <p:sp>
        <p:nvSpPr>
          <p:cNvPr id="4" name="Content Placeholder 3">
            <a:extLst>
              <a:ext uri="{FF2B5EF4-FFF2-40B4-BE49-F238E27FC236}">
                <a16:creationId xmlns:a16="http://schemas.microsoft.com/office/drawing/2014/main" id="{539515FC-B36E-44CB-A1A8-54D97D73E211}"/>
              </a:ext>
            </a:extLst>
          </p:cNvPr>
          <p:cNvSpPr>
            <a:spLocks noGrp="1"/>
          </p:cNvSpPr>
          <p:nvPr>
            <p:ph sz="quarter" idx="14"/>
          </p:nvPr>
        </p:nvSpPr>
        <p:spPr/>
        <p:txBody>
          <a:bodyPr/>
          <a:lstStyle/>
          <a:p>
            <a:pPr marL="0" indent="0">
              <a:buNone/>
            </a:pPr>
            <a:r>
              <a:rPr lang="zh-CN" altLang="en-US" sz="2400" dirty="0"/>
              <a:t>目的和意义：</a:t>
            </a:r>
          </a:p>
          <a:p>
            <a:pPr algn="l"/>
            <a:r>
              <a:rPr lang="zh-CN" altLang="en-US" dirty="0"/>
              <a:t>近年来，随着车联网（</a:t>
            </a:r>
            <a:r>
              <a:rPr lang="en-US" altLang="zh-CN" dirty="0"/>
              <a:t>V2X</a:t>
            </a:r>
            <a:r>
              <a:rPr lang="zh-CN" altLang="en-US" dirty="0"/>
              <a:t>）标准和技术的不断完善，智能网联汽车相关应用不断被提出，相关验证工作也在不断展开。为保证安全性，一些企业和组织陆续展开针对</a:t>
            </a:r>
            <a:r>
              <a:rPr lang="en-US" altLang="zh-CN" dirty="0"/>
              <a:t>V2X</a:t>
            </a:r>
            <a:r>
              <a:rPr lang="zh-CN" altLang="en-US" dirty="0"/>
              <a:t>相关应用的功能安全分析的初步探索，但普遍是举例性质，缺乏全面性，无法作为通用性指导。</a:t>
            </a:r>
            <a:endParaRPr lang="en-US" altLang="zh-CN" dirty="0"/>
          </a:p>
          <a:p>
            <a:pPr algn="l"/>
            <a:r>
              <a:rPr lang="zh-CN" altLang="en-US" dirty="0"/>
              <a:t>对于安全预警类的场景，学会的 </a:t>
            </a:r>
            <a:r>
              <a:rPr lang="en-US" altLang="zh-CN" dirty="0"/>
              <a:t>T/CSAE 53 《</a:t>
            </a:r>
            <a:r>
              <a:rPr lang="zh-CN" altLang="en-US" dirty="0"/>
              <a:t>合作式智能运输系统车用通信系统应用层及应用数据交互标准（第一阶段）</a:t>
            </a:r>
            <a:r>
              <a:rPr lang="en-US" altLang="zh-CN" dirty="0"/>
              <a:t>》</a:t>
            </a:r>
            <a:r>
              <a:rPr lang="zh-CN" altLang="en-US" dirty="0"/>
              <a:t>提出</a:t>
            </a:r>
            <a:r>
              <a:rPr lang="en-US" altLang="zh-CN" dirty="0"/>
              <a:t>17</a:t>
            </a:r>
            <a:r>
              <a:rPr lang="zh-CN" altLang="en-US" dirty="0"/>
              <a:t>个一阶段应用，汽标委也开展了</a:t>
            </a:r>
            <a:r>
              <a:rPr lang="en-US" altLang="zh-CN" dirty="0"/>
              <a:t>《</a:t>
            </a:r>
            <a:r>
              <a:rPr lang="zh-CN" altLang="en-US" dirty="0"/>
              <a:t>基于网联技术的汽车安全预警类应用场景技术要求及试验方法</a:t>
            </a:r>
            <a:r>
              <a:rPr lang="en-US" altLang="zh-CN" dirty="0"/>
              <a:t>》</a:t>
            </a:r>
            <a:r>
              <a:rPr lang="zh-CN" altLang="en-US" dirty="0"/>
              <a:t>的国标研发。但是，目前缺乏对于相关场景的功能安全分析，需要相关研究分析作为技术要求的补充。</a:t>
            </a:r>
            <a:endParaRPr lang="en-US" altLang="zh-CN" dirty="0"/>
          </a:p>
          <a:p>
            <a:pPr algn="l"/>
            <a:r>
              <a:rPr lang="zh-CN" altLang="en-US" dirty="0"/>
              <a:t>今年年初，</a:t>
            </a:r>
            <a:r>
              <a:rPr lang="en-US" altLang="zh-CN" dirty="0"/>
              <a:t>C-NCAP</a:t>
            </a:r>
            <a:r>
              <a:rPr lang="zh-CN" altLang="en-US" dirty="0"/>
              <a:t>发布</a:t>
            </a:r>
            <a:r>
              <a:rPr lang="en-US" altLang="zh-CN" dirty="0"/>
              <a:t>2024</a:t>
            </a:r>
            <a:r>
              <a:rPr lang="zh-CN" altLang="en-US" dirty="0"/>
              <a:t>版测试规程，其中</a:t>
            </a:r>
            <a:r>
              <a:rPr lang="en-US" altLang="zh-CN" dirty="0"/>
              <a:t>ADAS</a:t>
            </a:r>
            <a:r>
              <a:rPr lang="zh-CN" altLang="en-US" dirty="0"/>
              <a:t>测试规程中提出涉及</a:t>
            </a:r>
            <a:r>
              <a:rPr lang="en-US" altLang="zh-CN" dirty="0"/>
              <a:t>C-V2X</a:t>
            </a:r>
            <a:r>
              <a:rPr lang="zh-CN" altLang="en-US" dirty="0"/>
              <a:t>预警应用相关的场景，并规定了通过条件。目前缺乏针对</a:t>
            </a:r>
            <a:r>
              <a:rPr lang="en-US" altLang="zh-CN" dirty="0"/>
              <a:t>2024</a:t>
            </a:r>
            <a:r>
              <a:rPr lang="zh-CN" altLang="en-US" dirty="0"/>
              <a:t>版规程中</a:t>
            </a:r>
            <a:r>
              <a:rPr lang="en-US" altLang="zh-CN" dirty="0"/>
              <a:t>C-V2X</a:t>
            </a:r>
            <a:r>
              <a:rPr lang="zh-CN" altLang="en-US" dirty="0"/>
              <a:t>相关场景的功能安全分析，因此迫切需要相关研究作为指导。</a:t>
            </a:r>
            <a:endParaRPr lang="en-US" dirty="0"/>
          </a:p>
          <a:p>
            <a:endParaRPr lang="en-US" dirty="0"/>
          </a:p>
        </p:txBody>
      </p:sp>
      <p:sp>
        <p:nvSpPr>
          <p:cNvPr id="5" name="Subtitle 4">
            <a:extLst>
              <a:ext uri="{FF2B5EF4-FFF2-40B4-BE49-F238E27FC236}">
                <a16:creationId xmlns:a16="http://schemas.microsoft.com/office/drawing/2014/main" id="{04E6AD5C-AAD6-4EC5-8F96-4F84DBCA507D}"/>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3660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127BC28-AE5E-4837-A965-92C4F7EDE1DC}"/>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A985C8D0-E1B1-498D-B448-3242CFAFD190}"/>
              </a:ext>
            </a:extLst>
          </p:cNvPr>
          <p:cNvSpPr>
            <a:spLocks noGrp="1"/>
          </p:cNvSpPr>
          <p:nvPr>
            <p:ph type="title"/>
          </p:nvPr>
        </p:nvSpPr>
        <p:spPr>
          <a:xfrm>
            <a:off x="495300" y="642644"/>
            <a:ext cx="11187112" cy="361959"/>
          </a:xfrm>
        </p:spPr>
        <p:txBody>
          <a:bodyPr/>
          <a:lstStyle/>
          <a:p>
            <a:r>
              <a:rPr lang="zh-CN" altLang="en-US" dirty="0"/>
              <a:t>国内外情况说明</a:t>
            </a:r>
            <a:endParaRPr lang="en-US" dirty="0"/>
          </a:p>
        </p:txBody>
      </p:sp>
      <p:sp>
        <p:nvSpPr>
          <p:cNvPr id="4" name="Content Placeholder 3">
            <a:extLst>
              <a:ext uri="{FF2B5EF4-FFF2-40B4-BE49-F238E27FC236}">
                <a16:creationId xmlns:a16="http://schemas.microsoft.com/office/drawing/2014/main" id="{A5EC3258-DCD9-44BB-BB1C-062A70631C60}"/>
              </a:ext>
            </a:extLst>
          </p:cNvPr>
          <p:cNvSpPr>
            <a:spLocks noGrp="1"/>
          </p:cNvSpPr>
          <p:nvPr>
            <p:ph sz="quarter" idx="14"/>
          </p:nvPr>
        </p:nvSpPr>
        <p:spPr/>
        <p:txBody>
          <a:bodyPr/>
          <a:lstStyle/>
          <a:p>
            <a:r>
              <a:rPr lang="en-US" altLang="zh-CN" dirty="0"/>
              <a:t>5GAA 《Safety Treatment in V2X Applications》</a:t>
            </a:r>
            <a:r>
              <a:rPr lang="zh-CN" altLang="en-US" dirty="0"/>
              <a:t>白皮书中选取紧急刹车预警 （</a:t>
            </a:r>
            <a:r>
              <a:rPr lang="en-US" altLang="zh-CN" dirty="0"/>
              <a:t>EBW</a:t>
            </a:r>
            <a:r>
              <a:rPr lang="zh-CN" altLang="en-US" dirty="0"/>
              <a:t>）和 </a:t>
            </a:r>
            <a:r>
              <a:rPr lang="en-US" altLang="zh-CN" dirty="0" err="1"/>
              <a:t>ToD</a:t>
            </a:r>
            <a:r>
              <a:rPr lang="zh-CN" altLang="en-US" dirty="0"/>
              <a:t>相关场景进行危害分析（</a:t>
            </a:r>
            <a:r>
              <a:rPr lang="en-US" altLang="zh-CN" dirty="0"/>
              <a:t>HARA</a:t>
            </a:r>
            <a:r>
              <a:rPr lang="zh-CN" altLang="en-US" dirty="0"/>
              <a:t>）。目前该工作组正在进行更多场景和应用的分析。</a:t>
            </a:r>
          </a:p>
          <a:p>
            <a:r>
              <a:rPr lang="en-US" altLang="zh-CN" dirty="0"/>
              <a:t>T/CSAE 53 《</a:t>
            </a:r>
            <a:r>
              <a:rPr lang="zh-CN" altLang="en-US" dirty="0"/>
              <a:t>合作式智能运输系统车用通信系统应用层及应用数据交互标准（第一阶段）</a:t>
            </a:r>
            <a:r>
              <a:rPr lang="en-US" altLang="zh-CN" dirty="0"/>
              <a:t>》</a:t>
            </a:r>
            <a:r>
              <a:rPr lang="zh-CN" altLang="en-US" dirty="0"/>
              <a:t>中应用可以作为本研究的应用参考。</a:t>
            </a:r>
          </a:p>
          <a:p>
            <a:r>
              <a:rPr lang="zh-CN" altLang="en-US" dirty="0"/>
              <a:t>汽标委</a:t>
            </a:r>
            <a:r>
              <a:rPr lang="en-US" altLang="zh-CN" dirty="0"/>
              <a:t>《</a:t>
            </a:r>
            <a:r>
              <a:rPr lang="zh-CN" altLang="en-US" dirty="0"/>
              <a:t>基于网联技术的汽车安全预警类应用场景技术要求及试验方法</a:t>
            </a:r>
            <a:r>
              <a:rPr lang="en-US" altLang="zh-CN" dirty="0"/>
              <a:t>》</a:t>
            </a:r>
            <a:r>
              <a:rPr lang="zh-CN" altLang="en-US" dirty="0"/>
              <a:t>涉及的相关安全预警类应用场景可作为本研究的场景参考。</a:t>
            </a:r>
          </a:p>
          <a:p>
            <a:r>
              <a:rPr lang="en-US" altLang="zh-CN" dirty="0"/>
              <a:t>IMT2020PG V2X</a:t>
            </a:r>
            <a:r>
              <a:rPr lang="zh-CN" altLang="en-US" dirty="0"/>
              <a:t>工作组 </a:t>
            </a:r>
            <a:r>
              <a:rPr lang="en-US" altLang="zh-CN" dirty="0"/>
              <a:t>《C-V2X</a:t>
            </a:r>
            <a:r>
              <a:rPr lang="zh-CN" altLang="en-US" dirty="0"/>
              <a:t>与单车智能融合应用研究</a:t>
            </a:r>
            <a:r>
              <a:rPr lang="en-US" altLang="zh-CN" dirty="0"/>
              <a:t>》</a:t>
            </a:r>
            <a:r>
              <a:rPr lang="zh-CN" altLang="en-US" dirty="0"/>
              <a:t>课题组正在对</a:t>
            </a:r>
            <a:r>
              <a:rPr lang="en-US" altLang="zh-CN" dirty="0"/>
              <a:t>C-V2X</a:t>
            </a:r>
            <a:r>
              <a:rPr lang="zh-CN" altLang="en-US" dirty="0"/>
              <a:t>与单车智能融合的典型场景进行功能安全分析。其中预警相关场景可作为本研究的参考。</a:t>
            </a:r>
          </a:p>
          <a:p>
            <a:r>
              <a:rPr lang="en-US" altLang="zh-CN" dirty="0"/>
              <a:t>C-NCAP 2024</a:t>
            </a:r>
            <a:r>
              <a:rPr lang="zh-CN" altLang="en-US" dirty="0"/>
              <a:t>版</a:t>
            </a:r>
            <a:r>
              <a:rPr lang="en-US" altLang="zh-CN" dirty="0"/>
              <a:t>ADAS</a:t>
            </a:r>
            <a:r>
              <a:rPr lang="zh-CN" altLang="en-US" dirty="0"/>
              <a:t>测试规程中提出涉及</a:t>
            </a:r>
            <a:r>
              <a:rPr lang="en-US" altLang="zh-CN" dirty="0"/>
              <a:t>C-V2X</a:t>
            </a:r>
            <a:r>
              <a:rPr lang="zh-CN" altLang="en-US" dirty="0"/>
              <a:t>预警应用相关的场景，并规定了通过条件，相关测试场景也可以作为本研究的参考。</a:t>
            </a:r>
            <a:endParaRPr lang="en-US" altLang="zh-CN" dirty="0"/>
          </a:p>
          <a:p>
            <a:pPr lvl="1"/>
            <a:r>
              <a:rPr lang="zh-CN" altLang="en-US" dirty="0"/>
              <a:t>车辆直行与前方被遮挡的横穿目标车辆</a:t>
            </a:r>
            <a:endParaRPr lang="en-US" altLang="zh-CN" dirty="0"/>
          </a:p>
          <a:p>
            <a:pPr lvl="1"/>
            <a:r>
              <a:rPr lang="zh-CN" altLang="en-US" dirty="0"/>
              <a:t>车辆高速直行与前方静止目标车辆测试场景 （高速度差追尾）</a:t>
            </a:r>
            <a:endParaRPr lang="en-US" altLang="zh-CN" dirty="0"/>
          </a:p>
          <a:p>
            <a:pPr lvl="1"/>
            <a:r>
              <a:rPr lang="zh-CN" altLang="en-US" dirty="0"/>
              <a:t>闯红灯预警</a:t>
            </a:r>
          </a:p>
          <a:p>
            <a:endParaRPr lang="en-US" dirty="0"/>
          </a:p>
        </p:txBody>
      </p:sp>
      <p:sp>
        <p:nvSpPr>
          <p:cNvPr id="5" name="Subtitle 4">
            <a:extLst>
              <a:ext uri="{FF2B5EF4-FFF2-40B4-BE49-F238E27FC236}">
                <a16:creationId xmlns:a16="http://schemas.microsoft.com/office/drawing/2014/main" id="{DB8A791B-24E0-4791-8773-E2144A08BA3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71736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F7D0E07-31E3-4A51-9C43-AB336B2014DE}"/>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103BF41D-0CE2-4D94-BF25-8CFF9406265F}"/>
              </a:ext>
            </a:extLst>
          </p:cNvPr>
          <p:cNvSpPr>
            <a:spLocks noGrp="1"/>
          </p:cNvSpPr>
          <p:nvPr>
            <p:ph type="title"/>
          </p:nvPr>
        </p:nvSpPr>
        <p:spPr>
          <a:xfrm>
            <a:off x="495300" y="642644"/>
            <a:ext cx="11187112" cy="361959"/>
          </a:xfrm>
        </p:spPr>
        <p:txBody>
          <a:bodyPr/>
          <a:lstStyle/>
          <a:p>
            <a:r>
              <a:rPr lang="zh-CN" altLang="en-US" dirty="0"/>
              <a:t>研究立项内容说明</a:t>
            </a:r>
            <a:endParaRPr lang="en-US" dirty="0"/>
          </a:p>
        </p:txBody>
      </p:sp>
      <p:sp>
        <p:nvSpPr>
          <p:cNvPr id="4" name="Content Placeholder 3">
            <a:extLst>
              <a:ext uri="{FF2B5EF4-FFF2-40B4-BE49-F238E27FC236}">
                <a16:creationId xmlns:a16="http://schemas.microsoft.com/office/drawing/2014/main" id="{BF9347F0-3AF1-4203-8A10-CDC8C948A889}"/>
              </a:ext>
            </a:extLst>
          </p:cNvPr>
          <p:cNvSpPr>
            <a:spLocks noGrp="1"/>
          </p:cNvSpPr>
          <p:nvPr>
            <p:ph sz="quarter" idx="14"/>
          </p:nvPr>
        </p:nvSpPr>
        <p:spPr/>
        <p:txBody>
          <a:bodyPr/>
          <a:lstStyle/>
          <a:p>
            <a:r>
              <a:rPr lang="zh-CN" altLang="en-US" sz="2400" dirty="0"/>
              <a:t>研究名称（暂定）：</a:t>
            </a:r>
            <a:r>
              <a:rPr lang="en-US" altLang="zh-CN" sz="2400" b="1" dirty="0"/>
              <a:t>《</a:t>
            </a:r>
            <a:r>
              <a:rPr lang="zh-CN" altLang="en-US" sz="2400" b="1" dirty="0"/>
              <a:t>基于</a:t>
            </a:r>
            <a:r>
              <a:rPr lang="en-US" altLang="zh-CN" sz="2400" b="1" dirty="0"/>
              <a:t>LTE V2X</a:t>
            </a:r>
            <a:r>
              <a:rPr lang="zh-CN" altLang="en-US" sz="2400" b="1" dirty="0"/>
              <a:t>预警类应用的功能安全分析</a:t>
            </a:r>
            <a:r>
              <a:rPr lang="en-US" altLang="zh-CN" sz="2400" b="1" dirty="0"/>
              <a:t>》</a:t>
            </a:r>
          </a:p>
          <a:p>
            <a:pPr lvl="1"/>
            <a:r>
              <a:rPr lang="zh-CN" altLang="en-US" sz="2400" dirty="0"/>
              <a:t>计划在</a:t>
            </a:r>
            <a:r>
              <a:rPr lang="en-US" altLang="zh-CN" sz="2400" dirty="0"/>
              <a:t>CAICV V2X</a:t>
            </a:r>
            <a:r>
              <a:rPr lang="zh-CN" altLang="en-US" sz="2400" dirty="0"/>
              <a:t>工作组申请立项</a:t>
            </a:r>
          </a:p>
          <a:p>
            <a:r>
              <a:rPr lang="zh-CN" altLang="en-US" sz="2400" dirty="0"/>
              <a:t>发起人</a:t>
            </a:r>
          </a:p>
          <a:p>
            <a:pPr lvl="1"/>
            <a:r>
              <a:rPr lang="zh-CN" altLang="en-US" sz="2400" dirty="0"/>
              <a:t>高通无线通信技术（中国）有限公司</a:t>
            </a:r>
          </a:p>
          <a:p>
            <a:pPr lvl="1"/>
            <a:r>
              <a:rPr lang="zh-CN" altLang="en-US" sz="2400" dirty="0"/>
              <a:t>北京星云互联科技有限公司</a:t>
            </a:r>
          </a:p>
          <a:p>
            <a:endParaRPr lang="en-US" dirty="0"/>
          </a:p>
        </p:txBody>
      </p:sp>
      <p:sp>
        <p:nvSpPr>
          <p:cNvPr id="5" name="Subtitle 4">
            <a:extLst>
              <a:ext uri="{FF2B5EF4-FFF2-40B4-BE49-F238E27FC236}">
                <a16:creationId xmlns:a16="http://schemas.microsoft.com/office/drawing/2014/main" id="{31D21975-C016-4115-A3B1-610109EB90C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74176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732AA14-2000-49A7-9362-25B168624DBA}"/>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DF322945-8B81-4CE0-B474-6D0F44FCCE7B}"/>
              </a:ext>
            </a:extLst>
          </p:cNvPr>
          <p:cNvSpPr>
            <a:spLocks noGrp="1"/>
          </p:cNvSpPr>
          <p:nvPr>
            <p:ph type="title"/>
          </p:nvPr>
        </p:nvSpPr>
        <p:spPr>
          <a:xfrm>
            <a:off x="495300" y="642644"/>
            <a:ext cx="11187112" cy="361959"/>
          </a:xfrm>
        </p:spPr>
        <p:txBody>
          <a:bodyPr/>
          <a:lstStyle/>
          <a:p>
            <a:r>
              <a:rPr lang="zh-CN" altLang="en-US" dirty="0"/>
              <a:t>研究立项内容说明</a:t>
            </a:r>
            <a:endParaRPr lang="en-US" dirty="0"/>
          </a:p>
        </p:txBody>
      </p:sp>
      <p:sp>
        <p:nvSpPr>
          <p:cNvPr id="4" name="Content Placeholder 3">
            <a:extLst>
              <a:ext uri="{FF2B5EF4-FFF2-40B4-BE49-F238E27FC236}">
                <a16:creationId xmlns:a16="http://schemas.microsoft.com/office/drawing/2014/main" id="{501C521B-F19E-45D3-8929-BFCBD3936AC9}"/>
              </a:ext>
            </a:extLst>
          </p:cNvPr>
          <p:cNvSpPr>
            <a:spLocks noGrp="1"/>
          </p:cNvSpPr>
          <p:nvPr>
            <p:ph sz="quarter" idx="14"/>
          </p:nvPr>
        </p:nvSpPr>
        <p:spPr/>
        <p:txBody>
          <a:bodyPr/>
          <a:lstStyle/>
          <a:p>
            <a:pPr marL="0" indent="0">
              <a:buNone/>
            </a:pPr>
            <a:r>
              <a:rPr lang="zh-CN" altLang="en-US" sz="2400" dirty="0"/>
              <a:t>范围和主要技术内容：       </a:t>
            </a:r>
          </a:p>
          <a:p>
            <a:r>
              <a:rPr lang="zh-CN" altLang="en-US" dirty="0"/>
              <a:t>本研究旨在分析基于</a:t>
            </a:r>
            <a:r>
              <a:rPr lang="en-US" altLang="zh-CN" dirty="0"/>
              <a:t>LTE V2X</a:t>
            </a:r>
            <a:r>
              <a:rPr lang="zh-CN" altLang="en-US" dirty="0"/>
              <a:t>直接通信（</a:t>
            </a:r>
            <a:r>
              <a:rPr lang="en-US" altLang="zh-CN" dirty="0"/>
              <a:t>PC5 mode 4</a:t>
            </a:r>
            <a:r>
              <a:rPr lang="zh-CN" altLang="en-US" dirty="0"/>
              <a:t>）的</a:t>
            </a:r>
            <a:r>
              <a:rPr lang="en-US" altLang="zh-CN" dirty="0"/>
              <a:t>V2V/V2I</a:t>
            </a:r>
            <a:r>
              <a:rPr lang="zh-CN" altLang="en-US" dirty="0"/>
              <a:t>通信系统的，针对安全预警类应用的相关场景下，相关系统的功能安全分析。</a:t>
            </a:r>
          </a:p>
          <a:p>
            <a:r>
              <a:rPr lang="zh-CN" altLang="en-US" dirty="0"/>
              <a:t>基于</a:t>
            </a:r>
            <a:r>
              <a:rPr lang="en-US" altLang="zh-CN" dirty="0"/>
              <a:t>T/CSAE 53 《</a:t>
            </a:r>
            <a:r>
              <a:rPr lang="zh-CN" altLang="en-US" dirty="0"/>
              <a:t>合作式智能运输系统车用通信系统应用层及应用数据交互标准（第一阶段）</a:t>
            </a:r>
            <a:r>
              <a:rPr lang="en-US" altLang="zh-CN" dirty="0"/>
              <a:t>》</a:t>
            </a:r>
            <a:r>
              <a:rPr lang="zh-CN" altLang="en-US" dirty="0"/>
              <a:t>以及汽标委</a:t>
            </a:r>
            <a:r>
              <a:rPr lang="en-US" altLang="zh-CN" dirty="0"/>
              <a:t>《</a:t>
            </a:r>
            <a:r>
              <a:rPr lang="zh-CN" altLang="en-US" dirty="0"/>
              <a:t>基于网联技术的汽车安全预警类应用场景技术要求及试验方法</a:t>
            </a:r>
            <a:r>
              <a:rPr lang="en-US" altLang="zh-CN" dirty="0"/>
              <a:t>》</a:t>
            </a:r>
            <a:r>
              <a:rPr lang="zh-CN" altLang="en-US" dirty="0"/>
              <a:t>的相关应用，定义相关场景。</a:t>
            </a:r>
          </a:p>
          <a:p>
            <a:r>
              <a:rPr lang="zh-CN" altLang="en-US" dirty="0"/>
              <a:t>基于</a:t>
            </a:r>
            <a:r>
              <a:rPr lang="en-US" altLang="zh-CN" dirty="0"/>
              <a:t>GB/T 34590 《</a:t>
            </a:r>
            <a:r>
              <a:rPr lang="zh-CN" altLang="en-US" dirty="0"/>
              <a:t>道路车辆 功能安全</a:t>
            </a:r>
            <a:r>
              <a:rPr lang="en-US" altLang="zh-CN" dirty="0"/>
              <a:t>》</a:t>
            </a:r>
            <a:r>
              <a:rPr lang="zh-CN" altLang="en-US" dirty="0"/>
              <a:t>的方法论，开展相关场景的危害分析，并进行概念级分析，提出相关场景下共性的安全目标、系统级功能安全要求及其</a:t>
            </a:r>
            <a:r>
              <a:rPr lang="en-US" altLang="zh-CN" dirty="0"/>
              <a:t>ASIL</a:t>
            </a:r>
            <a:r>
              <a:rPr lang="zh-CN" altLang="en-US" dirty="0"/>
              <a:t>等级。</a:t>
            </a:r>
          </a:p>
          <a:p>
            <a:endParaRPr lang="en-US" dirty="0"/>
          </a:p>
        </p:txBody>
      </p:sp>
      <p:sp>
        <p:nvSpPr>
          <p:cNvPr id="5" name="Subtitle 4">
            <a:extLst>
              <a:ext uri="{FF2B5EF4-FFF2-40B4-BE49-F238E27FC236}">
                <a16:creationId xmlns:a16="http://schemas.microsoft.com/office/drawing/2014/main" id="{FE1C8869-8A5E-4C96-A475-BE2706B288ED}"/>
              </a:ext>
            </a:extLst>
          </p:cNvPr>
          <p:cNvSpPr>
            <a:spLocks noGrp="1"/>
          </p:cNvSpPr>
          <p:nvPr>
            <p:ph type="subTitle" idx="1"/>
          </p:nvPr>
        </p:nvSpPr>
        <p:spPr/>
        <p:txBody>
          <a:bodyPr/>
          <a:lstStyle/>
          <a:p>
            <a:endParaRPr lang="en-US"/>
          </a:p>
        </p:txBody>
      </p:sp>
      <p:graphicFrame>
        <p:nvGraphicFramePr>
          <p:cNvPr id="6" name="Diagram 5">
            <a:extLst>
              <a:ext uri="{FF2B5EF4-FFF2-40B4-BE49-F238E27FC236}">
                <a16:creationId xmlns:a16="http://schemas.microsoft.com/office/drawing/2014/main" id="{7DCE9B98-DBC7-4121-9363-516478AD84CD}"/>
              </a:ext>
            </a:extLst>
          </p:cNvPr>
          <p:cNvGraphicFramePr/>
          <p:nvPr>
            <p:extLst>
              <p:ext uri="{D42A27DB-BD31-4B8C-83A1-F6EECF244321}">
                <p14:modId xmlns:p14="http://schemas.microsoft.com/office/powerpoint/2010/main" val="861893609"/>
              </p:ext>
            </p:extLst>
          </p:nvPr>
        </p:nvGraphicFramePr>
        <p:xfrm>
          <a:off x="1307507" y="3872920"/>
          <a:ext cx="9561586" cy="2985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517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7F0BF86-472D-40D6-8FA6-EC777B25E626}"/>
              </a:ext>
            </a:extLst>
          </p:cNvPr>
          <p:cNvSpPr>
            <a:spLocks noGrp="1"/>
          </p:cNvSpPr>
          <p:nvPr>
            <p:ph type="ftr" sz="quarter" idx="10"/>
          </p:nvPr>
        </p:nvSpPr>
        <p:spPr/>
        <p:txBody>
          <a:bodyPr/>
          <a:lstStyle/>
          <a:p>
            <a:r>
              <a:rPr lang="en-US"/>
              <a:t>Source sample text</a:t>
            </a:r>
            <a:endParaRPr lang="en-US" dirty="0"/>
          </a:p>
        </p:txBody>
      </p:sp>
      <p:sp>
        <p:nvSpPr>
          <p:cNvPr id="3" name="Title 2">
            <a:extLst>
              <a:ext uri="{FF2B5EF4-FFF2-40B4-BE49-F238E27FC236}">
                <a16:creationId xmlns:a16="http://schemas.microsoft.com/office/drawing/2014/main" id="{7935E516-0977-48D2-A3D8-9C3602D81F9B}"/>
              </a:ext>
            </a:extLst>
          </p:cNvPr>
          <p:cNvSpPr>
            <a:spLocks noGrp="1"/>
          </p:cNvSpPr>
          <p:nvPr>
            <p:ph type="title"/>
          </p:nvPr>
        </p:nvSpPr>
        <p:spPr>
          <a:xfrm>
            <a:off x="495300" y="642644"/>
            <a:ext cx="11187112" cy="361959"/>
          </a:xfrm>
        </p:spPr>
        <p:txBody>
          <a:bodyPr/>
          <a:lstStyle/>
          <a:p>
            <a:pPr marL="0" indent="0">
              <a:buNone/>
            </a:pPr>
            <a:r>
              <a:rPr lang="zh-CN" altLang="en-US" sz="2800" dirty="0"/>
              <a:t>推进计划</a:t>
            </a:r>
            <a:endParaRPr lang="en-US" sz="2800" dirty="0"/>
          </a:p>
        </p:txBody>
      </p:sp>
      <p:sp>
        <p:nvSpPr>
          <p:cNvPr id="5" name="Subtitle 4">
            <a:extLst>
              <a:ext uri="{FF2B5EF4-FFF2-40B4-BE49-F238E27FC236}">
                <a16:creationId xmlns:a16="http://schemas.microsoft.com/office/drawing/2014/main" id="{518CA3A2-BC4B-4982-9566-4DAB6DB8F384}"/>
              </a:ext>
            </a:extLst>
          </p:cNvPr>
          <p:cNvSpPr>
            <a:spLocks noGrp="1"/>
          </p:cNvSpPr>
          <p:nvPr>
            <p:ph type="subTitle" idx="1"/>
          </p:nvPr>
        </p:nvSpPr>
        <p:spPr/>
        <p:txBody>
          <a:bodyPr/>
          <a:lstStyle/>
          <a:p>
            <a:endParaRPr lang="en-US"/>
          </a:p>
        </p:txBody>
      </p:sp>
      <p:graphicFrame>
        <p:nvGraphicFramePr>
          <p:cNvPr id="6" name="Table 5">
            <a:extLst>
              <a:ext uri="{FF2B5EF4-FFF2-40B4-BE49-F238E27FC236}">
                <a16:creationId xmlns:a16="http://schemas.microsoft.com/office/drawing/2014/main" id="{55EEEBEE-48F6-4AB5-8B36-38A8FABCFC3F}"/>
              </a:ext>
            </a:extLst>
          </p:cNvPr>
          <p:cNvGraphicFramePr>
            <a:graphicFrameLocks noGrp="1"/>
          </p:cNvGraphicFramePr>
          <p:nvPr>
            <p:extLst>
              <p:ext uri="{D42A27DB-BD31-4B8C-83A1-F6EECF244321}">
                <p14:modId xmlns:p14="http://schemas.microsoft.com/office/powerpoint/2010/main" val="186682950"/>
              </p:ext>
            </p:extLst>
          </p:nvPr>
        </p:nvGraphicFramePr>
        <p:xfrm>
          <a:off x="494189" y="1654632"/>
          <a:ext cx="11188223" cy="4463681"/>
        </p:xfrm>
        <a:graphic>
          <a:graphicData uri="http://schemas.openxmlformats.org/drawingml/2006/table">
            <a:tbl>
              <a:tblPr firstRow="1" bandRow="1">
                <a:tableStyleId>{5C22544A-7EE6-4342-B048-85BDC9FD1C3A}</a:tableStyleId>
              </a:tblPr>
              <a:tblGrid>
                <a:gridCol w="4017573">
                  <a:extLst>
                    <a:ext uri="{9D8B030D-6E8A-4147-A177-3AD203B41FA5}">
                      <a16:colId xmlns:a16="http://schemas.microsoft.com/office/drawing/2014/main" val="2673514274"/>
                    </a:ext>
                  </a:extLst>
                </a:gridCol>
                <a:gridCol w="2863678">
                  <a:extLst>
                    <a:ext uri="{9D8B030D-6E8A-4147-A177-3AD203B41FA5}">
                      <a16:colId xmlns:a16="http://schemas.microsoft.com/office/drawing/2014/main" val="2875460128"/>
                    </a:ext>
                  </a:extLst>
                </a:gridCol>
                <a:gridCol w="4306972">
                  <a:extLst>
                    <a:ext uri="{9D8B030D-6E8A-4147-A177-3AD203B41FA5}">
                      <a16:colId xmlns:a16="http://schemas.microsoft.com/office/drawing/2014/main" val="185312249"/>
                    </a:ext>
                  </a:extLst>
                </a:gridCol>
              </a:tblGrid>
              <a:tr h="419368">
                <a:tc>
                  <a:txBody>
                    <a:bodyPr/>
                    <a:lstStyle/>
                    <a:p>
                      <a:r>
                        <a:rPr lang="zh-CN" altLang="en-US" sz="1800" dirty="0"/>
                        <a:t>主要工作内容</a:t>
                      </a:r>
                    </a:p>
                  </a:txBody>
                  <a:tcPr/>
                </a:tc>
                <a:tc>
                  <a:txBody>
                    <a:bodyPr/>
                    <a:lstStyle/>
                    <a:p>
                      <a:r>
                        <a:rPr lang="zh-CN" altLang="en-US" sz="1800" dirty="0"/>
                        <a:t>完成时间</a:t>
                      </a:r>
                    </a:p>
                  </a:txBody>
                  <a:tcPr/>
                </a:tc>
                <a:tc>
                  <a:txBody>
                    <a:bodyPr/>
                    <a:lstStyle/>
                    <a:p>
                      <a:r>
                        <a:rPr lang="zh-CN" altLang="en-US" sz="1800" dirty="0"/>
                        <a:t>工作方式</a:t>
                      </a:r>
                    </a:p>
                  </a:txBody>
                  <a:tcPr/>
                </a:tc>
                <a:extLst>
                  <a:ext uri="{0D108BD9-81ED-4DB2-BD59-A6C34878D82A}">
                    <a16:rowId xmlns:a16="http://schemas.microsoft.com/office/drawing/2014/main" val="2534349206"/>
                  </a:ext>
                </a:extLst>
              </a:tr>
              <a:tr h="419368">
                <a:tc>
                  <a:txBody>
                    <a:bodyPr/>
                    <a:lstStyle/>
                    <a:p>
                      <a:r>
                        <a:rPr lang="zh-CN" altLang="en-US" sz="1800" kern="1200" baseline="0" dirty="0">
                          <a:solidFill>
                            <a:schemeClr val="tx2"/>
                          </a:solidFill>
                          <a:latin typeface="+mn-lt"/>
                          <a:ea typeface="+mn-ea"/>
                          <a:cs typeface="+mn-cs"/>
                        </a:rPr>
                        <a:t>研究立项申请</a:t>
                      </a:r>
                      <a:endParaRPr lang="en-US" altLang="zh-CN" sz="1800" kern="1200" baseline="0" dirty="0">
                        <a:solidFill>
                          <a:schemeClr val="tx2"/>
                        </a:solidFill>
                        <a:latin typeface="+mn-lt"/>
                        <a:ea typeface="+mn-ea"/>
                        <a:cs typeface="+mn-cs"/>
                      </a:endParaRPr>
                    </a:p>
                  </a:txBody>
                  <a:tcPr anchor="ctr"/>
                </a:tc>
                <a:tc>
                  <a:txBody>
                    <a:bodyPr/>
                    <a:lstStyle/>
                    <a:p>
                      <a:r>
                        <a:rPr lang="en-US" altLang="zh-CN" sz="1800" kern="1200" baseline="0" dirty="0">
                          <a:solidFill>
                            <a:schemeClr val="tx2"/>
                          </a:solidFill>
                          <a:latin typeface="+mn-lt"/>
                          <a:ea typeface="+mn-ea"/>
                          <a:cs typeface="+mn-cs"/>
                        </a:rPr>
                        <a:t>2023</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5-6</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发起单位讨论</a:t>
                      </a:r>
                    </a:p>
                  </a:txBody>
                  <a:tcPr anchor="ctr"/>
                </a:tc>
                <a:extLst>
                  <a:ext uri="{0D108BD9-81ED-4DB2-BD59-A6C34878D82A}">
                    <a16:rowId xmlns:a16="http://schemas.microsoft.com/office/drawing/2014/main" val="1128773587"/>
                  </a:ext>
                </a:extLst>
              </a:tr>
              <a:tr h="1034057">
                <a:tc>
                  <a:txBody>
                    <a:bodyPr/>
                    <a:lstStyle/>
                    <a:p>
                      <a:r>
                        <a:rPr lang="zh-CN" altLang="en-US" sz="1800" kern="1200" baseline="0" dirty="0">
                          <a:solidFill>
                            <a:schemeClr val="tx2"/>
                          </a:solidFill>
                          <a:latin typeface="+mn-lt"/>
                          <a:ea typeface="+mn-ea"/>
                          <a:cs typeface="+mn-cs"/>
                        </a:rPr>
                        <a:t>组建研究编制团队，并制定详细计划</a:t>
                      </a:r>
                    </a:p>
                  </a:txBody>
                  <a:tcPr anchor="ctr"/>
                </a:tc>
                <a:tc>
                  <a:txBody>
                    <a:bodyPr/>
                    <a:lstStyle/>
                    <a:p>
                      <a:r>
                        <a:rPr lang="en-US" altLang="zh-CN" sz="1800" kern="1200" baseline="0" dirty="0">
                          <a:solidFill>
                            <a:schemeClr val="tx2"/>
                          </a:solidFill>
                          <a:latin typeface="+mn-lt"/>
                          <a:ea typeface="+mn-ea"/>
                          <a:cs typeface="+mn-cs"/>
                        </a:rPr>
                        <a:t>2023</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7</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邮件征集</a:t>
                      </a:r>
                      <a:endParaRPr lang="en-US" altLang="zh-CN" sz="1800" kern="1200" baseline="0" dirty="0">
                        <a:solidFill>
                          <a:schemeClr val="tx2"/>
                        </a:solidFill>
                        <a:latin typeface="+mn-lt"/>
                        <a:ea typeface="+mn-ea"/>
                        <a:cs typeface="+mn-cs"/>
                      </a:endParaRPr>
                    </a:p>
                    <a:p>
                      <a:r>
                        <a:rPr lang="zh-CN" altLang="en-US" sz="1800" kern="1200" baseline="0" dirty="0">
                          <a:solidFill>
                            <a:schemeClr val="tx2"/>
                          </a:solidFill>
                          <a:latin typeface="+mn-lt"/>
                          <a:ea typeface="+mn-ea"/>
                          <a:cs typeface="+mn-cs"/>
                        </a:rPr>
                        <a:t>启动会</a:t>
                      </a:r>
                      <a:endParaRPr lang="en-US" altLang="zh-CN" sz="1800" kern="1200" baseline="0" dirty="0">
                        <a:solidFill>
                          <a:schemeClr val="tx2"/>
                        </a:solidFill>
                        <a:latin typeface="+mn-lt"/>
                        <a:ea typeface="+mn-ea"/>
                        <a:cs typeface="+mn-cs"/>
                      </a:endParaRPr>
                    </a:p>
                    <a:p>
                      <a:r>
                        <a:rPr lang="zh-CN" altLang="en-US" sz="1800" kern="1200" baseline="0" dirty="0">
                          <a:solidFill>
                            <a:schemeClr val="tx2"/>
                          </a:solidFill>
                          <a:latin typeface="+mn-lt"/>
                          <a:ea typeface="+mn-ea"/>
                          <a:cs typeface="+mn-cs"/>
                        </a:rPr>
                        <a:t>核心成员会议讨论</a:t>
                      </a:r>
                    </a:p>
                  </a:txBody>
                  <a:tcPr anchor="ctr"/>
                </a:tc>
                <a:extLst>
                  <a:ext uri="{0D108BD9-81ED-4DB2-BD59-A6C34878D82A}">
                    <a16:rowId xmlns:a16="http://schemas.microsoft.com/office/drawing/2014/main" val="133805341"/>
                  </a:ext>
                </a:extLst>
              </a:tr>
              <a:tr h="723840">
                <a:tc>
                  <a:txBody>
                    <a:bodyPr/>
                    <a:lstStyle/>
                    <a:p>
                      <a:pPr marL="0" algn="l" rtl="0" eaLnBrk="1" latinLnBrk="0" hangingPunct="1"/>
                      <a:r>
                        <a:rPr lang="zh-CN" altLang="en-US" sz="1800" kern="1200" baseline="0" dirty="0">
                          <a:solidFill>
                            <a:schemeClr val="tx2"/>
                          </a:solidFill>
                          <a:latin typeface="+mn-lt"/>
                          <a:ea typeface="+mn-ea"/>
                          <a:cs typeface="+mn-cs"/>
                        </a:rPr>
                        <a:t>确定报告框架、主要内容</a:t>
                      </a:r>
                    </a:p>
                  </a:txBody>
                  <a:tcPr anchor="ctr"/>
                </a:tc>
                <a:tc>
                  <a:txBody>
                    <a:bodyPr/>
                    <a:lstStyle/>
                    <a:p>
                      <a:r>
                        <a:rPr lang="en-US" altLang="zh-CN" sz="1800" kern="1200" baseline="0" dirty="0">
                          <a:solidFill>
                            <a:schemeClr val="tx2"/>
                          </a:solidFill>
                          <a:latin typeface="+mn-lt"/>
                          <a:ea typeface="+mn-ea"/>
                          <a:cs typeface="+mn-cs"/>
                        </a:rPr>
                        <a:t>2023</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8</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启动会</a:t>
                      </a:r>
                      <a:endParaRPr lang="en-US" altLang="zh-CN" sz="1800" kern="1200" baseline="0" dirty="0">
                        <a:solidFill>
                          <a:schemeClr val="tx2"/>
                        </a:solidFill>
                        <a:latin typeface="+mn-lt"/>
                        <a:ea typeface="+mn-ea"/>
                        <a:cs typeface="+mn-cs"/>
                      </a:endParaRPr>
                    </a:p>
                    <a:p>
                      <a:r>
                        <a:rPr lang="zh-CN" altLang="en-US" sz="1800" kern="1200" baseline="0" dirty="0">
                          <a:solidFill>
                            <a:schemeClr val="tx2"/>
                          </a:solidFill>
                          <a:latin typeface="+mn-lt"/>
                          <a:ea typeface="+mn-ea"/>
                          <a:cs typeface="+mn-cs"/>
                        </a:rPr>
                        <a:t>核心成员会议讨论</a:t>
                      </a:r>
                    </a:p>
                  </a:txBody>
                  <a:tcPr anchor="ctr"/>
                </a:tc>
                <a:extLst>
                  <a:ext uri="{0D108BD9-81ED-4DB2-BD59-A6C34878D82A}">
                    <a16:rowId xmlns:a16="http://schemas.microsoft.com/office/drawing/2014/main" val="1592176725"/>
                  </a:ext>
                </a:extLst>
              </a:tr>
              <a:tr h="723840">
                <a:tc>
                  <a:txBody>
                    <a:bodyPr/>
                    <a:lstStyle/>
                    <a:p>
                      <a:r>
                        <a:rPr lang="zh-CN" altLang="en-US" sz="1800" kern="1200" baseline="0" dirty="0">
                          <a:solidFill>
                            <a:schemeClr val="tx2"/>
                          </a:solidFill>
                          <a:latin typeface="+mn-lt"/>
                          <a:ea typeface="+mn-ea"/>
                          <a:cs typeface="+mn-cs"/>
                        </a:rPr>
                        <a:t>报告主体内容编制</a:t>
                      </a:r>
                    </a:p>
                  </a:txBody>
                  <a:tcPr anchor="ctr"/>
                </a:tc>
                <a:tc>
                  <a:txBody>
                    <a:bodyPr/>
                    <a:lstStyle/>
                    <a:p>
                      <a:r>
                        <a:rPr lang="en-US" altLang="zh-CN" sz="1800" kern="1200" baseline="0" dirty="0">
                          <a:solidFill>
                            <a:schemeClr val="tx2"/>
                          </a:solidFill>
                          <a:latin typeface="+mn-lt"/>
                          <a:ea typeface="+mn-ea"/>
                          <a:cs typeface="+mn-cs"/>
                        </a:rPr>
                        <a:t>2023</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9-2023</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12</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核心成员分工编制及会议讨论</a:t>
                      </a:r>
                      <a:endParaRPr lang="en-US" altLang="zh-CN" sz="1800" kern="1200" baseline="0" dirty="0">
                        <a:solidFill>
                          <a:schemeClr val="tx2"/>
                        </a:solidFill>
                        <a:latin typeface="+mn-lt"/>
                        <a:ea typeface="+mn-ea"/>
                        <a:cs typeface="+mn-cs"/>
                      </a:endParaRPr>
                    </a:p>
                    <a:p>
                      <a:r>
                        <a:rPr lang="zh-CN" altLang="en-US" sz="1800" kern="1200" baseline="0" dirty="0">
                          <a:solidFill>
                            <a:schemeClr val="tx2"/>
                          </a:solidFill>
                          <a:latin typeface="+mn-lt"/>
                          <a:ea typeface="+mn-ea"/>
                          <a:cs typeface="+mn-cs"/>
                        </a:rPr>
                        <a:t>定期组织全员讨论</a:t>
                      </a:r>
                    </a:p>
                  </a:txBody>
                  <a:tcPr anchor="ctr"/>
                </a:tc>
                <a:extLst>
                  <a:ext uri="{0D108BD9-81ED-4DB2-BD59-A6C34878D82A}">
                    <a16:rowId xmlns:a16="http://schemas.microsoft.com/office/drawing/2014/main" val="1629641035"/>
                  </a:ext>
                </a:extLst>
              </a:tr>
              <a:tr h="723840">
                <a:tc>
                  <a:txBody>
                    <a:bodyPr/>
                    <a:lstStyle/>
                    <a:p>
                      <a:r>
                        <a:rPr lang="zh-CN" altLang="en-US" sz="1800" kern="1200" baseline="0" dirty="0">
                          <a:solidFill>
                            <a:schemeClr val="tx2"/>
                          </a:solidFill>
                          <a:latin typeface="+mn-lt"/>
                          <a:ea typeface="+mn-ea"/>
                          <a:cs typeface="+mn-cs"/>
                        </a:rPr>
                        <a:t>评审、修改</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kern="1200" baseline="0" dirty="0">
                          <a:solidFill>
                            <a:schemeClr val="tx2"/>
                          </a:solidFill>
                          <a:latin typeface="+mn-lt"/>
                          <a:ea typeface="+mn-ea"/>
                          <a:cs typeface="+mn-cs"/>
                        </a:rPr>
                        <a:t>2024</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1-2</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编制组内部评审</a:t>
                      </a:r>
                      <a:endParaRPr lang="en-US" altLang="zh-CN" sz="1800" kern="1200" baseline="0" dirty="0">
                        <a:solidFill>
                          <a:schemeClr val="tx2"/>
                        </a:solidFill>
                        <a:latin typeface="+mn-lt"/>
                        <a:ea typeface="+mn-ea"/>
                        <a:cs typeface="+mn-cs"/>
                      </a:endParaRPr>
                    </a:p>
                    <a:p>
                      <a:r>
                        <a:rPr lang="zh-CN" altLang="en-US" sz="1800" kern="1200" baseline="0" dirty="0">
                          <a:solidFill>
                            <a:schemeClr val="tx2"/>
                          </a:solidFill>
                          <a:latin typeface="+mn-lt"/>
                          <a:ea typeface="+mn-ea"/>
                          <a:cs typeface="+mn-cs"/>
                        </a:rPr>
                        <a:t>联盟内意见征集</a:t>
                      </a:r>
                    </a:p>
                  </a:txBody>
                  <a:tcPr anchor="ctr"/>
                </a:tc>
                <a:extLst>
                  <a:ext uri="{0D108BD9-81ED-4DB2-BD59-A6C34878D82A}">
                    <a16:rowId xmlns:a16="http://schemas.microsoft.com/office/drawing/2014/main" val="555668916"/>
                  </a:ext>
                </a:extLst>
              </a:tr>
              <a:tr h="419368">
                <a:tc>
                  <a:txBody>
                    <a:bodyPr/>
                    <a:lstStyle/>
                    <a:p>
                      <a:pPr marL="0" algn="l" rtl="0" eaLnBrk="1" latinLnBrk="0" hangingPunct="1"/>
                      <a:r>
                        <a:rPr lang="zh-CN" altLang="en-US" sz="1800" kern="1200" baseline="0" dirty="0">
                          <a:solidFill>
                            <a:schemeClr val="tx2"/>
                          </a:solidFill>
                          <a:latin typeface="+mn-lt"/>
                          <a:ea typeface="+mn-ea"/>
                          <a:cs typeface="+mn-cs"/>
                        </a:rPr>
                        <a:t>发布</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kern="1200" baseline="0" dirty="0">
                          <a:solidFill>
                            <a:schemeClr val="tx2"/>
                          </a:solidFill>
                          <a:latin typeface="+mn-lt"/>
                          <a:ea typeface="+mn-ea"/>
                          <a:cs typeface="+mn-cs"/>
                        </a:rPr>
                        <a:t>2024</a:t>
                      </a:r>
                      <a:r>
                        <a:rPr lang="zh-CN" altLang="en-US" sz="1800" kern="1200" baseline="0" dirty="0">
                          <a:solidFill>
                            <a:schemeClr val="tx2"/>
                          </a:solidFill>
                          <a:latin typeface="+mn-lt"/>
                          <a:ea typeface="+mn-ea"/>
                          <a:cs typeface="+mn-cs"/>
                        </a:rPr>
                        <a:t>年</a:t>
                      </a:r>
                      <a:r>
                        <a:rPr lang="en-US" altLang="zh-CN" sz="1800" kern="1200" baseline="0" dirty="0">
                          <a:solidFill>
                            <a:schemeClr val="tx2"/>
                          </a:solidFill>
                          <a:latin typeface="+mn-lt"/>
                          <a:ea typeface="+mn-ea"/>
                          <a:cs typeface="+mn-cs"/>
                        </a:rPr>
                        <a:t>3</a:t>
                      </a:r>
                      <a:r>
                        <a:rPr lang="zh-CN" altLang="en-US" sz="1800" kern="1200" baseline="0" dirty="0">
                          <a:solidFill>
                            <a:schemeClr val="tx2"/>
                          </a:solidFill>
                          <a:latin typeface="+mn-lt"/>
                          <a:ea typeface="+mn-ea"/>
                          <a:cs typeface="+mn-cs"/>
                        </a:rPr>
                        <a:t>月</a:t>
                      </a:r>
                    </a:p>
                  </a:txBody>
                  <a:tcPr anchor="ctr"/>
                </a:tc>
                <a:tc>
                  <a:txBody>
                    <a:bodyPr/>
                    <a:lstStyle/>
                    <a:p>
                      <a:r>
                        <a:rPr lang="zh-CN" altLang="en-US" sz="1800" kern="1200" baseline="0" dirty="0">
                          <a:solidFill>
                            <a:schemeClr val="tx2"/>
                          </a:solidFill>
                          <a:latin typeface="+mn-lt"/>
                          <a:ea typeface="+mn-ea"/>
                          <a:cs typeface="+mn-cs"/>
                        </a:rPr>
                        <a:t>联盟发布研究报告</a:t>
                      </a:r>
                    </a:p>
                  </a:txBody>
                  <a:tcPr anchor="ctr"/>
                </a:tc>
                <a:extLst>
                  <a:ext uri="{0D108BD9-81ED-4DB2-BD59-A6C34878D82A}">
                    <a16:rowId xmlns:a16="http://schemas.microsoft.com/office/drawing/2014/main" val="62907531"/>
                  </a:ext>
                </a:extLst>
              </a:tr>
            </a:tbl>
          </a:graphicData>
        </a:graphic>
      </p:graphicFrame>
    </p:spTree>
    <p:extLst>
      <p:ext uri="{BB962C8B-B14F-4D97-AF65-F5344CB8AC3E}">
        <p14:creationId xmlns:p14="http://schemas.microsoft.com/office/powerpoint/2010/main" val="1822900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C442434-967B-4596-B3C6-F5C0F9BB9628}"/>
              </a:ext>
            </a:extLst>
          </p:cNvPr>
          <p:cNvSpPr>
            <a:spLocks noGrp="1"/>
          </p:cNvSpPr>
          <p:nvPr>
            <p:ph type="ftr" sz="quarter" idx="10"/>
          </p:nvPr>
        </p:nvSpPr>
        <p:spPr/>
        <p:txBody>
          <a:bodyPr/>
          <a:lstStyle/>
          <a:p>
            <a:r>
              <a:rPr lang="en-US"/>
              <a:t>Source sample text</a:t>
            </a:r>
          </a:p>
        </p:txBody>
      </p:sp>
      <p:sp>
        <p:nvSpPr>
          <p:cNvPr id="3" name="Title 2">
            <a:extLst>
              <a:ext uri="{FF2B5EF4-FFF2-40B4-BE49-F238E27FC236}">
                <a16:creationId xmlns:a16="http://schemas.microsoft.com/office/drawing/2014/main" id="{38503636-98DD-47B8-BA53-E8DFFA2D997C}"/>
              </a:ext>
            </a:extLst>
          </p:cNvPr>
          <p:cNvSpPr>
            <a:spLocks noGrp="1"/>
          </p:cNvSpPr>
          <p:nvPr>
            <p:ph type="title"/>
          </p:nvPr>
        </p:nvSpPr>
        <p:spPr/>
        <p:txBody>
          <a:bodyPr/>
          <a:lstStyle/>
          <a:p>
            <a:r>
              <a:rPr lang="zh-CN" altLang="en-US" dirty="0"/>
              <a:t>研究编制小组构成</a:t>
            </a:r>
            <a:endParaRPr lang="en-US" dirty="0"/>
          </a:p>
        </p:txBody>
      </p:sp>
      <p:sp>
        <p:nvSpPr>
          <p:cNvPr id="4" name="Content Placeholder 3">
            <a:extLst>
              <a:ext uri="{FF2B5EF4-FFF2-40B4-BE49-F238E27FC236}">
                <a16:creationId xmlns:a16="http://schemas.microsoft.com/office/drawing/2014/main" id="{6CD4A582-516D-4C8F-B4F1-D23967709ADA}"/>
              </a:ext>
            </a:extLst>
          </p:cNvPr>
          <p:cNvSpPr>
            <a:spLocks noGrp="1"/>
          </p:cNvSpPr>
          <p:nvPr>
            <p:ph sz="quarter" idx="16"/>
          </p:nvPr>
        </p:nvSpPr>
        <p:spPr/>
        <p:txBody>
          <a:bodyPr/>
          <a:lstStyle/>
          <a:p>
            <a:pPr marL="0" indent="0">
              <a:buNone/>
            </a:pPr>
            <a:r>
              <a:rPr lang="zh-CN" altLang="en-US" sz="1600" dirty="0"/>
              <a:t>领导单位</a:t>
            </a:r>
            <a:r>
              <a:rPr lang="en-US" altLang="zh-CN" sz="1600" dirty="0"/>
              <a:t>: </a:t>
            </a:r>
          </a:p>
          <a:p>
            <a:pPr marL="0" indent="0">
              <a:buNone/>
            </a:pPr>
            <a:r>
              <a:rPr lang="en-US" altLang="zh-CN" sz="1600" dirty="0"/>
              <a:t>	</a:t>
            </a:r>
            <a:r>
              <a:rPr lang="zh-CN" altLang="en-US" sz="1600" dirty="0"/>
              <a:t>中国汽车工程学会</a:t>
            </a:r>
          </a:p>
          <a:p>
            <a:pPr marL="0" indent="0">
              <a:buNone/>
            </a:pPr>
            <a:r>
              <a:rPr lang="zh-CN" altLang="en-US" sz="1600" dirty="0"/>
              <a:t>	中国智能网联汽车产业创新联盟</a:t>
            </a:r>
          </a:p>
          <a:p>
            <a:pPr marL="0" indent="0">
              <a:buNone/>
            </a:pPr>
            <a:r>
              <a:rPr lang="zh-CN" altLang="en-US" sz="1600" dirty="0"/>
              <a:t>牵头单位：</a:t>
            </a:r>
          </a:p>
          <a:p>
            <a:pPr marL="0" indent="0">
              <a:buNone/>
            </a:pPr>
            <a:r>
              <a:rPr lang="zh-CN" altLang="en-US" sz="1600" dirty="0"/>
              <a:t>	高通无线通信技术（中国）有限公司</a:t>
            </a:r>
          </a:p>
          <a:p>
            <a:pPr marL="0" indent="0">
              <a:buNone/>
            </a:pPr>
            <a:r>
              <a:rPr lang="zh-CN" altLang="en-US" sz="1600" dirty="0"/>
              <a:t>	北京星云互联科技有限公司</a:t>
            </a:r>
          </a:p>
          <a:p>
            <a:endParaRPr lang="en-US" dirty="0"/>
          </a:p>
        </p:txBody>
      </p:sp>
      <p:sp>
        <p:nvSpPr>
          <p:cNvPr id="5" name="Content Placeholder 4">
            <a:extLst>
              <a:ext uri="{FF2B5EF4-FFF2-40B4-BE49-F238E27FC236}">
                <a16:creationId xmlns:a16="http://schemas.microsoft.com/office/drawing/2014/main" id="{63920317-00FA-4DB5-AA1A-FB50CFDE9616}"/>
              </a:ext>
            </a:extLst>
          </p:cNvPr>
          <p:cNvSpPr>
            <a:spLocks noGrp="1"/>
          </p:cNvSpPr>
          <p:nvPr>
            <p:ph sz="quarter" idx="17"/>
          </p:nvPr>
        </p:nvSpPr>
        <p:spPr/>
        <p:txBody>
          <a:bodyPr/>
          <a:lstStyle/>
          <a:p>
            <a:pPr marL="0" indent="0">
              <a:buNone/>
            </a:pPr>
            <a:r>
              <a:rPr lang="zh-CN" altLang="en-US" sz="1600" dirty="0"/>
              <a:t>成员单位：</a:t>
            </a:r>
          </a:p>
          <a:p>
            <a:pPr marL="0" indent="0">
              <a:buNone/>
            </a:pPr>
            <a:r>
              <a:rPr lang="zh-CN" altLang="en-US" sz="1600" dirty="0"/>
              <a:t>	中信科智联科技有限公司</a:t>
            </a:r>
          </a:p>
          <a:p>
            <a:pPr marL="0" indent="0">
              <a:buNone/>
            </a:pPr>
            <a:r>
              <a:rPr lang="zh-CN" altLang="en-US" sz="1600" dirty="0"/>
              <a:t>	东风汽车集团有限公司技术中心</a:t>
            </a:r>
            <a:endParaRPr lang="en-US" altLang="zh-CN" sz="1600" dirty="0"/>
          </a:p>
          <a:p>
            <a:pPr marL="0" indent="0">
              <a:buNone/>
            </a:pPr>
            <a:r>
              <a:rPr lang="en-US" altLang="zh-CN" sz="1600" dirty="0"/>
              <a:t>	</a:t>
            </a:r>
            <a:r>
              <a:rPr lang="zh-CN" altLang="en-US" sz="1600" dirty="0"/>
              <a:t>中国第一汽车集团有限公司</a:t>
            </a:r>
            <a:endParaRPr lang="en-US" altLang="zh-CN" sz="1600" dirty="0"/>
          </a:p>
          <a:p>
            <a:pPr marL="0" indent="0">
              <a:buNone/>
            </a:pPr>
            <a:r>
              <a:rPr lang="en-US" altLang="zh-CN" sz="1600" dirty="0"/>
              <a:t>	</a:t>
            </a:r>
            <a:r>
              <a:rPr lang="zh-CN" altLang="en-US" sz="1600" dirty="0"/>
              <a:t>戴姆勒大中华区投资有限公司</a:t>
            </a:r>
            <a:endParaRPr lang="en-US" altLang="zh-CN" sz="1600" dirty="0"/>
          </a:p>
          <a:p>
            <a:pPr marL="0" indent="0">
              <a:buNone/>
            </a:pPr>
            <a:r>
              <a:rPr lang="en-US" altLang="zh-CN" sz="1600" dirty="0"/>
              <a:t>	</a:t>
            </a:r>
            <a:r>
              <a:rPr lang="zh-CN" altLang="en-US" sz="1600" dirty="0"/>
              <a:t>通用汽车（中国）投资有限公司</a:t>
            </a:r>
            <a:r>
              <a:rPr lang="en-US" altLang="zh-CN" sz="1600" dirty="0"/>
              <a:t>	</a:t>
            </a:r>
          </a:p>
          <a:p>
            <a:pPr marL="0" indent="0">
              <a:buNone/>
            </a:pPr>
            <a:r>
              <a:rPr lang="en-US" altLang="zh-CN" sz="1600" dirty="0"/>
              <a:t>	</a:t>
            </a:r>
            <a:r>
              <a:rPr lang="zh-CN" altLang="en-US" sz="1600" dirty="0"/>
              <a:t>安徽江淮汽车集团股份有限公司</a:t>
            </a:r>
            <a:endParaRPr lang="en-US" altLang="zh-CN" sz="1600" dirty="0"/>
          </a:p>
          <a:p>
            <a:pPr marL="0" indent="0">
              <a:buNone/>
            </a:pPr>
            <a:r>
              <a:rPr lang="en-US" altLang="zh-CN" sz="1600" dirty="0"/>
              <a:t>	</a:t>
            </a:r>
            <a:r>
              <a:rPr lang="zh-CN" altLang="en-US" sz="1600" dirty="0"/>
              <a:t>福特汽车（中国）有限公司</a:t>
            </a:r>
            <a:endParaRPr lang="en-US" altLang="zh-CN" sz="1600" dirty="0"/>
          </a:p>
          <a:p>
            <a:pPr marL="0" indent="0">
              <a:buNone/>
            </a:pPr>
            <a:r>
              <a:rPr lang="en-US" altLang="zh-CN" sz="1600" dirty="0"/>
              <a:t>	</a:t>
            </a:r>
            <a:r>
              <a:rPr lang="zh-CN" altLang="en-US" sz="1600" dirty="0"/>
              <a:t>宝马（中国）服务有限公司</a:t>
            </a:r>
            <a:endParaRPr lang="en-US" altLang="zh-CN" sz="1600" dirty="0"/>
          </a:p>
          <a:p>
            <a:pPr marL="0" indent="0">
              <a:buNone/>
            </a:pPr>
            <a:r>
              <a:rPr lang="en-US" altLang="zh-CN" sz="1600" dirty="0"/>
              <a:t>	</a:t>
            </a:r>
            <a:r>
              <a:rPr lang="zh-CN" altLang="en-US" sz="1600" dirty="0"/>
              <a:t>博世汽车部件（苏州）有限公司</a:t>
            </a:r>
            <a:endParaRPr lang="en-US" altLang="zh-CN" sz="1600" dirty="0"/>
          </a:p>
          <a:p>
            <a:pPr marL="0" indent="0">
              <a:buNone/>
            </a:pPr>
            <a:r>
              <a:rPr lang="en-US" altLang="zh-CN" sz="1600" dirty="0"/>
              <a:t>	</a:t>
            </a:r>
            <a:r>
              <a:rPr lang="zh-CN" altLang="en-US" sz="1600" dirty="0"/>
              <a:t>丰田汽车（中国）投资有限公司</a:t>
            </a:r>
            <a:endParaRPr lang="en-US" altLang="zh-CN" sz="1600" dirty="0"/>
          </a:p>
          <a:p>
            <a:pPr marL="0" indent="0">
              <a:buNone/>
            </a:pPr>
            <a:r>
              <a:rPr lang="en-US" altLang="zh-CN" sz="1600" dirty="0"/>
              <a:t>	</a:t>
            </a:r>
            <a:r>
              <a:rPr lang="zh-CN" altLang="en-US" sz="1600" dirty="0"/>
              <a:t>大众汽车（中国）投资有限公司</a:t>
            </a:r>
          </a:p>
          <a:p>
            <a:endParaRPr lang="en-US" dirty="0"/>
          </a:p>
        </p:txBody>
      </p:sp>
      <p:sp>
        <p:nvSpPr>
          <p:cNvPr id="6" name="Subtitle 5">
            <a:extLst>
              <a:ext uri="{FF2B5EF4-FFF2-40B4-BE49-F238E27FC236}">
                <a16:creationId xmlns:a16="http://schemas.microsoft.com/office/drawing/2014/main" id="{6A02CA72-7AA7-44A9-B2BE-75CC539D338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91889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crossword puzzle, screenshot&#10;&#10;Description automatically generated">
            <a:extLst>
              <a:ext uri="{FF2B5EF4-FFF2-40B4-BE49-F238E27FC236}">
                <a16:creationId xmlns:a16="http://schemas.microsoft.com/office/drawing/2014/main" id="{4C24BBCB-3FE1-426E-BF43-3193CAD5AD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3215" y="109057"/>
            <a:ext cx="2830875" cy="4666376"/>
          </a:xfrm>
          <a:prstGeom prst="rect">
            <a:avLst/>
          </a:prstGeom>
        </p:spPr>
      </p:pic>
    </p:spTree>
    <p:extLst>
      <p:ext uri="{BB962C8B-B14F-4D97-AF65-F5344CB8AC3E}">
        <p14:creationId xmlns:p14="http://schemas.microsoft.com/office/powerpoint/2010/main" val="366381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Corporate Public SIMPLIFIED Template Feb2022">
  <a:themeElements>
    <a:clrScheme name="Qualcomm 2022">
      <a:dk1>
        <a:srgbClr val="13161E"/>
      </a:dk1>
      <a:lt1>
        <a:srgbClr val="F7F8FA"/>
      </a:lt1>
      <a:dk2>
        <a:srgbClr val="0B2742"/>
      </a:dk2>
      <a:lt2>
        <a:srgbClr val="E71324"/>
      </a:lt2>
      <a:accent1>
        <a:srgbClr val="2853DC"/>
      </a:accent1>
      <a:accent2>
        <a:srgbClr val="7BA0FF"/>
      </a:accent2>
      <a:accent3>
        <a:srgbClr val="39A3B5"/>
      </a:accent3>
      <a:accent4>
        <a:srgbClr val="82CBD7"/>
      </a:accent4>
      <a:accent5>
        <a:srgbClr val="4A5A75"/>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solidFill>
          <a:round/>
          <a:headEnd type="none" w="med"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Presentation10" id="{D8F15224-7C38-43CE-8032-B0DD7D6C75DF}" vid="{3D2AAE0D-AE6B-471D-B5BF-7FC309B21570}"/>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1" ma:contentTypeDescription="Create a new document." ma:contentTypeScope="" ma:versionID="0654711d52212f562be15b0f4420ebe0">
  <xsd:schema xmlns:xsd="http://www.w3.org/2001/XMLSchema" xmlns:xs="http://www.w3.org/2001/XMLSchema" xmlns:p="http://schemas.microsoft.com/office/2006/metadata/properties" xmlns:ns2="061b9647-4e8e-4322-8827-bc9d1fc10aaf" targetNamespace="http://schemas.microsoft.com/office/2006/metadata/properties" ma:root="true" ma:fieldsID="5ee0b25026e8cce07c2afce5a5d9af8b"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 xsi:nil="tru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2023-05-17T07:00:00+00:00</Meeting_x0020_Date>
    <Organization_x0020_Name xmlns="061b9647-4e8e-4322-8827-bc9d1fc10aaf">CAICV</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C5A5719C-050A-4689-94E5-4E9A939F6521}"/>
</file>

<file path=customXml/itemProps2.xml><?xml version="1.0" encoding="utf-8"?>
<ds:datastoreItem xmlns:ds="http://schemas.openxmlformats.org/officeDocument/2006/customXml" ds:itemID="{5E794EC1-C0C4-4395-85E5-866BF21C80FB}"/>
</file>

<file path=customXml/itemProps3.xml><?xml version="1.0" encoding="utf-8"?>
<ds:datastoreItem xmlns:ds="http://schemas.openxmlformats.org/officeDocument/2006/customXml" ds:itemID="{94C02A81-3F2C-40DD-BFD4-D0E9B5424243}"/>
</file>

<file path=docMetadata/LabelInfo.xml><?xml version="1.0" encoding="utf-8"?>
<clbl:labelList xmlns:clbl="http://schemas.microsoft.com/office/2020/mipLabelMetadata">
  <clbl:label id="{98e9ba89-e1a1-4e38-9007-8bdabc25de1d}" enabled="0" method="" siteId="{98e9ba89-e1a1-4e38-9007-8bdabc25de1d}" removed="1"/>
</clbl:labelList>
</file>

<file path=docProps/app.xml><?xml version="1.0" encoding="utf-8"?>
<Properties xmlns="http://schemas.openxmlformats.org/officeDocument/2006/extended-properties" xmlns:vt="http://schemas.openxmlformats.org/officeDocument/2006/docPropsVTypes">
  <Template>SIMPLIFIED Qualcomm Corporate Public Template - Mar 2022</Template>
  <TotalTime>6752</TotalTime>
  <Words>862</Words>
  <Application>Microsoft Office PowerPoint</Application>
  <PresentationFormat>Widescreen</PresentationFormat>
  <Paragraphs>85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Qualcomm Next Thin</vt:lpstr>
      <vt:lpstr>Arial</vt:lpstr>
      <vt:lpstr>Century Gothic</vt:lpstr>
      <vt:lpstr>Microsoft Sans Serif</vt:lpstr>
      <vt:lpstr>Qualcomm Corporate Public SIMPLIFIED Template Feb2022</vt:lpstr>
      <vt:lpstr>基于LTE V2X预警类应用的功能安全分析 LTE V2X warning based application Functional Safety analysis</vt:lpstr>
      <vt:lpstr>背景</vt:lpstr>
      <vt:lpstr>国内外情况说明</vt:lpstr>
      <vt:lpstr>研究立项内容说明</vt:lpstr>
      <vt:lpstr>研究立项内容说明</vt:lpstr>
      <vt:lpstr>推进计划</vt:lpstr>
      <vt:lpstr>研究编制小组构成</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基于LTE V2X预警类应用的功能安全分析</dc:title>
  <dc:creator>Qiwen Deng</dc:creator>
  <cp:lastModifiedBy>Qiwen Deng</cp:lastModifiedBy>
  <cp:revision>3</cp:revision>
  <dcterms:created xsi:type="dcterms:W3CDTF">2022-05-10T13:29:42Z</dcterms:created>
  <dcterms:modified xsi:type="dcterms:W3CDTF">2023-05-17T02:49:54Z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ies>
</file>