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5"/>
  </p:sldMasterIdLst>
  <p:notesMasterIdLst>
    <p:notesMasterId r:id="rId9"/>
  </p:notesMasterIdLst>
  <p:handoutMasterIdLst>
    <p:handoutMasterId r:id="rId10"/>
  </p:handoutMasterIdLst>
  <p:sldIdLst>
    <p:sldId id="18631" r:id="rId6"/>
    <p:sldId id="18641" r:id="rId7"/>
    <p:sldId id="1864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CBACF"/>
    <a:srgbClr val="F2F3F5"/>
    <a:srgbClr val="4C5B6E"/>
    <a:srgbClr val="496471"/>
    <a:srgbClr val="F2F5F8"/>
    <a:srgbClr val="F0F2F6"/>
    <a:srgbClr val="FAFBFC"/>
    <a:srgbClr val="F9FBFD"/>
    <a:srgbClr val="F4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ACFA2E-93C3-403E-A85B-3336203B49D3}" v="6" dt="2021-06-25T01:52:38.9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7" autoAdjust="0"/>
    <p:restoredTop sz="94128" autoAdjust="0"/>
  </p:normalViewPr>
  <p:slideViewPr>
    <p:cSldViewPr snapToGrid="0">
      <p:cViewPr varScale="1">
        <p:scale>
          <a:sx n="106" d="100"/>
          <a:sy n="106" d="100"/>
        </p:scale>
        <p:origin x="138" y="3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30616"/>
    </p:cViewPr>
  </p:sorterViewPr>
  <p:notesViewPr>
    <p:cSldViewPr snapToGrid="0">
      <p:cViewPr varScale="1">
        <p:scale>
          <a:sx n="117" d="100"/>
          <a:sy n="117" d="100"/>
        </p:scale>
        <p:origin x="50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1" Type="http://schemas.openxmlformats.org/officeDocument/2006/relationships/commentAuthors" Target="commentAuthors.xml"/><Relationship Id="rId6" Type="http://schemas.openxmlformats.org/officeDocument/2006/relationships/slide" Target="slides/slide1.xml"/><Relationship Id="rId5" Type="http://schemas.openxmlformats.org/officeDocument/2006/relationships/slideMaster" Target="slideMasters/slideMaster1.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notesMaster" Target="notesMasters/notes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ngfang Ji" userId="9fa7fece-9263-48b5-a997-3f4e99dd2db5" providerId="ADAL" clId="{43ACFA2E-93C3-403E-A85B-3336203B49D3}"/>
    <pc:docChg chg="custSel modSld">
      <pc:chgData name="Tingfang Ji" userId="9fa7fece-9263-48b5-a997-3f4e99dd2db5" providerId="ADAL" clId="{43ACFA2E-93C3-403E-A85B-3336203B49D3}" dt="2021-06-25T01:52:38.971" v="107" actId="207"/>
      <pc:docMkLst>
        <pc:docMk/>
      </pc:docMkLst>
      <pc:sldChg chg="addSp modSp mod">
        <pc:chgData name="Tingfang Ji" userId="9fa7fece-9263-48b5-a997-3f4e99dd2db5" providerId="ADAL" clId="{43ACFA2E-93C3-403E-A85B-3336203B49D3}" dt="2021-06-25T01:52:38.971" v="107" actId="207"/>
        <pc:sldMkLst>
          <pc:docMk/>
          <pc:sldMk cId="2207422929" sldId="18640"/>
        </pc:sldMkLst>
        <pc:spChg chg="add mod">
          <ac:chgData name="Tingfang Ji" userId="9fa7fece-9263-48b5-a997-3f4e99dd2db5" providerId="ADAL" clId="{43ACFA2E-93C3-403E-A85B-3336203B49D3}" dt="2021-06-25T01:49:44.942" v="56" actId="1076"/>
          <ac:spMkLst>
            <pc:docMk/>
            <pc:sldMk cId="2207422929" sldId="18640"/>
            <ac:spMk id="7" creationId="{2932EC22-D8A4-46CE-B48F-CE3AC25F3260}"/>
          </ac:spMkLst>
        </pc:spChg>
        <pc:spChg chg="mod">
          <ac:chgData name="Tingfang Ji" userId="9fa7fece-9263-48b5-a997-3f4e99dd2db5" providerId="ADAL" clId="{43ACFA2E-93C3-403E-A85B-3336203B49D3}" dt="2021-06-25T01:52:31.477" v="106" actId="207"/>
          <ac:spMkLst>
            <pc:docMk/>
            <pc:sldMk cId="2207422929" sldId="18640"/>
            <ac:spMk id="31" creationId="{68A1A5F8-00AF-424F-8950-365949068267}"/>
          </ac:spMkLst>
        </pc:spChg>
        <pc:spChg chg="add mod">
          <ac:chgData name="Tingfang Ji" userId="9fa7fece-9263-48b5-a997-3f4e99dd2db5" providerId="ADAL" clId="{43ACFA2E-93C3-403E-A85B-3336203B49D3}" dt="2021-06-25T01:50:24.822" v="69" actId="1076"/>
          <ac:spMkLst>
            <pc:docMk/>
            <pc:sldMk cId="2207422929" sldId="18640"/>
            <ac:spMk id="32" creationId="{F4638121-6089-483F-A1D0-338DA92989EE}"/>
          </ac:spMkLst>
        </pc:spChg>
        <pc:spChg chg="add mod">
          <ac:chgData name="Tingfang Ji" userId="9fa7fece-9263-48b5-a997-3f4e99dd2db5" providerId="ADAL" clId="{43ACFA2E-93C3-403E-A85B-3336203B49D3}" dt="2021-06-25T01:51:55.446" v="94" actId="14100"/>
          <ac:spMkLst>
            <pc:docMk/>
            <pc:sldMk cId="2207422929" sldId="18640"/>
            <ac:spMk id="33" creationId="{DE9EAFC2-CB6F-4B7B-A370-810F9C46E78C}"/>
          </ac:spMkLst>
        </pc:spChg>
        <pc:spChg chg="add mod">
          <ac:chgData name="Tingfang Ji" userId="9fa7fece-9263-48b5-a997-3f4e99dd2db5" providerId="ADAL" clId="{43ACFA2E-93C3-403E-A85B-3336203B49D3}" dt="2021-06-25T01:52:21.177" v="104" actId="1076"/>
          <ac:spMkLst>
            <pc:docMk/>
            <pc:sldMk cId="2207422929" sldId="18640"/>
            <ac:spMk id="34" creationId="{996C38AA-8844-4FE6-8241-902A147B6C5B}"/>
          </ac:spMkLst>
        </pc:spChg>
        <pc:spChg chg="mod">
          <ac:chgData name="Tingfang Ji" userId="9fa7fece-9263-48b5-a997-3f4e99dd2db5" providerId="ADAL" clId="{43ACFA2E-93C3-403E-A85B-3336203B49D3}" dt="2021-06-25T01:52:38.971" v="107" actId="207"/>
          <ac:spMkLst>
            <pc:docMk/>
            <pc:sldMk cId="2207422929" sldId="18640"/>
            <ac:spMk id="66" creationId="{7BDABB89-23A5-47EA-8E63-18C19A451F1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6/24/2021</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24.06.2021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rgbClr val="FFFFFF"/>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7CA0FF"/>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58000">
                  <a:srgbClr val="243DA8">
                    <a:alpha val="50000"/>
                  </a:srgbClr>
                </a:gs>
                <a:gs pos="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388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081659"/>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CA85743-DB0F-45DD-9AFD-2C0317477EE5}"/>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CE72B82E-6803-483D-87FB-DDB5CF32DB1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416F6E19-F6AD-4B7C-9B5E-C7F31E7AD626}"/>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77B51E1B-01CD-A84E-8D51-C4800B5A404E}"/>
              </a:ext>
            </a:extLst>
          </p:cNvPr>
          <p:cNvSpPr txBox="1"/>
          <p:nvPr userDrawn="1"/>
        </p:nvSpPr>
        <p:spPr>
          <a:xfrm>
            <a:off x="530352"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406572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071829"/>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5">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787CA06-18E6-405B-AB57-846AB5708B52}"/>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11" name="Freeform 5">
            <a:extLst>
              <a:ext uri="{FF2B5EF4-FFF2-40B4-BE49-F238E27FC236}">
                <a16:creationId xmlns:a16="http://schemas.microsoft.com/office/drawing/2014/main" id="{E0A1C191-D6B1-443E-80C5-308BFEE70BCD}"/>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31691490-7DFB-4251-8E05-5909F3498C2C}"/>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5F8994F4-6A8F-AE45-8CA6-4000DE531DD3}"/>
              </a:ext>
            </a:extLst>
          </p:cNvPr>
          <p:cNvSpPr txBox="1"/>
          <p:nvPr userDrawn="1"/>
        </p:nvSpPr>
        <p:spPr>
          <a:xfrm>
            <a:off x="530352"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44758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Light Blue">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052169"/>
          </a:xfrm>
          <a:prstGeom prst="rect">
            <a:avLst/>
          </a:prstGeom>
        </p:spPr>
        <p:txBody>
          <a:bodyPr/>
          <a:lstStyle>
            <a:lvl1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EBB2B0-2FE9-4547-B236-AFFD265B9D1B}"/>
              </a:ext>
            </a:extLst>
          </p:cNvPr>
          <p:cNvGrpSpPr/>
          <p:nvPr userDrawn="1"/>
        </p:nvGrpSpPr>
        <p:grpSpPr>
          <a:xfrm>
            <a:off x="1" y="-920"/>
            <a:ext cx="3114500" cy="6859841"/>
            <a:chOff x="1" y="-920"/>
            <a:chExt cx="3114500" cy="6859841"/>
          </a:xfrm>
        </p:grpSpPr>
        <p:sp>
          <p:nvSpPr>
            <p:cNvPr id="5" name="Rectangle 4">
              <a:extLst>
                <a:ext uri="{FF2B5EF4-FFF2-40B4-BE49-F238E27FC236}">
                  <a16:creationId xmlns:a16="http://schemas.microsoft.com/office/drawing/2014/main" id="{E260F5EA-2531-104C-BDA5-6976E59EAEBC}"/>
                </a:ext>
              </a:extLst>
            </p:cNvPr>
            <p:cNvSpPr/>
            <p:nvPr/>
          </p:nvSpPr>
          <p:spPr>
            <a:xfrm>
              <a:off x="1805663" y="471"/>
              <a:ext cx="1308838"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4" name="Rectangle 3">
              <a:extLst>
                <a:ext uri="{FF2B5EF4-FFF2-40B4-BE49-F238E27FC236}">
                  <a16:creationId xmlns:a16="http://schemas.microsoft.com/office/drawing/2014/main" id="{7B1049BD-3954-CA4D-8094-F10C1A4300C1}"/>
                </a:ext>
              </a:extLst>
            </p:cNvPr>
            <p:cNvSpPr/>
            <p:nvPr userDrawn="1"/>
          </p:nvSpPr>
          <p:spPr>
            <a:xfrm>
              <a:off x="1" y="-920"/>
              <a:ext cx="1805661" cy="68598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918"/>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8" name="Title 2">
            <a:extLst>
              <a:ext uri="{FF2B5EF4-FFF2-40B4-BE49-F238E27FC236}">
                <a16:creationId xmlns:a16="http://schemas.microsoft.com/office/drawing/2014/main" id="{B301E4DD-7EE3-47B4-881B-9E5B641D6B68}"/>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82F39EEA-F427-7144-BD7E-860BAEE6771B}"/>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0090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Tea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048853"/>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Title 2">
            <a:extLst>
              <a:ext uri="{FF2B5EF4-FFF2-40B4-BE49-F238E27FC236}">
                <a16:creationId xmlns:a16="http://schemas.microsoft.com/office/drawing/2014/main" id="{5414775D-E921-40D5-BD78-EE64D623689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EFCFFCAB-5642-A144-B0CD-359D16DA8F33}"/>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9254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Nicke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048848"/>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0" name="Title 2">
            <a:extLst>
              <a:ext uri="{FF2B5EF4-FFF2-40B4-BE49-F238E27FC236}">
                <a16:creationId xmlns:a16="http://schemas.microsoft.com/office/drawing/2014/main" id="{153726AC-6F2C-4544-B70D-67C1D4F0893B}"/>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16156997-715B-A84A-91A1-CC43DD7A55CC}"/>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70216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Gun Metal">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2" y="-1841"/>
            <a:ext cx="1805660" cy="6859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0488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6"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9" name="Title 2">
            <a:extLst>
              <a:ext uri="{FF2B5EF4-FFF2-40B4-BE49-F238E27FC236}">
                <a16:creationId xmlns:a16="http://schemas.microsoft.com/office/drawing/2014/main" id="{85A3181C-AC11-4602-8BC8-377440D828E4}"/>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4550F5D9-B0AA-E243-9EA5-B716724649FD}"/>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97917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Midn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1" y="-1841"/>
            <a:ext cx="1805659" cy="68598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071829"/>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itle 2">
            <a:extLst>
              <a:ext uri="{FF2B5EF4-FFF2-40B4-BE49-F238E27FC236}">
                <a16:creationId xmlns:a16="http://schemas.microsoft.com/office/drawing/2014/main" id="{EB3AF3F0-FA4F-4CF2-86F4-3037331A78E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0E593EE0-71BA-0748-ADB9-4432E4E044B0}"/>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79045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1676"/>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
        <p:nvSpPr>
          <p:cNvPr id="4" name="TextBox 3">
            <a:extLst>
              <a:ext uri="{FF2B5EF4-FFF2-40B4-BE49-F238E27FC236}">
                <a16:creationId xmlns:a16="http://schemas.microsoft.com/office/drawing/2014/main" id="{75407725-AA13-487E-8DDC-4AD7572E3433}"/>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68520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TextBox 6">
            <a:extLst>
              <a:ext uri="{FF2B5EF4-FFF2-40B4-BE49-F238E27FC236}">
                <a16:creationId xmlns:a16="http://schemas.microsoft.com/office/drawing/2014/main" id="{F5D4B48B-E76F-C741-9782-4ED95F72B32C}"/>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8" name="Footer Placeholder 2">
            <a:extLst>
              <a:ext uri="{FF2B5EF4-FFF2-40B4-BE49-F238E27FC236}">
                <a16:creationId xmlns:a16="http://schemas.microsoft.com/office/drawing/2014/main" id="{AFBDF98F-682D-5F42-8AA2-446A044E7BE1}"/>
              </a:ext>
            </a:extLst>
          </p:cNvPr>
          <p:cNvSpPr>
            <a:spLocks noGrp="1"/>
          </p:cNvSpPr>
          <p:nvPr>
            <p:ph type="ftr" sz="quarter" idx="3"/>
          </p:nvPr>
        </p:nvSpPr>
        <p:spPr>
          <a:xfrm>
            <a:off x="495299" y="6531676"/>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613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endParaRPr lang="en-US" dirty="0"/>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2">
            <a:extLst>
              <a:ext uri="{FF2B5EF4-FFF2-40B4-BE49-F238E27FC236}">
                <a16:creationId xmlns:a16="http://schemas.microsoft.com/office/drawing/2014/main" id="{9321F8FC-52F9-A74E-B5B2-7216FBC3A419}"/>
              </a:ext>
            </a:extLst>
          </p:cNvPr>
          <p:cNvSpPr>
            <a:spLocks noGrp="1"/>
          </p:cNvSpPr>
          <p:nvPr>
            <p:ph type="ftr" sz="quarter" idx="3"/>
          </p:nvPr>
        </p:nvSpPr>
        <p:spPr>
          <a:xfrm>
            <a:off x="495299" y="6531676"/>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4536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ight Blu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dirty="0">
                <a:ln>
                  <a:noFill/>
                </a:ln>
                <a:solidFill>
                  <a:srgbClr val="FFFFFF"/>
                </a:solidFill>
                <a:effectLst/>
                <a:uLnTx/>
                <a:uFillTx/>
                <a:latin typeface="Microsoft Sans Serif"/>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265179" y="1"/>
              <a:ext cx="514806" cy="6167623"/>
            </a:xfrm>
            <a:prstGeom prst="round1Rect">
              <a:avLst>
                <a:gd name="adj" fmla="val 25331"/>
              </a:avLst>
            </a:prstGeom>
            <a:gradFill flip="none" rotWithShape="1">
              <a:gsLst>
                <a:gs pos="100000">
                  <a:schemeClr val="accent1">
                    <a:lumMod val="75000"/>
                    <a:alpha val="50000"/>
                  </a:schemeClr>
                </a:gs>
                <a:gs pos="4000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79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TextBox 7">
            <a:extLst>
              <a:ext uri="{FF2B5EF4-FFF2-40B4-BE49-F238E27FC236}">
                <a16:creationId xmlns:a16="http://schemas.microsoft.com/office/drawing/2014/main" id="{73F562B6-6782-DF40-A0DE-4284E33F42CE}"/>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0" name="Footer Placeholder 2">
            <a:extLst>
              <a:ext uri="{FF2B5EF4-FFF2-40B4-BE49-F238E27FC236}">
                <a16:creationId xmlns:a16="http://schemas.microsoft.com/office/drawing/2014/main" id="{4C4C0399-C533-E645-93BA-DB35C1BE5621}"/>
              </a:ext>
            </a:extLst>
          </p:cNvPr>
          <p:cNvSpPr>
            <a:spLocks noGrp="1"/>
          </p:cNvSpPr>
          <p:nvPr>
            <p:ph type="ftr" sz="quarter" idx="3"/>
          </p:nvPr>
        </p:nvSpPr>
        <p:spPr>
          <a:xfrm>
            <a:off x="495299" y="6531676"/>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2516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Box 8">
            <a:extLst>
              <a:ext uri="{FF2B5EF4-FFF2-40B4-BE49-F238E27FC236}">
                <a16:creationId xmlns:a16="http://schemas.microsoft.com/office/drawing/2014/main" id="{C899B315-BB8D-E741-94F2-E658DCFEF894}"/>
              </a:ext>
            </a:extLst>
          </p:cNvPr>
          <p:cNvSpPr txBox="1"/>
          <p:nvPr userDrawn="1"/>
        </p:nvSpPr>
        <p:spPr>
          <a:xfrm>
            <a:off x="6576059" y="6534114"/>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0" name="Footer Placeholder 2">
            <a:extLst>
              <a:ext uri="{FF2B5EF4-FFF2-40B4-BE49-F238E27FC236}">
                <a16:creationId xmlns:a16="http://schemas.microsoft.com/office/drawing/2014/main" id="{2D914410-8B47-874F-B2F6-3CAA401EF25A}"/>
              </a:ext>
            </a:extLst>
          </p:cNvPr>
          <p:cNvSpPr>
            <a:spLocks noGrp="1"/>
          </p:cNvSpPr>
          <p:nvPr>
            <p:ph type="ftr" sz="quarter" idx="3"/>
          </p:nvPr>
        </p:nvSpPr>
        <p:spPr>
          <a:xfrm>
            <a:off x="495299" y="6531676"/>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1393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7" name="Footer Placeholder 2">
            <a:extLst>
              <a:ext uri="{FF2B5EF4-FFF2-40B4-BE49-F238E27FC236}">
                <a16:creationId xmlns:a16="http://schemas.microsoft.com/office/drawing/2014/main" id="{5C6CE7CA-0D02-1147-A27A-9A1DE7587B89}"/>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15829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0EBDE72-AAC3-4FD4-B63C-6EC864078FC7}"/>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0772DE95-5F40-4C88-9E16-D7F56635871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7" name="TextBox 16">
            <a:extLst>
              <a:ext uri="{FF2B5EF4-FFF2-40B4-BE49-F238E27FC236}">
                <a16:creationId xmlns:a16="http://schemas.microsoft.com/office/drawing/2014/main" id="{6ACA876A-90AF-AC41-99F2-21D138B0BA39}"/>
              </a:ext>
            </a:extLst>
          </p:cNvPr>
          <p:cNvSpPr txBox="1"/>
          <p:nvPr userDrawn="1"/>
        </p:nvSpPr>
        <p:spPr>
          <a:xfrm>
            <a:off x="6915909" y="5092687"/>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8" name="Footer Placeholder 2">
            <a:extLst>
              <a:ext uri="{FF2B5EF4-FFF2-40B4-BE49-F238E27FC236}">
                <a16:creationId xmlns:a16="http://schemas.microsoft.com/office/drawing/2014/main" id="{66D1FB33-90EE-634F-B350-D3D695BCA796}"/>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1576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64726C-A8F1-44A2-A682-1C3A6ED5EF31}"/>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TextBox 18">
            <a:extLst>
              <a:ext uri="{FF2B5EF4-FFF2-40B4-BE49-F238E27FC236}">
                <a16:creationId xmlns:a16="http://schemas.microsoft.com/office/drawing/2014/main" id="{FA551EC4-3A0C-0249-B800-C7437A47B302}"/>
              </a:ext>
            </a:extLst>
          </p:cNvPr>
          <p:cNvSpPr txBox="1"/>
          <p:nvPr userDrawn="1"/>
        </p:nvSpPr>
        <p:spPr>
          <a:xfrm>
            <a:off x="6915909" y="5092687"/>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20" name="Footer Placeholder 2">
            <a:extLst>
              <a:ext uri="{FF2B5EF4-FFF2-40B4-BE49-F238E27FC236}">
                <a16:creationId xmlns:a16="http://schemas.microsoft.com/office/drawing/2014/main" id="{E0BDC79B-BABA-AB47-A997-882917F87989}"/>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23739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911860-7298-45AC-AFD0-88B4C50A80EC}"/>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6">
                <a:lumMod val="40000"/>
                <a:lumOff val="60000"/>
              </a:scheme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tx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01069D47-95DE-5F43-B272-150944773442}"/>
              </a:ext>
            </a:extLst>
          </p:cNvPr>
          <p:cNvSpPr txBox="1"/>
          <p:nvPr userDrawn="1"/>
        </p:nvSpPr>
        <p:spPr>
          <a:xfrm>
            <a:off x="6915909" y="5092687"/>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7" name="Footer Placeholder 2">
            <a:extLst>
              <a:ext uri="{FF2B5EF4-FFF2-40B4-BE49-F238E27FC236}">
                <a16:creationId xmlns:a16="http://schemas.microsoft.com/office/drawing/2014/main" id="{5D63FB4A-382E-F548-A61B-40F9CE4F3BFC}"/>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38873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377029C-3353-4ACD-947C-766B21BA6603}"/>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79E7C4C0-37A7-6743-B135-4EE7B5A1BDFD}"/>
              </a:ext>
            </a:extLst>
          </p:cNvPr>
          <p:cNvSpPr txBox="1"/>
          <p:nvPr userDrawn="1"/>
        </p:nvSpPr>
        <p:spPr>
          <a:xfrm>
            <a:off x="6915909" y="5092687"/>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7" name="Footer Placeholder 2">
            <a:extLst>
              <a:ext uri="{FF2B5EF4-FFF2-40B4-BE49-F238E27FC236}">
                <a16:creationId xmlns:a16="http://schemas.microsoft.com/office/drawing/2014/main" id="{84DDA07D-0C7E-5C4B-A889-AE1EFB322845}"/>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4381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569AADC-D1FA-4953-9861-AF854AF4F385}"/>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tx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AE90876F-8478-FE41-8A3D-8DC71D828818}"/>
              </a:ext>
            </a:extLst>
          </p:cNvPr>
          <p:cNvSpPr txBox="1"/>
          <p:nvPr userDrawn="1"/>
        </p:nvSpPr>
        <p:spPr>
          <a:xfrm>
            <a:off x="6915909" y="5092687"/>
            <a:ext cx="4765549"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lgn="r"/>
            <a:r>
              <a:rPr lang="en-US" dirty="0">
                <a:solidFill>
                  <a:schemeClr val="accent5">
                    <a:lumMod val="60000"/>
                    <a:lumOff val="40000"/>
                  </a:schemeClr>
                </a:solidFill>
              </a:rPr>
              <a:t>Confidential – Qualcomm Technologies, Inc. and/or its affiliated companies – May Contain Trade Secrets</a:t>
            </a:r>
          </a:p>
        </p:txBody>
      </p:sp>
      <p:sp>
        <p:nvSpPr>
          <p:cNvPr id="17" name="Footer Placeholder 2">
            <a:extLst>
              <a:ext uri="{FF2B5EF4-FFF2-40B4-BE49-F238E27FC236}">
                <a16:creationId xmlns:a16="http://schemas.microsoft.com/office/drawing/2014/main" id="{3274AEB1-9C83-1E4E-BE22-4F1095D89963}"/>
              </a:ext>
            </a:extLst>
          </p:cNvPr>
          <p:cNvSpPr>
            <a:spLocks noGrp="1"/>
          </p:cNvSpPr>
          <p:nvPr>
            <p:ph type="ftr" sz="quarter" idx="3"/>
          </p:nvPr>
        </p:nvSpPr>
        <p:spPr>
          <a:xfrm>
            <a:off x="495299" y="5090249"/>
            <a:ext cx="5954053"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869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3"/>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980ADE19-913D-47A0-B4F2-710200103A3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0C5CF58-2DC9-4B23-82BD-713A6628DCFA}"/>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97198799-C3BB-4526-8E3A-F87ABC102ED3}"/>
              </a:ext>
            </a:extLst>
          </p:cNvPr>
          <p:cNvSpPr>
            <a:spLocks noGrp="1"/>
          </p:cNvSpPr>
          <p:nvPr>
            <p:ph type="title"/>
          </p:nvPr>
        </p:nvSpPr>
        <p:spPr>
          <a:xfrm>
            <a:off x="495300" y="146549"/>
            <a:ext cx="5111495" cy="858055"/>
          </a:xfrm>
        </p:spPr>
        <p:txBody>
          <a:bodyPr>
            <a:spAutoFit/>
          </a:bodyPr>
          <a:lstStyle/>
          <a:p>
            <a:r>
              <a:rPr lang="en-US"/>
              <a:t>Click to edit Master title style</a:t>
            </a:r>
          </a:p>
        </p:txBody>
      </p:sp>
      <p:sp>
        <p:nvSpPr>
          <p:cNvPr id="23" name="Content Placeholder 4">
            <a:extLst>
              <a:ext uri="{FF2B5EF4-FFF2-40B4-BE49-F238E27FC236}">
                <a16:creationId xmlns:a16="http://schemas.microsoft.com/office/drawing/2014/main" id="{9F249DEF-717D-473E-B4EB-D95F63238AC7}"/>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ubtitle">
            <a:extLst>
              <a:ext uri="{FF2B5EF4-FFF2-40B4-BE49-F238E27FC236}">
                <a16:creationId xmlns:a16="http://schemas.microsoft.com/office/drawing/2014/main" id="{39D73410-E4CA-4A76-940E-3C423D8C976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TextBox 19">
            <a:extLst>
              <a:ext uri="{FF2B5EF4-FFF2-40B4-BE49-F238E27FC236}">
                <a16:creationId xmlns:a16="http://schemas.microsoft.com/office/drawing/2014/main" id="{E99DCDAD-D04A-4C13-BA71-BFF1C0F0BDED}"/>
              </a:ext>
            </a:extLst>
          </p:cNvPr>
          <p:cNvSpPr txBox="1"/>
          <p:nvPr userDrawn="1"/>
        </p:nvSpPr>
        <p:spPr>
          <a:xfrm>
            <a:off x="6583680" y="6555402"/>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1153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AF46489A-6582-41AC-A2D4-9439A77D62A3}"/>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8FDABDB-EFAA-43E9-B631-2683EEC8D15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513DCD4-4A2F-4987-802E-E8BA4E29238D}"/>
              </a:ext>
            </a:extLst>
          </p:cNvPr>
          <p:cNvSpPr>
            <a:spLocks noGrp="1"/>
          </p:cNvSpPr>
          <p:nvPr>
            <p:ph type="title"/>
          </p:nvPr>
        </p:nvSpPr>
        <p:spPr>
          <a:xfrm>
            <a:off x="495301" y="146549"/>
            <a:ext cx="5111494"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C2365482-1B10-4CB8-9586-A1C30E739DDE}"/>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7CCB0487-21B8-4B05-8AB0-7E85B014588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Box 20">
            <a:extLst>
              <a:ext uri="{FF2B5EF4-FFF2-40B4-BE49-F238E27FC236}">
                <a16:creationId xmlns:a16="http://schemas.microsoft.com/office/drawing/2014/main" id="{18EABDEF-507C-4541-A264-56BD4BA8A755}"/>
              </a:ext>
            </a:extLst>
          </p:cNvPr>
          <p:cNvSpPr txBox="1"/>
          <p:nvPr userDrawn="1"/>
        </p:nvSpPr>
        <p:spPr>
          <a:xfrm>
            <a:off x="6583680" y="6534114"/>
            <a:ext cx="4911921"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20000"/>
                    <a:lumOff val="8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87684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Tea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3">
                <a:lumMod val="60000"/>
                <a:lumOff val="4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28020" y="2"/>
              <a:ext cx="251965" cy="6167623"/>
            </a:xfrm>
            <a:prstGeom prst="round1Rect">
              <a:avLst>
                <a:gd name="adj" fmla="val 5000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3"/>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39000">
                  <a:srgbClr val="3493A3">
                    <a:alpha val="58000"/>
                  </a:srgbClr>
                </a:gs>
                <a:gs pos="68000">
                  <a:schemeClr val="accent4">
                    <a:lumMod val="50000"/>
                  </a:schemeClr>
                </a:gs>
                <a:gs pos="0">
                  <a:schemeClr val="accent3">
                    <a:alpha val="0"/>
                  </a:schemeClr>
                </a:gs>
                <a:gs pos="100000">
                  <a:schemeClr val="accent3">
                    <a:lumMod val="5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B4A69CDC-C3E8-42CD-A432-E856010C76D8}"/>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936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797F70B6-DCBF-4F5D-B095-EE85957F998D}"/>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B866DC54-C2B3-4A00-A4F2-854B87924E45}"/>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F989A584-2589-4972-84AE-BF0947D9FF0B}"/>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Box 20">
            <a:extLst>
              <a:ext uri="{FF2B5EF4-FFF2-40B4-BE49-F238E27FC236}">
                <a16:creationId xmlns:a16="http://schemas.microsoft.com/office/drawing/2014/main" id="{916D0B5A-DEB0-449B-97E6-98F41A41CE8B}"/>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4">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86906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6">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tx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tx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bg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46549"/>
            <a:ext cx="5103876"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0B4106D1-A591-4047-9A15-3E7021F60D79}"/>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2F9F6C76-F74F-4695-8A9B-C08D5557A19B}"/>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29539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7B5272A-CBDF-4CA9-9DE9-D4F532997B73}"/>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Box 20">
            <a:extLst>
              <a:ext uri="{FF2B5EF4-FFF2-40B4-BE49-F238E27FC236}">
                <a16:creationId xmlns:a16="http://schemas.microsoft.com/office/drawing/2014/main" id="{A22BF64A-6B65-412A-BA0B-A57151C0FB9E}"/>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5296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570B9888-0249-4C15-BC59-AD316913B011}"/>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TextBox 21">
            <a:extLst>
              <a:ext uri="{FF2B5EF4-FFF2-40B4-BE49-F238E27FC236}">
                <a16:creationId xmlns:a16="http://schemas.microsoft.com/office/drawing/2014/main" id="{38683EFC-E4FE-4360-8073-7729C7BA260F}"/>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22404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7C99A1E-5CFA-4EFC-A063-074EDF821119}"/>
              </a:ext>
            </a:extLst>
          </p:cNvPr>
          <p:cNvSpPr/>
          <p:nvPr userDrawn="1"/>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Rectangle 19">
            <a:extLst>
              <a:ext uri="{FF2B5EF4-FFF2-40B4-BE49-F238E27FC236}">
                <a16:creationId xmlns:a16="http://schemas.microsoft.com/office/drawing/2014/main" id="{06827744-B91D-4E14-9EE6-4F4E5230170B}"/>
              </a:ext>
            </a:extLst>
          </p:cNvPr>
          <p:cNvSpPr/>
          <p:nvPr userDrawn="1"/>
        </p:nvSpPr>
        <p:spPr bwMode="gray">
          <a:xfrm flipH="1">
            <a:off x="7533627"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extBox 8">
            <a:extLst>
              <a:ext uri="{FF2B5EF4-FFF2-40B4-BE49-F238E27FC236}">
                <a16:creationId xmlns:a16="http://schemas.microsoft.com/office/drawing/2014/main" id="{53F3122D-5197-4451-AE1B-30E07EACE523}"/>
              </a:ext>
            </a:extLst>
          </p:cNvPr>
          <p:cNvSpPr txBox="1"/>
          <p:nvPr userDrawn="1"/>
        </p:nvSpPr>
        <p:spPr>
          <a:xfrm>
            <a:off x="8119871" y="6417159"/>
            <a:ext cx="3047138"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26725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A4FCD-30A8-446A-AB4C-13ACB27E6228}"/>
              </a:ext>
            </a:extLst>
          </p:cNvPr>
          <p:cNvSpPr/>
          <p:nvPr userDrawn="1"/>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96D5943C-75AB-4BED-9FFA-7B6830FACA97}"/>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TextBox 13">
            <a:extLst>
              <a:ext uri="{FF2B5EF4-FFF2-40B4-BE49-F238E27FC236}">
                <a16:creationId xmlns:a16="http://schemas.microsoft.com/office/drawing/2014/main" id="{EF4333D2-D676-4312-8845-8AC4CEF6234E}"/>
              </a:ext>
            </a:extLst>
          </p:cNvPr>
          <p:cNvSpPr txBox="1"/>
          <p:nvPr userDrawn="1"/>
        </p:nvSpPr>
        <p:spPr>
          <a:xfrm>
            <a:off x="8119872" y="6417159"/>
            <a:ext cx="303904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46955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taway 1/3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1F90E-B93A-4E1E-980A-EC51B8C51A79}"/>
              </a:ext>
            </a:extLst>
          </p:cNvPr>
          <p:cNvSpPr/>
          <p:nvPr userDrawn="1"/>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D4148F99-B815-445E-B22D-27FE0C6128C1}"/>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3">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Box 8">
            <a:extLst>
              <a:ext uri="{FF2B5EF4-FFF2-40B4-BE49-F238E27FC236}">
                <a16:creationId xmlns:a16="http://schemas.microsoft.com/office/drawing/2014/main" id="{614D7952-A43A-4C6E-8EDF-A4FD6E30F406}"/>
              </a:ext>
            </a:extLst>
          </p:cNvPr>
          <p:cNvSpPr txBox="1"/>
          <p:nvPr userDrawn="1"/>
        </p:nvSpPr>
        <p:spPr>
          <a:xfrm>
            <a:off x="8119872" y="6417159"/>
            <a:ext cx="303904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3">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82074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C31954D-F38E-4B9C-8225-2512833E3BA9}"/>
              </a:ext>
            </a:extLst>
          </p:cNvPr>
          <p:cNvSpPr/>
          <p:nvPr userDrawn="1"/>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1F746A2F-65ED-4DC7-ABBA-D95E9E1CF83C}"/>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TextBox 13">
            <a:extLst>
              <a:ext uri="{FF2B5EF4-FFF2-40B4-BE49-F238E27FC236}">
                <a16:creationId xmlns:a16="http://schemas.microsoft.com/office/drawing/2014/main" id="{845428B5-E9B1-4094-95AA-8BF4F15D9527}"/>
              </a:ext>
            </a:extLst>
          </p:cNvPr>
          <p:cNvSpPr txBox="1"/>
          <p:nvPr userDrawn="1"/>
        </p:nvSpPr>
        <p:spPr>
          <a:xfrm>
            <a:off x="8119871" y="6417159"/>
            <a:ext cx="303904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067245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41618-0B77-4F32-A159-4DE43C0A1317}"/>
              </a:ext>
            </a:extLst>
          </p:cNvPr>
          <p:cNvSpPr/>
          <p:nvPr userDrawn="1"/>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45DA6A80-E051-42BF-B6D5-4416297417FC}"/>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extBox 8">
            <a:extLst>
              <a:ext uri="{FF2B5EF4-FFF2-40B4-BE49-F238E27FC236}">
                <a16:creationId xmlns:a16="http://schemas.microsoft.com/office/drawing/2014/main" id="{8F92164B-7AAC-469B-8F9E-33C1B95C7135}"/>
              </a:ext>
            </a:extLst>
          </p:cNvPr>
          <p:cNvSpPr txBox="1"/>
          <p:nvPr userDrawn="1"/>
        </p:nvSpPr>
        <p:spPr>
          <a:xfrm>
            <a:off x="8119872" y="6417159"/>
            <a:ext cx="303904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44515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8BE28DD-5384-4ADB-A3D5-27F435BB7048}"/>
              </a:ext>
            </a:extLst>
          </p:cNvPr>
          <p:cNvSpPr/>
          <p:nvPr userDrawn="1"/>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6D2B7282-B427-4833-8084-9895CB62F63F}"/>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TextBox 13">
            <a:extLst>
              <a:ext uri="{FF2B5EF4-FFF2-40B4-BE49-F238E27FC236}">
                <a16:creationId xmlns:a16="http://schemas.microsoft.com/office/drawing/2014/main" id="{D4D515F0-715F-49E3-AC4C-FDF666AA6CA0}"/>
              </a:ext>
            </a:extLst>
          </p:cNvPr>
          <p:cNvSpPr txBox="1"/>
          <p:nvPr userDrawn="1"/>
        </p:nvSpPr>
        <p:spPr>
          <a:xfrm>
            <a:off x="8119872" y="6417159"/>
            <a:ext cx="3047138"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54931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Nicke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6">
                <a:lumMod val="40000"/>
                <a:lumOff val="6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tx1"/>
                </a:solidFill>
              </a:defRPr>
            </a:lvl1pPr>
            <a:lvl2pPr marL="0" indent="0">
              <a:lnSpc>
                <a:spcPct val="96000"/>
              </a:lnSpc>
              <a:spcBef>
                <a:spcPts val="0"/>
              </a:spcBef>
              <a:buFont typeface="Microsoft Sans Serif" panose="020B0604020202020204" pitchFamily="34" charset="0"/>
              <a:buNone/>
              <a:defRPr sz="18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54674946-CCA2-4A4D-840D-BEF24D092472}"/>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lvl1pPr>
          </a:lstStyle>
          <a:p>
            <a:r>
              <a:rPr lang="en-US"/>
              <a:t>Click to edit Master title style</a:t>
            </a:r>
            <a:endParaRPr lang="en-US" dirty="0"/>
          </a:p>
        </p:txBody>
      </p:sp>
    </p:spTree>
    <p:extLst>
      <p:ext uri="{BB962C8B-B14F-4D97-AF65-F5344CB8AC3E}">
        <p14:creationId xmlns:p14="http://schemas.microsoft.com/office/powerpoint/2010/main" val="288943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4"/>
            <a:ext cx="5724429" cy="138243"/>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
        <p:nvSpPr>
          <p:cNvPr id="6" name="TextBox 5">
            <a:extLst>
              <a:ext uri="{FF2B5EF4-FFF2-40B4-BE49-F238E27FC236}">
                <a16:creationId xmlns:a16="http://schemas.microsoft.com/office/drawing/2014/main" id="{1C468BE8-DF7A-408A-8917-847FC0C4073B}"/>
              </a:ext>
            </a:extLst>
          </p:cNvPr>
          <p:cNvSpPr txBox="1"/>
          <p:nvPr userDrawn="1"/>
        </p:nvSpPr>
        <p:spPr>
          <a:xfrm>
            <a:off x="6449786" y="6534114"/>
            <a:ext cx="4891822"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25337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8905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dirty="0"/>
              <a:t>Source sample text</a:t>
            </a:r>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6DA596BE-B479-4184-8DFA-99B040D82841}"/>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71715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82F2D51B-5576-4517-9671-7D622E841C9C}"/>
              </a:ext>
            </a:extLst>
          </p:cNvPr>
          <p:cNvSpPr>
            <a:spLocks noGrp="1"/>
          </p:cNvSpPr>
          <p:nvPr>
            <p:ph type="ftr" sz="quarter" idx="16"/>
          </p:nvPr>
        </p:nvSpPr>
        <p:spPr>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0778670D-4F69-4C4D-B117-2B7F0B321896}"/>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D59F355A-448C-46FB-AD5A-C2715FB65F1F}"/>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6CDF8F41-A2E4-4B10-8ABF-04025C344B97}"/>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04114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Left Te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dirty="0"/>
              <a:t>Source sample text</a:t>
            </a:r>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6904370-72AB-4BB4-A7CD-A52DDDBB6992}"/>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D3A7ABAC-8182-4A85-AE2F-20E2CA7BB1FC}"/>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3">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45033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80160"/>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dirty="0"/>
              <a:t>Source sample text</a:t>
            </a:r>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E84256A5-7098-4ED2-B00A-10E40C53FEC8}"/>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91266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9844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52653BB1-3871-4273-8DAE-A489FD7F548C}"/>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5214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236208"/>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F8F345D6-9069-4760-8E13-E4947123A2BA}"/>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3420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dirty="0"/>
              <a:t>Source sample text</a:t>
            </a:r>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9" name="TextBox 8">
            <a:extLst>
              <a:ext uri="{FF2B5EF4-FFF2-40B4-BE49-F238E27FC236}">
                <a16:creationId xmlns:a16="http://schemas.microsoft.com/office/drawing/2014/main" id="{FF35BCC7-4BD8-49C2-BBC6-380668560F3D}"/>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42790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6000"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24A2011-D876-411A-AE88-8884DC253188}"/>
              </a:ext>
            </a:extLst>
          </p:cNvPr>
          <p:cNvSpPr>
            <a:spLocks noGrp="1"/>
          </p:cNvSpPr>
          <p:nvPr>
            <p:ph type="ftr" sz="quarter" idx="16"/>
          </p:nvPr>
        </p:nvSpPr>
        <p:spPr>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dirty="0"/>
              <a:t>Source sample text</a:t>
            </a:r>
          </a:p>
        </p:txBody>
      </p:sp>
      <p:sp>
        <p:nvSpPr>
          <p:cNvPr id="9" name="Title 1">
            <a:extLst>
              <a:ext uri="{FF2B5EF4-FFF2-40B4-BE49-F238E27FC236}">
                <a16:creationId xmlns:a16="http://schemas.microsoft.com/office/drawing/2014/main" id="{BCE7E5EC-A980-499E-B261-9B6A724F45FB}"/>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F64645A4-71D6-4B67-8548-722C4D864A8E}"/>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41136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age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2868BC3B-427B-42AE-99BE-43783D38DBAC}"/>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9E9ACBEF-8312-4672-8CCC-A5FC918C9E3D}"/>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3">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2143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255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280160"/>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DAEE56A7-95CC-430D-9E93-E4837CC6889D}"/>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34439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C3788D1A-E641-4751-8F62-E1A2A80B7F01}"/>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59349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280160"/>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236208"/>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E3F248DD-8B74-423C-848D-F5D38F4B35C9}"/>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5067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gray">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7B8D4663-B6E0-4AD4-8563-711289FF2DB0}"/>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Footer Placeholder 2">
            <a:extLst>
              <a:ext uri="{FF2B5EF4-FFF2-40B4-BE49-F238E27FC236}">
                <a16:creationId xmlns:a16="http://schemas.microsoft.com/office/drawing/2014/main" id="{06F2EB5A-66E7-46F4-A54E-D517AD1E8AF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3" name="Title 1">
            <a:extLst>
              <a:ext uri="{FF2B5EF4-FFF2-40B4-BE49-F238E27FC236}">
                <a16:creationId xmlns:a16="http://schemas.microsoft.com/office/drawing/2014/main" id="{7779B7D9-EE1F-4683-8289-2F379FA449E0}"/>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8B0243F3-04E5-4F28-97C8-1C03B8F260B0}"/>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61541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black">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B2F625D1-43CE-4269-85DE-B80E7855C56A}"/>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E5B14D2D-DB7D-4B69-AD15-233459F8F4B3}"/>
              </a:ext>
            </a:extLst>
          </p:cNvPr>
          <p:cNvSpPr>
            <a:spLocks noGrp="1"/>
          </p:cNvSpPr>
          <p:nvPr>
            <p:ph type="title"/>
          </p:nvPr>
        </p:nvSpPr>
        <p:spPr>
          <a:xfrm>
            <a:off x="495300" y="428865"/>
            <a:ext cx="2605088" cy="1365567"/>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146C74A4-A6C9-4FA1-B811-B674B4DBBBA7}"/>
              </a:ext>
            </a:extLst>
          </p:cNvPr>
          <p:cNvSpPr>
            <a:spLocks noGrp="1"/>
          </p:cNvSpPr>
          <p:nvPr>
            <p:ph type="subTitle" idx="1"/>
          </p:nvPr>
        </p:nvSpPr>
        <p:spPr bwMode="auto">
          <a:xfrm>
            <a:off x="495300" y="1869281"/>
            <a:ext cx="2607469" cy="428451"/>
          </a:xfrm>
          <a:prstGeom prst="rect">
            <a:avLst/>
          </a:prstGeom>
        </p:spPr>
        <p:txBody>
          <a:bodyPr wrap="square">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67991558-6BCC-8441-8351-686C09BD083F}"/>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26841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taway 1/4 Left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0DC4CC26-1781-4E6F-9904-2F3F546E1BC5}"/>
              </a:ext>
            </a:extLst>
          </p:cNvPr>
          <p:cNvSpPr>
            <a:spLocks noGrp="1"/>
          </p:cNvSpPr>
          <p:nvPr>
            <p:ph type="title"/>
          </p:nvPr>
        </p:nvSpPr>
        <p:spPr>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F791D318-BA35-40BC-B9B6-494F84B94A40}"/>
              </a:ext>
            </a:extLst>
          </p:cNvPr>
          <p:cNvSpPr>
            <a:spLocks noGrp="1"/>
          </p:cNvSpPr>
          <p:nvPr>
            <p:ph type="subTitle" idx="1"/>
          </p:nvPr>
        </p:nvSpPr>
        <p:spPr bwMode="auto">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75A46842-2056-3F44-9816-63670CE2B367}"/>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49078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413092"/>
            <a:ext cx="2605088" cy="1381340"/>
          </a:xfrm>
        </p:spPr>
        <p:txBody>
          <a:bodyPr wrap="square">
            <a:spAutoFit/>
          </a:bodyPr>
          <a:lstStyle>
            <a:lvl1pPr>
              <a:lnSpc>
                <a:spcPct val="87000"/>
              </a:lnSpc>
              <a:defRPr sz="3400"/>
            </a:lvl1pPr>
          </a:lstStyle>
          <a:p>
            <a:r>
              <a:rPr lang="en-US"/>
              <a:t>Click to edit Master title style</a:t>
            </a:r>
            <a:endParaRPr lang="en-US" dirty="0"/>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B636C3FF-4CDC-474E-9F0F-96FF6A904CFA}"/>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72003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D11C44A7-E7AD-4343-A534-9AEDB456431C}"/>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98206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Box 12">
            <a:extLst>
              <a:ext uri="{FF2B5EF4-FFF2-40B4-BE49-F238E27FC236}">
                <a16:creationId xmlns:a16="http://schemas.microsoft.com/office/drawing/2014/main" id="{558AF923-48A4-F842-B121-6B6E67ED16AF}"/>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572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g Statement Circle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userDrawn="1"/>
        </p:nvSpPr>
        <p:spPr bwMode="ltGray">
          <a:xfrm>
            <a:off x="6675120" y="1146676"/>
            <a:ext cx="4536590" cy="4560096"/>
          </a:xfrm>
          <a:prstGeom prst="ellipse">
            <a:avLst/>
          </a:prstGeom>
          <a:gradFill>
            <a:gsLst>
              <a:gs pos="0">
                <a:schemeClr val="accent1"/>
              </a:gs>
              <a:gs pos="100000">
                <a:schemeClr val="accent2">
                  <a:lumMod val="50000"/>
                </a:schemeClr>
              </a:gs>
            </a:gsLst>
            <a:lin ang="18900000" scaled="0"/>
          </a:gradFill>
          <a:ln w="25400" cap="flat" cmpd="sng" algn="ctr">
            <a:noFill/>
            <a:prstDash val="solid"/>
          </a:ln>
          <a:effectLst>
            <a:innerShdw blurRad="127000" dist="114300">
              <a:srgbClr val="3253DC">
                <a:lumMod val="50000"/>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87A281D7-BEA4-4300-BD71-BE1E8303801A}"/>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ext Placeholder 51">
            <a:extLst>
              <a:ext uri="{FF2B5EF4-FFF2-40B4-BE49-F238E27FC236}">
                <a16:creationId xmlns:a16="http://schemas.microsoft.com/office/drawing/2014/main" id="{90653042-57AF-4FDA-9439-6F40EF78400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7" name="Title 1">
            <a:extLst>
              <a:ext uri="{FF2B5EF4-FFF2-40B4-BE49-F238E27FC236}">
                <a16:creationId xmlns:a16="http://schemas.microsoft.com/office/drawing/2014/main" id="{FEB48A53-16FB-4DBE-81F5-E87D71D55E95}"/>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9" name="TextBox 8">
            <a:extLst>
              <a:ext uri="{FF2B5EF4-FFF2-40B4-BE49-F238E27FC236}">
                <a16:creationId xmlns:a16="http://schemas.microsoft.com/office/drawing/2014/main" id="{24318765-1384-3949-834E-8E8F40F25336}"/>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4065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6A3D65C-2C5D-4CD5-B664-96BCEC410C2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5">
                    <a:lumMod val="75000"/>
                  </a:schemeClr>
                </a:gs>
                <a:gs pos="0">
                  <a:schemeClr val="accent5"/>
                </a:gs>
                <a:gs pos="64000">
                  <a:schemeClr val="accent5">
                    <a:lumMod val="7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tx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35465864-5BD3-43E9-B02B-2CC7152314D9}"/>
                </a:ext>
              </a:extLst>
            </p:cNvPr>
            <p:cNvSpPr/>
            <p:nvPr userDrawn="1"/>
          </p:nvSpPr>
          <p:spPr bwMode="gray">
            <a:xfrm flipV="1">
              <a:off x="7771339" y="0"/>
              <a:ext cx="735836" cy="5477240"/>
            </a:xfrm>
            <a:prstGeom prst="round1Rect">
              <a:avLst>
                <a:gd name="adj" fmla="val 17346"/>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127487"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4" name="Freeform 5">
            <a:extLst>
              <a:ext uri="{FF2B5EF4-FFF2-40B4-BE49-F238E27FC236}">
                <a16:creationId xmlns:a16="http://schemas.microsoft.com/office/drawing/2014/main" id="{B888084C-17B8-4DDF-8119-204A07EF5C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5" name="Title 2">
            <a:extLst>
              <a:ext uri="{FF2B5EF4-FFF2-40B4-BE49-F238E27FC236}">
                <a16:creationId xmlns:a16="http://schemas.microsoft.com/office/drawing/2014/main" id="{58A05AE2-9442-4730-8FBA-33FA9563787D}"/>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8822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ement Circle Light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chemeClr val="accent2"/>
              </a:gs>
              <a:gs pos="0">
                <a:srgbClr val="6086E7"/>
              </a:gs>
            </a:gsLst>
            <a:lin ang="18900000" scaled="0"/>
          </a:gradFill>
          <a:ln w="25400" cap="flat" cmpd="sng" algn="ctr">
            <a:noFill/>
            <a:prstDash val="solid"/>
          </a:ln>
          <a:effectLst>
            <a:innerShdw blurRad="127000" dist="114300">
              <a:srgbClr val="415795">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C4765B5F-95F9-4199-A1B6-AB2525FF1433}"/>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C6F1A92C-77BA-48A5-9BCE-2205354F8D44}"/>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1AD770C1-C19F-41DC-9472-333E12B88536}"/>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74F09519-1A96-3948-82CE-D66FCFA0285E}"/>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08734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Circle Te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solidFill>
            <a:schemeClr val="accent3"/>
          </a:solidFill>
          <a:ln w="25400" cap="flat" cmpd="sng" algn="ctr">
            <a:noFill/>
            <a:prstDash val="solid"/>
          </a:ln>
          <a:effectLst>
            <a:innerShdw blurRad="127000" dist="114300">
              <a:schemeClr val="accent3">
                <a:lumMod val="5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AA22E4D-B42F-4C21-BBB9-E780E0243FE3}"/>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8CE22920-DA4A-8044-8FD7-86EAA0E288BC}"/>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70211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Circle Nicke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C0C8D6"/>
              </a:gs>
              <a:gs pos="15000">
                <a:schemeClr val="accent6"/>
              </a:gs>
            </a:gsLst>
            <a:lin ang="18900000" scaled="0"/>
          </a:gradFill>
          <a:ln w="25400" cap="flat" cmpd="sng" algn="ctr">
            <a:noFill/>
            <a:prstDash val="solid"/>
          </a:ln>
          <a:effectLst>
            <a:innerShdw blurRad="127000" dist="114300">
              <a:schemeClr val="accent5">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C6640F8-D4E8-4380-9825-E203D7EDAD78}"/>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3198D3B6-71EA-2343-85BA-A4D9B68BE416}"/>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1159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Circle Gun Met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697790"/>
              </a:gs>
              <a:gs pos="1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A7350EC2-08F0-4D7F-9377-DA5237FC6107}"/>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49AC31FE-26ED-4666-B85B-8A0A27C741C1}"/>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4F330D8F-9658-ED4C-85DD-150F64A9109B}"/>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763154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Circle Midnight">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21CCE1E2-D3E9-440A-A7A2-9A3EE0A282F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608076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6" name="Oval 5">
            <a:extLst>
              <a:ext uri="{FF2B5EF4-FFF2-40B4-BE49-F238E27FC236}">
                <a16:creationId xmlns:a16="http://schemas.microsoft.com/office/drawing/2014/main" id="{1321BDBD-A319-4A9D-A52B-4542BAE8D156}"/>
              </a:ext>
            </a:extLst>
          </p:cNvPr>
          <p:cNvSpPr>
            <a:spLocks/>
          </p:cNvSpPr>
          <p:nvPr userDrawn="1"/>
        </p:nvSpPr>
        <p:spPr bwMode="ltGray">
          <a:xfrm>
            <a:off x="6677946" y="1146676"/>
            <a:ext cx="4536590" cy="4560096"/>
          </a:xfrm>
          <a:prstGeom prst="ellipse">
            <a:avLst/>
          </a:prstGeom>
          <a:gradFill>
            <a:gsLst>
              <a:gs pos="100000">
                <a:srgbClr val="13344D"/>
              </a:gs>
              <a:gs pos="21000">
                <a:schemeClr val="tx2"/>
              </a:gs>
            </a:gsLst>
            <a:lin ang="18900000" scaled="0"/>
          </a:gradFill>
          <a:ln w="25400" cap="flat" cmpd="sng" algn="ctr">
            <a:noFill/>
            <a:prstDash val="solid"/>
          </a:ln>
          <a:effectLst>
            <a:innerShdw blurRad="127000" dist="114300">
              <a:schemeClr val="bg1">
                <a:lumMod val="1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7" name="Title 1">
            <a:extLst>
              <a:ext uri="{FF2B5EF4-FFF2-40B4-BE49-F238E27FC236}">
                <a16:creationId xmlns:a16="http://schemas.microsoft.com/office/drawing/2014/main" id="{5B05E55E-4E31-4720-B7A8-F4EA4666E62B}"/>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
        <p:nvSpPr>
          <p:cNvPr id="9" name="TextBox 8">
            <a:extLst>
              <a:ext uri="{FF2B5EF4-FFF2-40B4-BE49-F238E27FC236}">
                <a16:creationId xmlns:a16="http://schemas.microsoft.com/office/drawing/2014/main" id="{801DED88-E806-634D-8DC9-004D273832A8}"/>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20566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a:solidFill>
                  <a:prstClr val="white"/>
                </a:solidFill>
                <a:latin typeface="+mn-lt"/>
                <a:ea typeface="+mn-ea"/>
                <a:cs typeface="+mn-cs"/>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562299DD-83AF-2549-B1CE-B6535CC8D56F}"/>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19531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gue Light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0789BA12-0270-254A-8D92-971DD001E5B4}"/>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7879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gue Te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1DCAE4-87E2-4E51-BE5C-CABC05DA1E97}"/>
              </a:ext>
            </a:extLst>
          </p:cNvPr>
          <p:cNvGrpSpPr/>
          <p:nvPr userDrawn="1"/>
        </p:nvGrpSpPr>
        <p:grpSpPr bwMode="white">
          <a:xfrm>
            <a:off x="-2" y="0"/>
            <a:ext cx="9837779" cy="5917440"/>
            <a:chOff x="116048" y="0"/>
            <a:chExt cx="6000394" cy="5917440"/>
          </a:xfrm>
        </p:grpSpPr>
        <p:sp>
          <p:nvSpPr>
            <p:cNvPr id="17" name="Rectangle: Single Corner Rounded 16">
              <a:extLst>
                <a:ext uri="{FF2B5EF4-FFF2-40B4-BE49-F238E27FC236}">
                  <a16:creationId xmlns:a16="http://schemas.microsoft.com/office/drawing/2014/main" id="{890F360D-2240-4F74-AF11-9523B0D87327}"/>
                </a:ext>
              </a:extLst>
            </p:cNvPr>
            <p:cNvSpPr/>
            <p:nvPr userDrawn="1"/>
          </p:nvSpPr>
          <p:spPr bwMode="white">
            <a:xfrm flipV="1">
              <a:off x="116048" y="0"/>
              <a:ext cx="6000393" cy="5917440"/>
            </a:xfrm>
            <a:prstGeom prst="round1Rect">
              <a:avLst>
                <a:gd name="adj" fmla="val 3163"/>
              </a:avLst>
            </a:prstGeom>
            <a:gradFill>
              <a:gsLst>
                <a:gs pos="15000">
                  <a:schemeClr val="accent3"/>
                </a:gs>
                <a:gs pos="100000">
                  <a:schemeClr val="accent3">
                    <a:lumMod val="75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276F6C71-5E9B-4ACF-B1FB-49D20C4BA66F}"/>
                </a:ext>
              </a:extLst>
            </p:cNvPr>
            <p:cNvSpPr/>
            <p:nvPr userDrawn="1"/>
          </p:nvSpPr>
          <p:spPr bwMode="white">
            <a:xfrm flipV="1">
              <a:off x="4722552" y="0"/>
              <a:ext cx="1393890" cy="5917440"/>
            </a:xfrm>
            <a:prstGeom prst="round1Rect">
              <a:avLst>
                <a:gd name="adj" fmla="val 8361"/>
              </a:avLst>
            </a:prstGeom>
            <a:gradFill>
              <a:gsLst>
                <a:gs pos="88000">
                  <a:schemeClr val="tx1">
                    <a:alpha val="60000"/>
                  </a:schemeClr>
                </a:gs>
                <a:gs pos="33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C2E08BD1-BCB5-464E-A624-7C8D59C0C0B9}"/>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E73A6FF3-D047-4614-AD57-602D68D4A46C}"/>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5FECE339-8B76-FA46-8355-A30DEDF08321}"/>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775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chemeClr val="accent6">
                    <a:lumMod val="40000"/>
                    <a:lumOff val="60000"/>
                  </a:schemeClr>
                </a:gs>
                <a:gs pos="100000">
                  <a:schemeClr val="accent6">
                    <a:lumMod val="60000"/>
                    <a:lumOff val="40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751"/>
              </a:avLst>
            </a:prstGeom>
            <a:gradFill>
              <a:gsLst>
                <a:gs pos="88000">
                  <a:schemeClr val="tx1">
                    <a:alpha val="58000"/>
                  </a:schemeClr>
                </a:gs>
                <a:gs pos="39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ECF4BB80-106E-4F06-8637-959A2D9E4F74}"/>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2034326E-AB1D-4AB4-90EB-3CDD025430AE}"/>
              </a:ext>
            </a:extLst>
          </p:cNvPr>
          <p:cNvSpPr>
            <a:spLocks noGrp="1"/>
          </p:cNvSpPr>
          <p:nvPr>
            <p:ph type="title"/>
          </p:nvPr>
        </p:nvSpPr>
        <p:spPr>
          <a:xfrm>
            <a:off x="495298" y="2457921"/>
            <a:ext cx="8829675" cy="1472711"/>
          </a:xfrm>
        </p:spPr>
        <p:txBody>
          <a:bodyPr wrap="square">
            <a:spAutoFit/>
          </a:bodyPr>
          <a:lstStyle>
            <a:lvl1pPr>
              <a:lnSpc>
                <a:spcPct val="87000"/>
              </a:lnSpc>
              <a:defRPr sz="5500"/>
            </a:lvl1pPr>
          </a:lstStyle>
          <a:p>
            <a:r>
              <a:rPr lang="en-US"/>
              <a:t>Click to edit Master title style</a:t>
            </a:r>
            <a:endParaRPr lang="en-US" dirty="0"/>
          </a:p>
        </p:txBody>
      </p:sp>
      <p:sp>
        <p:nvSpPr>
          <p:cNvPr id="10" name="TextBox 9">
            <a:extLst>
              <a:ext uri="{FF2B5EF4-FFF2-40B4-BE49-F238E27FC236}">
                <a16:creationId xmlns:a16="http://schemas.microsoft.com/office/drawing/2014/main" id="{755E89F5-A4BA-784E-881D-C8ACD41A0124}"/>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46992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rgbClr val="556685"/>
                </a:gs>
                <a:gs pos="100000">
                  <a:schemeClr val="accent5"/>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922"/>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0E40E159-9F39-4F01-A7AA-D2D8902DFD25}"/>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729CFA0F-02A0-4AF1-9722-392DFCA4E221}"/>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A14AE744-F22F-3B4B-B1FE-797560159BA5}"/>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3528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Light Blue">
    <p:bg>
      <p:bgPr>
        <a:solidFill>
          <a:schemeClr val="accent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071822"/>
          </a:xfrm>
          <a:prstGeom prst="rect">
            <a:avLst/>
          </a:prstGeom>
        </p:spPr>
        <p:txBody>
          <a:bodyPr/>
          <a:lstStyle>
            <a:lvl1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2">
                <a:lumMod val="40000"/>
                <a:lumOff val="60000"/>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9AB5691A-A977-4B57-832C-70C2D88356F8}"/>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3E7937C0-5CE8-47A4-96CE-9474EBC72BF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2B575940-DC4A-4F89-9B40-B2D5BB14F9D5}"/>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
        <p:nvSpPr>
          <p:cNvPr id="12" name="TextBox 11">
            <a:extLst>
              <a:ext uri="{FF2B5EF4-FFF2-40B4-BE49-F238E27FC236}">
                <a16:creationId xmlns:a16="http://schemas.microsoft.com/office/drawing/2014/main" id="{02E57736-0E58-D948-BC24-BB0EC5FFEA43}"/>
              </a:ext>
            </a:extLst>
          </p:cNvPr>
          <p:cNvSpPr txBox="1"/>
          <p:nvPr userDrawn="1"/>
        </p:nvSpPr>
        <p:spPr>
          <a:xfrm>
            <a:off x="498245" y="6534114"/>
            <a:ext cx="4911921"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20000"/>
                    <a:lumOff val="8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63384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solidFill>
              <a:schemeClr val="tx2"/>
            </a:soli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4264"/>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8" name="Subtitle">
            <a:extLst>
              <a:ext uri="{FF2B5EF4-FFF2-40B4-BE49-F238E27FC236}">
                <a16:creationId xmlns:a16="http://schemas.microsoft.com/office/drawing/2014/main" id="{9D3C0F03-E0C3-42D5-87D1-59F797FD9D43}"/>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57F736A3-4D11-4C0C-A858-4F2FF633E43B}"/>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
        <p:nvSpPr>
          <p:cNvPr id="10" name="TextBox 9">
            <a:extLst>
              <a:ext uri="{FF2B5EF4-FFF2-40B4-BE49-F238E27FC236}">
                <a16:creationId xmlns:a16="http://schemas.microsoft.com/office/drawing/2014/main" id="{3724DADA-6EEA-1549-9303-429A7480AB1B}"/>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74934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EC01074-217C-4A66-9F0B-CAF43251D25B}"/>
              </a:ext>
            </a:extLst>
          </p:cNvPr>
          <p:cNvGrpSpPr/>
          <p:nvPr userDrawn="1"/>
        </p:nvGrpSpPr>
        <p:grpSpPr bwMode="hidden">
          <a:xfrm>
            <a:off x="-1855" y="5422393"/>
            <a:ext cx="12195710" cy="1435607"/>
            <a:chOff x="-1855" y="5345050"/>
            <a:chExt cx="12195710" cy="1435607"/>
          </a:xfrm>
        </p:grpSpPr>
        <p:sp>
          <p:nvSpPr>
            <p:cNvPr id="9" name="Rectangle 8">
              <a:extLst>
                <a:ext uri="{FF2B5EF4-FFF2-40B4-BE49-F238E27FC236}">
                  <a16:creationId xmlns:a16="http://schemas.microsoft.com/office/drawing/2014/main" id="{A20F0B08-1A42-4741-9BFD-A54A2EB7AABB}"/>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0" name="Rectangle: Single Corner Rounded 6">
              <a:extLst>
                <a:ext uri="{FF2B5EF4-FFF2-40B4-BE49-F238E27FC236}">
                  <a16:creationId xmlns:a16="http://schemas.microsoft.com/office/drawing/2014/main" id="{DD2D4C05-687D-4B24-9D18-4EF53E6A3A47}"/>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7" name="TextBox 6">
            <a:extLst>
              <a:ext uri="{FF2B5EF4-FFF2-40B4-BE49-F238E27FC236}">
                <a16:creationId xmlns:a16="http://schemas.microsoft.com/office/drawing/2014/main" id="{1603D846-953C-47C3-9FE6-C4A9C1F293B8}"/>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2" name="TextBox 11">
            <a:extLst>
              <a:ext uri="{FF2B5EF4-FFF2-40B4-BE49-F238E27FC236}">
                <a16:creationId xmlns:a16="http://schemas.microsoft.com/office/drawing/2014/main" id="{57AB7B87-79E7-E442-872E-E6ECE9E46EA1}"/>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8758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013048A-0BD6-43BB-8E42-342E9A375BD4}"/>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F17A952-37AC-4EF1-A44C-A23DEF993CF0}"/>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D2EE94D9-5190-4400-9469-EA555AB35C99}"/>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D96FDD69-DC19-4F6F-B8DC-DF46F9DF84D8}"/>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49C5F39E-900A-40BF-B369-CE8E2DB19A04}"/>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2462F1E1-2667-40B3-80CA-74BB3BE3FD5C}"/>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6B6CD81E-F7C1-4BB6-8F3A-30084B745F1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5" name="TextBox 14">
            <a:extLst>
              <a:ext uri="{FF2B5EF4-FFF2-40B4-BE49-F238E27FC236}">
                <a16:creationId xmlns:a16="http://schemas.microsoft.com/office/drawing/2014/main" id="{C359104A-FABA-4044-9E7B-FAF153F6485C}"/>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7386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Teal">
    <p:bg>
      <p:bgPr>
        <a:solidFill>
          <a:schemeClr val="accent3"/>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5" name="TextBox 14">
            <a:extLst>
              <a:ext uri="{FF2B5EF4-FFF2-40B4-BE49-F238E27FC236}">
                <a16:creationId xmlns:a16="http://schemas.microsoft.com/office/drawing/2014/main" id="{F38BC5A2-B852-B74E-A7AB-23C1CDC6FF7E}"/>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13964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6">
                    <a:lumMod val="40000"/>
                    <a:lumOff val="60000"/>
                    <a:alpha val="0"/>
                  </a:schemeClr>
                </a:gs>
                <a:gs pos="100000">
                  <a:srgbClr val="95A4B3">
                    <a:alpha val="6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tx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5" name="TextBox 14">
            <a:extLst>
              <a:ext uri="{FF2B5EF4-FFF2-40B4-BE49-F238E27FC236}">
                <a16:creationId xmlns:a16="http://schemas.microsoft.com/office/drawing/2014/main" id="{FFA5A216-93BE-0C45-92D0-1B9C82DBC13D}"/>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13227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Gun Metal">
    <p:bg>
      <p:bgPr>
        <a:solidFill>
          <a:schemeClr val="accent5"/>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F4BD61-79B1-4FA5-B6AF-78B70186DCFC}"/>
              </a:ext>
            </a:extLst>
          </p:cNvPr>
          <p:cNvGrpSpPr/>
          <p:nvPr userDrawn="1"/>
        </p:nvGrpSpPr>
        <p:grpSpPr bwMode="hidden">
          <a:xfrm>
            <a:off x="-1855" y="5422393"/>
            <a:ext cx="12195710" cy="1435607"/>
            <a:chOff x="-1855" y="5345050"/>
            <a:chExt cx="12195710" cy="1435607"/>
          </a:xfrm>
        </p:grpSpPr>
        <p:sp>
          <p:nvSpPr>
            <p:cNvPr id="14" name="Rectangle 13">
              <a:extLst>
                <a:ext uri="{FF2B5EF4-FFF2-40B4-BE49-F238E27FC236}">
                  <a16:creationId xmlns:a16="http://schemas.microsoft.com/office/drawing/2014/main" id="{B0C9D67C-022E-4D4C-B0B6-3D3C872C2ECC}"/>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5" name="Rectangle: Single Corner Rounded 6">
              <a:extLst>
                <a:ext uri="{FF2B5EF4-FFF2-40B4-BE49-F238E27FC236}">
                  <a16:creationId xmlns:a16="http://schemas.microsoft.com/office/drawing/2014/main" id="{6E9A8A5F-38D4-4C13-9C86-ABA2E769B4E3}"/>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2" name="TextBox 11">
            <a:extLst>
              <a:ext uri="{FF2B5EF4-FFF2-40B4-BE49-F238E27FC236}">
                <a16:creationId xmlns:a16="http://schemas.microsoft.com/office/drawing/2014/main" id="{BD967D8C-E3C3-D545-A0A1-E00C9BC5ADF5}"/>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4393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Midnight">
    <p:bg>
      <p:bgPr>
        <a:solidFill>
          <a:schemeClr val="tx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51064F-F6C0-4F82-8A3B-9D94517600A9}"/>
              </a:ext>
            </a:extLst>
          </p:cNvPr>
          <p:cNvGrpSpPr/>
          <p:nvPr userDrawn="1"/>
        </p:nvGrpSpPr>
        <p:grpSpPr>
          <a:xfrm>
            <a:off x="-1855" y="5422393"/>
            <a:ext cx="12195710" cy="1435607"/>
            <a:chOff x="-1855" y="5345050"/>
            <a:chExt cx="12195710" cy="1435607"/>
          </a:xfrm>
        </p:grpSpPr>
        <p:sp>
          <p:nvSpPr>
            <p:cNvPr id="12" name="Rectangle 11">
              <a:extLst>
                <a:ext uri="{FF2B5EF4-FFF2-40B4-BE49-F238E27FC236}">
                  <a16:creationId xmlns:a16="http://schemas.microsoft.com/office/drawing/2014/main" id="{81E49DF0-688F-4F01-85DA-A40E1B928462}"/>
                </a:ext>
              </a:extLst>
            </p:cNvPr>
            <p:cNvSpPr/>
            <p:nvPr userDrawn="1"/>
          </p:nvSpPr>
          <p:spPr bwMode="gray">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3" name="Rectangle: Single Corner Rounded 6">
              <a:extLst>
                <a:ext uri="{FF2B5EF4-FFF2-40B4-BE49-F238E27FC236}">
                  <a16:creationId xmlns:a16="http://schemas.microsoft.com/office/drawing/2014/main" id="{C8C0B1F6-3934-4D62-83E5-5862FBAB621A}"/>
                </a:ext>
              </a:extLst>
            </p:cNvPr>
            <p:cNvSpPr/>
            <p:nvPr userDrawn="1"/>
          </p:nvSpPr>
          <p:spPr bwMode="gray">
            <a:xfrm rot="16200000" flipH="1">
              <a:off x="5849113" y="-504059"/>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4" name="TextBox 13">
            <a:extLst>
              <a:ext uri="{FF2B5EF4-FFF2-40B4-BE49-F238E27FC236}">
                <a16:creationId xmlns:a16="http://schemas.microsoft.com/office/drawing/2014/main" id="{BD52EDAD-092F-924F-BA64-BE443D917875}"/>
              </a:ext>
            </a:extLst>
          </p:cNvPr>
          <p:cNvSpPr txBox="1"/>
          <p:nvPr userDrawn="1"/>
        </p:nvSpPr>
        <p:spPr>
          <a:xfrm>
            <a:off x="6651653" y="6534114"/>
            <a:ext cx="4689955"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95315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53AE43F5-5CA9-4FD6-B922-D1FD0597CAC5}"/>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2" name="TextBox 21">
            <a:extLst>
              <a:ext uri="{FF2B5EF4-FFF2-40B4-BE49-F238E27FC236}">
                <a16:creationId xmlns:a16="http://schemas.microsoft.com/office/drawing/2014/main" id="{EF38D1F4-DDA6-48B8-A4F5-782E2788E4B0}"/>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24" name="TextBox 23">
            <a:extLst>
              <a:ext uri="{FF2B5EF4-FFF2-40B4-BE49-F238E27FC236}">
                <a16:creationId xmlns:a16="http://schemas.microsoft.com/office/drawing/2014/main" id="{7FD49ECA-ACC3-D546-BC67-A48265FE9A75}"/>
              </a:ext>
            </a:extLst>
          </p:cNvPr>
          <p:cNvSpPr txBox="1"/>
          <p:nvPr userDrawn="1"/>
        </p:nvSpPr>
        <p:spPr>
          <a:xfrm>
            <a:off x="6583680" y="6555402"/>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272047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hank You Light Blue">
    <p:bg bwMode="gray">
      <p:bgPr>
        <a:solidFill>
          <a:schemeClr val="accent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42000">
                <a:schemeClr val="accent2">
                  <a:lumMod val="60000"/>
                  <a:lumOff val="40000"/>
                </a:schemeClr>
              </a:gs>
              <a:gs pos="100000">
                <a:schemeClr val="accent2">
                  <a:lumMod val="40000"/>
                  <a:lumOff val="60000"/>
                </a:schemeClr>
              </a:gs>
            </a:gsLst>
            <a:lin ang="3000000" scaled="0"/>
          </a:gradFill>
          <a:ln>
            <a:noFill/>
          </a:ln>
          <a:effectLst>
            <a:outerShdw blurRad="571500" dist="317500" dir="8100000" algn="t" rotWithShape="0">
              <a:schemeClr val="accent1">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0B8CD0CF-575C-A147-A434-CE69FAAB0CDB}"/>
              </a:ext>
            </a:extLst>
          </p:cNvPr>
          <p:cNvSpPr txBox="1"/>
          <p:nvPr userDrawn="1"/>
        </p:nvSpPr>
        <p:spPr>
          <a:xfrm>
            <a:off x="6583680" y="6534114"/>
            <a:ext cx="4911921"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2">
                    <a:lumMod val="20000"/>
                    <a:lumOff val="80000"/>
                  </a:schemeClr>
                </a:solidFill>
              </a:rPr>
              <a:t>Confidential – Qualcomm Technologies, Inc. and/or its affiliated companies – May Contain Trade Secrets</a:t>
            </a:r>
          </a:p>
        </p:txBody>
      </p:sp>
      <p:sp>
        <p:nvSpPr>
          <p:cNvPr id="22" name="TextBox 21">
            <a:extLst>
              <a:ext uri="{FF2B5EF4-FFF2-40B4-BE49-F238E27FC236}">
                <a16:creationId xmlns:a16="http://schemas.microsoft.com/office/drawing/2014/main" id="{3DB391A9-C928-4744-8F79-37101F90F438}"/>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6" name="TextBox 25">
            <a:extLst>
              <a:ext uri="{FF2B5EF4-FFF2-40B4-BE49-F238E27FC236}">
                <a16:creationId xmlns:a16="http://schemas.microsoft.com/office/drawing/2014/main" id="{608825F1-2E1D-1040-BAD1-A8AEA7FEDE7E}"/>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166689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Teal">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chemeClr val="accent3"/>
              </a:gs>
              <a:gs pos="75000">
                <a:schemeClr val="accent4"/>
              </a:gs>
            </a:gsLst>
            <a:lin ang="3000000" scaled="0"/>
          </a:gradFill>
          <a:ln>
            <a:noFill/>
          </a:ln>
          <a:effectLst>
            <a:outerShdw blurRad="825500" dist="317500" dir="8100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4B37B806-F8C6-084B-9C34-0B97DC8745C7}"/>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4">
                    <a:lumMod val="60000"/>
                    <a:lumOff val="40000"/>
                  </a:schemeClr>
                </a:solidFill>
              </a:rPr>
              <a:t>Confidential – Qualcomm Technologies, Inc. and/or its affiliated companies – May Contain Trade Secrets</a:t>
            </a:r>
          </a:p>
        </p:txBody>
      </p:sp>
      <p:sp>
        <p:nvSpPr>
          <p:cNvPr id="21" name="TextBox 20">
            <a:extLst>
              <a:ext uri="{FF2B5EF4-FFF2-40B4-BE49-F238E27FC236}">
                <a16:creationId xmlns:a16="http://schemas.microsoft.com/office/drawing/2014/main" id="{D21F072A-EC7A-5A4E-9F96-9E8AD1BD94C6}"/>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2" name="TextBox 21">
            <a:extLst>
              <a:ext uri="{FF2B5EF4-FFF2-40B4-BE49-F238E27FC236}">
                <a16:creationId xmlns:a16="http://schemas.microsoft.com/office/drawing/2014/main" id="{D07CDB5C-1D8C-AB41-A106-5B74FFE51081}"/>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41773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Teal">
    <p:bg>
      <p:bgPr>
        <a:solidFill>
          <a:schemeClr val="accent3"/>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08166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4">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181E4135-726A-4D1C-A91C-5C35847AF4F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604BBF9E-6C60-435B-99A6-364C05DFE387}"/>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9CCA702F-9CD5-9141-B8C6-798965BC668E}"/>
              </a:ext>
            </a:extLst>
          </p:cNvPr>
          <p:cNvSpPr txBox="1"/>
          <p:nvPr userDrawn="1"/>
        </p:nvSpPr>
        <p:spPr>
          <a:xfrm>
            <a:off x="530352"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4">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63280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bwMode="gray">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E9EEF3"/>
              </a:gs>
              <a:gs pos="75000">
                <a:srgbClr val="F2F5F8"/>
              </a:gs>
            </a:gsLst>
            <a:lin ang="3000000" scaled="0"/>
          </a:gradFill>
          <a:ln>
            <a:noFill/>
          </a:ln>
          <a:effectLst>
            <a:outerShdw blurRad="825500" dist="317500" dir="8100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5E8823C2-8350-3C47-9A24-929AEF1D3BEE}"/>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
        <p:nvSpPr>
          <p:cNvPr id="21" name="TextBox 20">
            <a:extLst>
              <a:ext uri="{FF2B5EF4-FFF2-40B4-BE49-F238E27FC236}">
                <a16:creationId xmlns:a16="http://schemas.microsoft.com/office/drawing/2014/main" id="{F14C39CB-0BFC-5F47-981E-D7A2A1319734}"/>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2" name="TextBox 21">
            <a:extLst>
              <a:ext uri="{FF2B5EF4-FFF2-40B4-BE49-F238E27FC236}">
                <a16:creationId xmlns:a16="http://schemas.microsoft.com/office/drawing/2014/main" id="{14E378EA-12C7-3F44-9356-8DF425F0DD6E}"/>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2421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hank You Gun Metal">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solidFill>
            <a:srgbClr val="FFFFFF"/>
          </a:soli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20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 name="Freeform 5">
            <a:extLst>
              <a:ext uri="{FF2B5EF4-FFF2-40B4-BE49-F238E27FC236}">
                <a16:creationId xmlns:a16="http://schemas.microsoft.com/office/drawing/2014/main" id="{B102D1B2-402E-4344-9A6D-E9948DE266A1}"/>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B957D6E8-8F33-A84D-AA88-77EBE2019A74}"/>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40000"/>
                    <a:lumOff val="60000"/>
                  </a:schemeClr>
                </a:solidFill>
              </a:rPr>
              <a:t>Confidential – Qualcomm Technologies, Inc. and/or its affiliated companies – May Contain Trade Secrets</a:t>
            </a:r>
          </a:p>
        </p:txBody>
      </p:sp>
      <p:sp>
        <p:nvSpPr>
          <p:cNvPr id="23" name="TextBox 22">
            <a:extLst>
              <a:ext uri="{FF2B5EF4-FFF2-40B4-BE49-F238E27FC236}">
                <a16:creationId xmlns:a16="http://schemas.microsoft.com/office/drawing/2014/main" id="{07DD3A58-9DE5-E540-8E2E-177D1AA2B570}"/>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6" name="TextBox 25">
            <a:extLst>
              <a:ext uri="{FF2B5EF4-FFF2-40B4-BE49-F238E27FC236}">
                <a16:creationId xmlns:a16="http://schemas.microsoft.com/office/drawing/2014/main" id="{AB7438C5-198E-D240-B63C-7F932FC15A49}"/>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36400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bwMode="gray">
      <p:bgPr>
        <a:solidFill>
          <a:schemeClr val="tx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404C64"/>
              </a:gs>
              <a:gs pos="75000">
                <a:srgbClr val="4F5E79"/>
              </a:gs>
            </a:gsLst>
            <a:lin ang="3000000" scaled="0"/>
          </a:gradFill>
          <a:ln>
            <a:noFill/>
          </a:ln>
          <a:effectLst>
            <a:outerShdw blurRad="825500" dist="317500" dir="8100000" algn="t" rotWithShape="0">
              <a:srgbClr val="151B25"/>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9CB31EA3-A1D8-4235-84D9-EE3F37F4BD63}"/>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CDDCADE1-4732-CA40-8011-EF340B011083}"/>
              </a:ext>
            </a:extLst>
          </p:cNvPr>
          <p:cNvSpPr txBox="1"/>
          <p:nvPr userDrawn="1"/>
        </p:nvSpPr>
        <p:spPr>
          <a:xfrm>
            <a:off x="6583680"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
        <p:nvSpPr>
          <p:cNvPr id="22" name="TextBox 21">
            <a:extLst>
              <a:ext uri="{FF2B5EF4-FFF2-40B4-BE49-F238E27FC236}">
                <a16:creationId xmlns:a16="http://schemas.microsoft.com/office/drawing/2014/main" id="{EC9A22AB-C0B1-1548-A956-2EF634643428}"/>
              </a:ext>
            </a:extLst>
          </p:cNvPr>
          <p:cNvSpPr txBox="1"/>
          <p:nvPr userDrawn="1"/>
        </p:nvSpPr>
        <p:spPr bwMode="gray">
          <a:xfrm>
            <a:off x="494974" y="4086843"/>
            <a:ext cx="3162626"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All data and information contained in or disclosed by this document is confidential and proprietary information of Qualcomm Technologies, Inc. and/or its affiliated companies and all rights therein are expressly reserved. By accepting this material the recipient agrees that this material and the information contained therein will not be used, copied, reproduced in whole or in part, nor its contents revealed in any manner to others without the express written permission of Qualcomm Technologies, Inc. 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©2018-2021 Qualcomm Technologies, Inc. and/or its affiliated companies. All Rights Reserved.</a:t>
            </a:r>
          </a:p>
        </p:txBody>
      </p:sp>
      <p:sp>
        <p:nvSpPr>
          <p:cNvPr id="26" name="TextBox 25">
            <a:extLst>
              <a:ext uri="{FF2B5EF4-FFF2-40B4-BE49-F238E27FC236}">
                <a16:creationId xmlns:a16="http://schemas.microsoft.com/office/drawing/2014/main" id="{43E58F6C-E2A2-0E4F-B916-F834784A9644}"/>
              </a:ext>
            </a:extLst>
          </p:cNvPr>
          <p:cNvSpPr txBox="1"/>
          <p:nvPr userDrawn="1"/>
        </p:nvSpPr>
        <p:spPr bwMode="gray">
          <a:xfrm>
            <a:off x="3921760" y="4086843"/>
            <a:ext cx="4066541" cy="170014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8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Tree>
    <p:extLst>
      <p:ext uri="{BB962C8B-B14F-4D97-AF65-F5344CB8AC3E}">
        <p14:creationId xmlns:p14="http://schemas.microsoft.com/office/powerpoint/2010/main" val="99257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7"/>
            <a:ext cx="6391148" cy="4081664"/>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1" name="Freeform 5">
            <a:extLst>
              <a:ext uri="{FF2B5EF4-FFF2-40B4-BE49-F238E27FC236}">
                <a16:creationId xmlns:a16="http://schemas.microsoft.com/office/drawing/2014/main" id="{F4F21B3B-8370-498E-B214-1B3799C368C6}"/>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FA103B49-D00E-4047-9857-4E00A4F054CB}"/>
              </a:ext>
            </a:extLst>
          </p:cNvPr>
          <p:cNvSpPr>
            <a:spLocks noGrp="1"/>
          </p:cNvSpPr>
          <p:nvPr>
            <p:ph type="title"/>
          </p:nvPr>
        </p:nvSpPr>
        <p:spPr>
          <a:xfrm>
            <a:off x="475488" y="818952"/>
            <a:ext cx="6446012" cy="1110432"/>
          </a:xfrm>
        </p:spPr>
        <p:txBody>
          <a:bodyPr wrap="square">
            <a:spAutoFit/>
          </a:bodyPr>
          <a:lstStyle>
            <a:lvl1pPr>
              <a:defRPr sz="4400"/>
            </a:lvl1pPr>
          </a:lstStyle>
          <a:p>
            <a:r>
              <a:rPr lang="en-US"/>
              <a:t>Click to edit Master title style</a:t>
            </a:r>
            <a:endParaRPr lang="en-US" dirty="0"/>
          </a:p>
        </p:txBody>
      </p:sp>
      <p:sp>
        <p:nvSpPr>
          <p:cNvPr id="13" name="TextBox 12">
            <a:extLst>
              <a:ext uri="{FF2B5EF4-FFF2-40B4-BE49-F238E27FC236}">
                <a16:creationId xmlns:a16="http://schemas.microsoft.com/office/drawing/2014/main" id="{9E870C7A-5056-5B4C-B69C-60F8108DF25B}"/>
              </a:ext>
            </a:extLst>
          </p:cNvPr>
          <p:cNvSpPr txBox="1"/>
          <p:nvPr userDrawn="1"/>
        </p:nvSpPr>
        <p:spPr>
          <a:xfrm>
            <a:off x="530352" y="6534114"/>
            <a:ext cx="4757928" cy="116955"/>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5">
                    <a:lumMod val="60000"/>
                    <a:lumOff val="40000"/>
                  </a:schemeClr>
                </a:solidFill>
              </a:rPr>
              <a:t>Confidential – Qualcomm Technologies, Inc. and/or its affiliated companies – May Contain Trade Secrets</a:t>
            </a:r>
          </a:p>
        </p:txBody>
      </p:sp>
    </p:spTree>
    <p:extLst>
      <p:ext uri="{BB962C8B-B14F-4D97-AF65-F5344CB8AC3E}">
        <p14:creationId xmlns:p14="http://schemas.microsoft.com/office/powerpoint/2010/main" val="36923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549415"/>
            <a:ext cx="11187112" cy="455189"/>
          </a:xfrm>
          <a:prstGeom prst="rect">
            <a:avLst/>
          </a:prstGeom>
        </p:spPr>
        <p:txBody>
          <a:bodyPr vert="horz" wrap="square" lIns="0" tIns="0" rIns="0" bIns="0" rtlCol="0" anchor="b">
            <a:spAutoFit/>
          </a:bodyPr>
          <a:lstStyle/>
          <a:p>
            <a:r>
              <a:rPr lang="en-US"/>
              <a:t>Click to edit Master title style</a:t>
            </a:r>
            <a:endParaRPr lang="en-US" dirty="0"/>
          </a:p>
        </p:txBody>
      </p:sp>
      <p:sp>
        <p:nvSpPr>
          <p:cNvPr id="98" name="TextBox 97"/>
          <p:cNvSpPr txBox="1"/>
          <p:nvPr userDrawn="1"/>
        </p:nvSpPr>
        <p:spPr>
          <a:xfrm>
            <a:off x="11571666" y="6513831"/>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90255727"/>
      </p:ext>
    </p:extLst>
  </p:cSld>
  <p:clrMap bg1="lt1" tx1="dk1" bg2="lt2" tx2="dk2" accent1="accent1" accent2="accent2" accent3="accent3" accent4="accent4" accent5="accent5" accent6="accent6" hlink="hlink" folHlink="folHlink"/>
  <p:sldLayoutIdLst>
    <p:sldLayoutId id="2147483717" r:id="rId1"/>
    <p:sldLayoutId id="2147483817" r:id="rId2"/>
    <p:sldLayoutId id="2147483790" r:id="rId3"/>
    <p:sldLayoutId id="2147483816" r:id="rId4"/>
    <p:sldLayoutId id="2147483791" r:id="rId5"/>
    <p:sldLayoutId id="2147483793" r:id="rId6"/>
    <p:sldLayoutId id="2147483818" r:id="rId7"/>
    <p:sldLayoutId id="2147483784" r:id="rId8"/>
    <p:sldLayoutId id="2147483797" r:id="rId9"/>
    <p:sldLayoutId id="2147483785" r:id="rId10"/>
    <p:sldLayoutId id="2147483786" r:id="rId11"/>
    <p:sldLayoutId id="2147483819" r:id="rId12"/>
    <p:sldLayoutId id="2147483787" r:id="rId13"/>
    <p:sldLayoutId id="2147483815" r:id="rId14"/>
    <p:sldLayoutId id="2147483788" r:id="rId15"/>
    <p:sldLayoutId id="2147483789" r:id="rId16"/>
    <p:sldLayoutId id="2147483723" r:id="rId17"/>
    <p:sldLayoutId id="2147483722" r:id="rId18"/>
    <p:sldLayoutId id="2147483724" r:id="rId19"/>
    <p:sldLayoutId id="2147483725" r:id="rId20"/>
    <p:sldLayoutId id="2147483726" r:id="rId21"/>
    <p:sldLayoutId id="2147483727" r:id="rId22"/>
    <p:sldLayoutId id="2147483728" r:id="rId23"/>
    <p:sldLayoutId id="2147483729" r:id="rId24"/>
    <p:sldLayoutId id="2147483794" r:id="rId25"/>
    <p:sldLayoutId id="2147483730" r:id="rId26"/>
    <p:sldLayoutId id="2147483781" r:id="rId27"/>
    <p:sldLayoutId id="2147483731" r:id="rId28"/>
    <p:sldLayoutId id="2147483732" r:id="rId29"/>
    <p:sldLayoutId id="2147483733" r:id="rId30"/>
    <p:sldLayoutId id="2147483795" r:id="rId31"/>
    <p:sldLayoutId id="2147483734" r:id="rId32"/>
    <p:sldLayoutId id="2147483780" r:id="rId33"/>
    <p:sldLayoutId id="2147483827" r:id="rId34"/>
    <p:sldLayoutId id="2147483828" r:id="rId35"/>
    <p:sldLayoutId id="2147483829" r:id="rId36"/>
    <p:sldLayoutId id="2147483830" r:id="rId37"/>
    <p:sldLayoutId id="2147483831" r:id="rId38"/>
    <p:sldLayoutId id="2147483832" r:id="rId39"/>
    <p:sldLayoutId id="2147483805" r:id="rId40"/>
    <p:sldLayoutId id="2147483739" r:id="rId41"/>
    <p:sldLayoutId id="2147483740" r:id="rId42"/>
    <p:sldLayoutId id="2147483741" r:id="rId43"/>
    <p:sldLayoutId id="2147483798" r:id="rId44"/>
    <p:sldLayoutId id="2147483742" r:id="rId45"/>
    <p:sldLayoutId id="2147483778" r:id="rId46"/>
    <p:sldLayoutId id="2147483743" r:id="rId47"/>
    <p:sldLayoutId id="2147483744" r:id="rId48"/>
    <p:sldLayoutId id="2147483745" r:id="rId49"/>
    <p:sldLayoutId id="2147483799" r:id="rId50"/>
    <p:sldLayoutId id="2147483746" r:id="rId51"/>
    <p:sldLayoutId id="2147483777" r:id="rId52"/>
    <p:sldLayoutId id="2147483747" r:id="rId53"/>
    <p:sldLayoutId id="2147483748" r:id="rId54"/>
    <p:sldLayoutId id="2147483749" r:id="rId55"/>
    <p:sldLayoutId id="2147483800" r:id="rId56"/>
    <p:sldLayoutId id="2147483750" r:id="rId57"/>
    <p:sldLayoutId id="2147483775" r:id="rId58"/>
    <p:sldLayoutId id="2147483754" r:id="rId59"/>
    <p:sldLayoutId id="2147483755" r:id="rId60"/>
    <p:sldLayoutId id="2147483756" r:id="rId61"/>
    <p:sldLayoutId id="2147483812" r:id="rId62"/>
    <p:sldLayoutId id="2147483757" r:id="rId63"/>
    <p:sldLayoutId id="2147483774" r:id="rId64"/>
    <p:sldLayoutId id="2147483769" r:id="rId65"/>
    <p:sldLayoutId id="2147483823" r:id="rId66"/>
    <p:sldLayoutId id="2147483760" r:id="rId67"/>
    <p:sldLayoutId id="2147483813" r:id="rId68"/>
    <p:sldLayoutId id="2147483770" r:id="rId69"/>
    <p:sldLayoutId id="2147483772" r:id="rId70"/>
    <p:sldLayoutId id="2147483762" r:id="rId71"/>
    <p:sldLayoutId id="2147483763" r:id="rId72"/>
    <p:sldLayoutId id="2147483764" r:id="rId73"/>
    <p:sldLayoutId id="2147483814" r:id="rId74"/>
    <p:sldLayoutId id="2147483765" r:id="rId75"/>
    <p:sldLayoutId id="2147483771" r:id="rId76"/>
    <p:sldLayoutId id="2147483766" r:id="rId77"/>
    <p:sldLayoutId id="2147483824" r:id="rId78"/>
    <p:sldLayoutId id="2147483767" r:id="rId79"/>
    <p:sldLayoutId id="2147483825" r:id="rId80"/>
    <p:sldLayoutId id="2147483768" r:id="rId81"/>
    <p:sldLayoutId id="2147483783" r:id="rId8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p:titleStyle>
    <p:body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2.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9.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B4689D06-370F-49B8-BD63-ABA119E10801}"/>
              </a:ext>
            </a:extLst>
          </p:cNvPr>
          <p:cNvSpPr>
            <a:spLocks noGrp="1"/>
          </p:cNvSpPr>
          <p:nvPr>
            <p:ph type="body" sz="quarter" idx="15"/>
          </p:nvPr>
        </p:nvSpPr>
        <p:spPr>
          <a:xfrm>
            <a:off x="495299" y="5607050"/>
            <a:ext cx="11482436" cy="929054"/>
          </a:xfrm>
        </p:spPr>
        <p:txBody>
          <a:bodyPr/>
          <a:lstStyle/>
          <a:p>
            <a:r>
              <a:rPr lang="en-US" dirty="0"/>
              <a:t>Conventional cellular positioning leads to </a:t>
            </a:r>
            <a:r>
              <a:rPr lang="en-US" dirty="0">
                <a:solidFill>
                  <a:srgbClr val="FF0000"/>
                </a:solidFill>
              </a:rPr>
              <a:t>large vertical positioning error</a:t>
            </a:r>
          </a:p>
        </p:txBody>
      </p:sp>
      <p:sp>
        <p:nvSpPr>
          <p:cNvPr id="37" name="Title 36">
            <a:extLst>
              <a:ext uri="{FF2B5EF4-FFF2-40B4-BE49-F238E27FC236}">
                <a16:creationId xmlns:a16="http://schemas.microsoft.com/office/drawing/2014/main" id="{5E3E99A8-C7B3-41CC-9028-9E4EEAF503F3}"/>
              </a:ext>
            </a:extLst>
          </p:cNvPr>
          <p:cNvSpPr>
            <a:spLocks noGrp="1"/>
          </p:cNvSpPr>
          <p:nvPr>
            <p:ph type="title"/>
          </p:nvPr>
        </p:nvSpPr>
        <p:spPr>
          <a:xfrm>
            <a:off x="287138" y="134961"/>
            <a:ext cx="11187112" cy="455189"/>
          </a:xfrm>
        </p:spPr>
        <p:txBody>
          <a:bodyPr/>
          <a:lstStyle/>
          <a:p>
            <a:r>
              <a:rPr lang="en-US" sz="2800" dirty="0"/>
              <a:t>Timing measurements only </a:t>
            </a:r>
          </a:p>
        </p:txBody>
      </p:sp>
      <p:pic>
        <p:nvPicPr>
          <p:cNvPr id="2" name="Picture 1">
            <a:extLst>
              <a:ext uri="{FF2B5EF4-FFF2-40B4-BE49-F238E27FC236}">
                <a16:creationId xmlns:a16="http://schemas.microsoft.com/office/drawing/2014/main" id="{3427B87F-7DB3-460D-8CF8-28F6E7BB05FB}"/>
              </a:ext>
            </a:extLst>
          </p:cNvPr>
          <p:cNvPicPr>
            <a:picLocks noChangeAspect="1"/>
          </p:cNvPicPr>
          <p:nvPr/>
        </p:nvPicPr>
        <p:blipFill>
          <a:blip r:embed="rId2"/>
          <a:stretch>
            <a:fillRect/>
          </a:stretch>
        </p:blipFill>
        <p:spPr>
          <a:xfrm rot="19378282">
            <a:off x="6493010" y="3665761"/>
            <a:ext cx="186073" cy="338061"/>
          </a:xfrm>
          <a:prstGeom prst="rect">
            <a:avLst/>
          </a:prstGeom>
        </p:spPr>
      </p:pic>
      <p:pic>
        <p:nvPicPr>
          <p:cNvPr id="5" name="Picture 4">
            <a:extLst>
              <a:ext uri="{FF2B5EF4-FFF2-40B4-BE49-F238E27FC236}">
                <a16:creationId xmlns:a16="http://schemas.microsoft.com/office/drawing/2014/main" id="{D1EEC53B-FC32-4E34-8120-DD442E956437}"/>
              </a:ext>
            </a:extLst>
          </p:cNvPr>
          <p:cNvPicPr>
            <a:picLocks noChangeAspect="1"/>
          </p:cNvPicPr>
          <p:nvPr/>
        </p:nvPicPr>
        <p:blipFill>
          <a:blip r:embed="rId3"/>
          <a:stretch>
            <a:fillRect/>
          </a:stretch>
        </p:blipFill>
        <p:spPr>
          <a:xfrm>
            <a:off x="684882" y="763754"/>
            <a:ext cx="4150834" cy="3165458"/>
          </a:xfrm>
          <a:prstGeom prst="rect">
            <a:avLst/>
          </a:prstGeom>
        </p:spPr>
      </p:pic>
      <p:sp>
        <p:nvSpPr>
          <p:cNvPr id="6" name="TextBox 5">
            <a:extLst>
              <a:ext uri="{FF2B5EF4-FFF2-40B4-BE49-F238E27FC236}">
                <a16:creationId xmlns:a16="http://schemas.microsoft.com/office/drawing/2014/main" id="{0B583668-D5AF-4847-B303-F47617E4616C}"/>
              </a:ext>
            </a:extLst>
          </p:cNvPr>
          <p:cNvSpPr txBox="1"/>
          <p:nvPr/>
        </p:nvSpPr>
        <p:spPr>
          <a:xfrm>
            <a:off x="915678" y="4373030"/>
            <a:ext cx="1954270" cy="472694"/>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Small spread of gNB distribution in Z</a:t>
            </a:r>
          </a:p>
        </p:txBody>
      </p:sp>
      <p:sp>
        <p:nvSpPr>
          <p:cNvPr id="46" name="TextBox 45">
            <a:extLst>
              <a:ext uri="{FF2B5EF4-FFF2-40B4-BE49-F238E27FC236}">
                <a16:creationId xmlns:a16="http://schemas.microsoft.com/office/drawing/2014/main" id="{A79F2A73-4E6C-45B7-BF87-19FF16021388}"/>
              </a:ext>
            </a:extLst>
          </p:cNvPr>
          <p:cNvSpPr txBox="1"/>
          <p:nvPr/>
        </p:nvSpPr>
        <p:spPr>
          <a:xfrm>
            <a:off x="3489239" y="4609377"/>
            <a:ext cx="1938780" cy="236347"/>
          </a:xfrm>
          <a:prstGeom prst="rect">
            <a:avLst/>
          </a:prstGeom>
        </p:spPr>
        <p:txBody>
          <a:bodyPr wrap="square" lIns="0" tIns="0" rIns="0" bIns="0" rtlCol="0">
            <a:spAutoFit/>
          </a:bodyPr>
          <a:lstStyle/>
          <a:p>
            <a:pPr algn="l">
              <a:lnSpc>
                <a:spcPct val="96000"/>
              </a:lnSpc>
            </a:pPr>
            <a:r>
              <a:rPr lang="en-US" sz="1600" dirty="0">
                <a:solidFill>
                  <a:srgbClr val="FF0000"/>
                </a:solidFill>
                <a:latin typeface="Microsoft Sans Serif"/>
                <a:cs typeface="Microsoft Sans Serif" panose="020B0604020202020204" pitchFamily="34" charset="0"/>
              </a:rPr>
              <a:t>Poor resolution in Z </a:t>
            </a:r>
          </a:p>
        </p:txBody>
      </p:sp>
      <p:pic>
        <p:nvPicPr>
          <p:cNvPr id="8" name="Picture 7">
            <a:extLst>
              <a:ext uri="{FF2B5EF4-FFF2-40B4-BE49-F238E27FC236}">
                <a16:creationId xmlns:a16="http://schemas.microsoft.com/office/drawing/2014/main" id="{99A5E240-C58B-42DA-8E67-F598D8E5B9D6}"/>
              </a:ext>
            </a:extLst>
          </p:cNvPr>
          <p:cNvPicPr>
            <a:picLocks noChangeAspect="1"/>
          </p:cNvPicPr>
          <p:nvPr/>
        </p:nvPicPr>
        <p:blipFill>
          <a:blip r:embed="rId4"/>
          <a:stretch>
            <a:fillRect/>
          </a:stretch>
        </p:blipFill>
        <p:spPr>
          <a:xfrm>
            <a:off x="6499986" y="642797"/>
            <a:ext cx="3989791" cy="3786459"/>
          </a:xfrm>
          <a:prstGeom prst="rect">
            <a:avLst/>
          </a:prstGeom>
        </p:spPr>
      </p:pic>
      <p:sp>
        <p:nvSpPr>
          <p:cNvPr id="51" name="TextBox 50">
            <a:extLst>
              <a:ext uri="{FF2B5EF4-FFF2-40B4-BE49-F238E27FC236}">
                <a16:creationId xmlns:a16="http://schemas.microsoft.com/office/drawing/2014/main" id="{DAA68FCC-5C71-45A3-8776-C9EB20C175B6}"/>
              </a:ext>
            </a:extLst>
          </p:cNvPr>
          <p:cNvSpPr txBox="1"/>
          <p:nvPr/>
        </p:nvSpPr>
        <p:spPr>
          <a:xfrm>
            <a:off x="6499985" y="4363971"/>
            <a:ext cx="2046485" cy="472694"/>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Large spread of gNB distribution in X/Y</a:t>
            </a:r>
          </a:p>
        </p:txBody>
      </p:sp>
      <p:sp>
        <p:nvSpPr>
          <p:cNvPr id="9" name="Arrow: Right 8">
            <a:extLst>
              <a:ext uri="{FF2B5EF4-FFF2-40B4-BE49-F238E27FC236}">
                <a16:creationId xmlns:a16="http://schemas.microsoft.com/office/drawing/2014/main" id="{3B7C85F5-EC27-4EC9-944C-8F43B39D2733}"/>
              </a:ext>
            </a:extLst>
          </p:cNvPr>
          <p:cNvSpPr/>
          <p:nvPr/>
        </p:nvSpPr>
        <p:spPr>
          <a:xfrm>
            <a:off x="2869947" y="4609377"/>
            <a:ext cx="479832" cy="23634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52" name="TextBox 51">
            <a:extLst>
              <a:ext uri="{FF2B5EF4-FFF2-40B4-BE49-F238E27FC236}">
                <a16:creationId xmlns:a16="http://schemas.microsoft.com/office/drawing/2014/main" id="{E9702AF0-3FBB-4854-ABDC-3669EAE3617C}"/>
              </a:ext>
            </a:extLst>
          </p:cNvPr>
          <p:cNvSpPr txBox="1"/>
          <p:nvPr/>
        </p:nvSpPr>
        <p:spPr>
          <a:xfrm>
            <a:off x="9220720" y="4518402"/>
            <a:ext cx="2349607" cy="236347"/>
          </a:xfrm>
          <a:prstGeom prst="rect">
            <a:avLst/>
          </a:prstGeom>
        </p:spPr>
        <p:txBody>
          <a:bodyPr wrap="square" lIns="0" tIns="0" rIns="0" bIns="0" rtlCol="0">
            <a:spAutoFit/>
          </a:bodyPr>
          <a:lstStyle/>
          <a:p>
            <a:pPr algn="l">
              <a:lnSpc>
                <a:spcPct val="96000"/>
              </a:lnSpc>
            </a:pPr>
            <a:r>
              <a:rPr lang="en-US" sz="1600" b="1" dirty="0">
                <a:solidFill>
                  <a:srgbClr val="00B050"/>
                </a:solidFill>
                <a:latin typeface="Microsoft Sans Serif"/>
                <a:cs typeface="Microsoft Sans Serif" panose="020B0604020202020204" pitchFamily="34" charset="0"/>
              </a:rPr>
              <a:t>Good resolution in X/Y </a:t>
            </a:r>
          </a:p>
        </p:txBody>
      </p:sp>
      <p:sp>
        <p:nvSpPr>
          <p:cNvPr id="12" name="TextBox 11">
            <a:extLst>
              <a:ext uri="{FF2B5EF4-FFF2-40B4-BE49-F238E27FC236}">
                <a16:creationId xmlns:a16="http://schemas.microsoft.com/office/drawing/2014/main" id="{1EC034F9-33F4-4FF9-B578-B216D4FF2032}"/>
              </a:ext>
            </a:extLst>
          </p:cNvPr>
          <p:cNvSpPr txBox="1"/>
          <p:nvPr/>
        </p:nvSpPr>
        <p:spPr>
          <a:xfrm>
            <a:off x="1469033" y="1982341"/>
            <a:ext cx="2157642"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Small antenna height difference</a:t>
            </a:r>
          </a:p>
        </p:txBody>
      </p:sp>
      <p:sp>
        <p:nvSpPr>
          <p:cNvPr id="53" name="Arrow: Right 52">
            <a:extLst>
              <a:ext uri="{FF2B5EF4-FFF2-40B4-BE49-F238E27FC236}">
                <a16:creationId xmlns:a16="http://schemas.microsoft.com/office/drawing/2014/main" id="{EEAC4D9E-586F-4A15-986D-53140CF3FFAD}"/>
              </a:ext>
            </a:extLst>
          </p:cNvPr>
          <p:cNvSpPr/>
          <p:nvPr/>
        </p:nvSpPr>
        <p:spPr>
          <a:xfrm>
            <a:off x="8476190" y="4592493"/>
            <a:ext cx="479832" cy="23634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6" name="TextBox 15">
            <a:extLst>
              <a:ext uri="{FF2B5EF4-FFF2-40B4-BE49-F238E27FC236}">
                <a16:creationId xmlns:a16="http://schemas.microsoft.com/office/drawing/2014/main" id="{40EFDBDD-567C-42D6-9CC7-B3BCC6CBFE77}"/>
              </a:ext>
            </a:extLst>
          </p:cNvPr>
          <p:cNvSpPr txBox="1"/>
          <p:nvPr/>
        </p:nvSpPr>
        <p:spPr>
          <a:xfrm>
            <a:off x="4943192" y="2734147"/>
            <a:ext cx="811119"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High GDOP</a:t>
            </a:r>
          </a:p>
        </p:txBody>
      </p:sp>
      <p:sp>
        <p:nvSpPr>
          <p:cNvPr id="55" name="TextBox 54">
            <a:extLst>
              <a:ext uri="{FF2B5EF4-FFF2-40B4-BE49-F238E27FC236}">
                <a16:creationId xmlns:a16="http://schemas.microsoft.com/office/drawing/2014/main" id="{5C8BA75B-E8FE-44AD-AA1B-747DC9D2EA20}"/>
              </a:ext>
            </a:extLst>
          </p:cNvPr>
          <p:cNvSpPr txBox="1"/>
          <p:nvPr/>
        </p:nvSpPr>
        <p:spPr>
          <a:xfrm>
            <a:off x="9577057" y="1590651"/>
            <a:ext cx="775853"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Low GDOP</a:t>
            </a:r>
          </a:p>
        </p:txBody>
      </p:sp>
    </p:spTree>
    <p:extLst>
      <p:ext uri="{BB962C8B-B14F-4D97-AF65-F5344CB8AC3E}">
        <p14:creationId xmlns:p14="http://schemas.microsoft.com/office/powerpoint/2010/main" val="4009210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B4689D06-370F-49B8-BD63-ABA119E10801}"/>
              </a:ext>
            </a:extLst>
          </p:cNvPr>
          <p:cNvSpPr>
            <a:spLocks noGrp="1"/>
          </p:cNvSpPr>
          <p:nvPr>
            <p:ph type="body" sz="quarter" idx="15"/>
          </p:nvPr>
        </p:nvSpPr>
        <p:spPr/>
        <p:txBody>
          <a:bodyPr/>
          <a:lstStyle/>
          <a:p>
            <a:r>
              <a:rPr lang="en-US" dirty="0"/>
              <a:t>5G Massive MIMO </a:t>
            </a:r>
            <a:r>
              <a:rPr lang="en-US" dirty="0" err="1"/>
              <a:t>ZoA</a:t>
            </a:r>
            <a:r>
              <a:rPr lang="en-US" dirty="0"/>
              <a:t> estimates revolutionize vertical positioning</a:t>
            </a:r>
          </a:p>
        </p:txBody>
      </p:sp>
      <p:sp>
        <p:nvSpPr>
          <p:cNvPr id="37" name="Title 36">
            <a:extLst>
              <a:ext uri="{FF2B5EF4-FFF2-40B4-BE49-F238E27FC236}">
                <a16:creationId xmlns:a16="http://schemas.microsoft.com/office/drawing/2014/main" id="{5E3E99A8-C7B3-41CC-9028-9E4EEAF503F3}"/>
              </a:ext>
            </a:extLst>
          </p:cNvPr>
          <p:cNvSpPr>
            <a:spLocks noGrp="1"/>
          </p:cNvSpPr>
          <p:nvPr>
            <p:ph type="title"/>
          </p:nvPr>
        </p:nvSpPr>
        <p:spPr>
          <a:xfrm>
            <a:off x="287138" y="228191"/>
            <a:ext cx="11187112" cy="361959"/>
          </a:xfrm>
        </p:spPr>
        <p:txBody>
          <a:bodyPr/>
          <a:lstStyle/>
          <a:p>
            <a:r>
              <a:rPr lang="en-US" sz="2800" dirty="0"/>
              <a:t>5G Timing + ZOA Estimate</a:t>
            </a:r>
          </a:p>
        </p:txBody>
      </p:sp>
      <p:pic>
        <p:nvPicPr>
          <p:cNvPr id="5" name="Picture 4">
            <a:extLst>
              <a:ext uri="{FF2B5EF4-FFF2-40B4-BE49-F238E27FC236}">
                <a16:creationId xmlns:a16="http://schemas.microsoft.com/office/drawing/2014/main" id="{D1EEC53B-FC32-4E34-8120-DD442E956437}"/>
              </a:ext>
            </a:extLst>
          </p:cNvPr>
          <p:cNvPicPr>
            <a:picLocks noChangeAspect="1"/>
          </p:cNvPicPr>
          <p:nvPr/>
        </p:nvPicPr>
        <p:blipFill>
          <a:blip r:embed="rId2"/>
          <a:stretch>
            <a:fillRect/>
          </a:stretch>
        </p:blipFill>
        <p:spPr>
          <a:xfrm>
            <a:off x="684882" y="763754"/>
            <a:ext cx="4150834" cy="3165458"/>
          </a:xfrm>
          <a:prstGeom prst="rect">
            <a:avLst/>
          </a:prstGeom>
        </p:spPr>
      </p:pic>
      <p:sp>
        <p:nvSpPr>
          <p:cNvPr id="6" name="TextBox 5">
            <a:extLst>
              <a:ext uri="{FF2B5EF4-FFF2-40B4-BE49-F238E27FC236}">
                <a16:creationId xmlns:a16="http://schemas.microsoft.com/office/drawing/2014/main" id="{0B583668-D5AF-4847-B303-F47617E4616C}"/>
              </a:ext>
            </a:extLst>
          </p:cNvPr>
          <p:cNvSpPr txBox="1"/>
          <p:nvPr/>
        </p:nvSpPr>
        <p:spPr>
          <a:xfrm>
            <a:off x="915678" y="4373030"/>
            <a:ext cx="1954270" cy="472694"/>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Small spread of gNB distribution in Z</a:t>
            </a:r>
          </a:p>
        </p:txBody>
      </p:sp>
      <p:sp>
        <p:nvSpPr>
          <p:cNvPr id="46" name="TextBox 45">
            <a:extLst>
              <a:ext uri="{FF2B5EF4-FFF2-40B4-BE49-F238E27FC236}">
                <a16:creationId xmlns:a16="http://schemas.microsoft.com/office/drawing/2014/main" id="{A79F2A73-4E6C-45B7-BF87-19FF16021388}"/>
              </a:ext>
            </a:extLst>
          </p:cNvPr>
          <p:cNvSpPr txBox="1"/>
          <p:nvPr/>
        </p:nvSpPr>
        <p:spPr>
          <a:xfrm>
            <a:off x="3489239" y="4609377"/>
            <a:ext cx="1938780" cy="236347"/>
          </a:xfrm>
          <a:prstGeom prst="rect">
            <a:avLst/>
          </a:prstGeom>
        </p:spPr>
        <p:txBody>
          <a:bodyPr wrap="square" lIns="0" tIns="0" rIns="0" bIns="0" rtlCol="0">
            <a:spAutoFit/>
          </a:bodyPr>
          <a:lstStyle/>
          <a:p>
            <a:pPr algn="l">
              <a:lnSpc>
                <a:spcPct val="96000"/>
              </a:lnSpc>
            </a:pPr>
            <a:r>
              <a:rPr lang="en-US" sz="1600" dirty="0">
                <a:solidFill>
                  <a:srgbClr val="FF0000"/>
                </a:solidFill>
                <a:latin typeface="Microsoft Sans Serif"/>
                <a:cs typeface="Microsoft Sans Serif" panose="020B0604020202020204" pitchFamily="34" charset="0"/>
              </a:rPr>
              <a:t>Poor resolution in Z </a:t>
            </a:r>
          </a:p>
        </p:txBody>
      </p:sp>
      <p:sp>
        <p:nvSpPr>
          <p:cNvPr id="9" name="Arrow: Right 8">
            <a:extLst>
              <a:ext uri="{FF2B5EF4-FFF2-40B4-BE49-F238E27FC236}">
                <a16:creationId xmlns:a16="http://schemas.microsoft.com/office/drawing/2014/main" id="{3B7C85F5-EC27-4EC9-944C-8F43B39D2733}"/>
              </a:ext>
            </a:extLst>
          </p:cNvPr>
          <p:cNvSpPr/>
          <p:nvPr/>
        </p:nvSpPr>
        <p:spPr>
          <a:xfrm>
            <a:off x="2869947" y="4609377"/>
            <a:ext cx="479832" cy="23634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52" name="TextBox 51">
            <a:extLst>
              <a:ext uri="{FF2B5EF4-FFF2-40B4-BE49-F238E27FC236}">
                <a16:creationId xmlns:a16="http://schemas.microsoft.com/office/drawing/2014/main" id="{E9702AF0-3FBB-4854-ABDC-3669EAE3617C}"/>
              </a:ext>
            </a:extLst>
          </p:cNvPr>
          <p:cNvSpPr txBox="1"/>
          <p:nvPr/>
        </p:nvSpPr>
        <p:spPr>
          <a:xfrm>
            <a:off x="8586977" y="4531784"/>
            <a:ext cx="2349607" cy="236347"/>
          </a:xfrm>
          <a:prstGeom prst="rect">
            <a:avLst/>
          </a:prstGeom>
        </p:spPr>
        <p:txBody>
          <a:bodyPr wrap="square" lIns="0" tIns="0" rIns="0" bIns="0" rtlCol="0">
            <a:spAutoFit/>
          </a:bodyPr>
          <a:lstStyle/>
          <a:p>
            <a:pPr algn="l">
              <a:lnSpc>
                <a:spcPct val="96000"/>
              </a:lnSpc>
            </a:pPr>
            <a:r>
              <a:rPr lang="en-US" sz="1600" b="1" dirty="0">
                <a:solidFill>
                  <a:srgbClr val="00B050"/>
                </a:solidFill>
                <a:latin typeface="Microsoft Sans Serif"/>
                <a:cs typeface="Microsoft Sans Serif" panose="020B0604020202020204" pitchFamily="34" charset="0"/>
              </a:rPr>
              <a:t>Good resolution in Z</a:t>
            </a:r>
          </a:p>
        </p:txBody>
      </p:sp>
      <p:sp>
        <p:nvSpPr>
          <p:cNvPr id="12" name="TextBox 11">
            <a:extLst>
              <a:ext uri="{FF2B5EF4-FFF2-40B4-BE49-F238E27FC236}">
                <a16:creationId xmlns:a16="http://schemas.microsoft.com/office/drawing/2014/main" id="{1EC034F9-33F4-4FF9-B578-B216D4FF2032}"/>
              </a:ext>
            </a:extLst>
          </p:cNvPr>
          <p:cNvSpPr txBox="1"/>
          <p:nvPr/>
        </p:nvSpPr>
        <p:spPr>
          <a:xfrm>
            <a:off x="1469033" y="1982341"/>
            <a:ext cx="2157642"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Small antenna height difference</a:t>
            </a:r>
          </a:p>
        </p:txBody>
      </p:sp>
      <p:pic>
        <p:nvPicPr>
          <p:cNvPr id="2" name="Picture 1">
            <a:extLst>
              <a:ext uri="{FF2B5EF4-FFF2-40B4-BE49-F238E27FC236}">
                <a16:creationId xmlns:a16="http://schemas.microsoft.com/office/drawing/2014/main" id="{905E51E4-5625-46FB-8117-1E80715530CF}"/>
              </a:ext>
            </a:extLst>
          </p:cNvPr>
          <p:cNvPicPr>
            <a:picLocks noChangeAspect="1"/>
          </p:cNvPicPr>
          <p:nvPr/>
        </p:nvPicPr>
        <p:blipFill>
          <a:blip r:embed="rId3"/>
          <a:stretch>
            <a:fillRect/>
          </a:stretch>
        </p:blipFill>
        <p:spPr>
          <a:xfrm>
            <a:off x="7076263" y="743033"/>
            <a:ext cx="4023285" cy="3190180"/>
          </a:xfrm>
          <a:prstGeom prst="rect">
            <a:avLst/>
          </a:prstGeom>
        </p:spPr>
      </p:pic>
      <p:sp>
        <p:nvSpPr>
          <p:cNvPr id="3" name="TextBox 2">
            <a:extLst>
              <a:ext uri="{FF2B5EF4-FFF2-40B4-BE49-F238E27FC236}">
                <a16:creationId xmlns:a16="http://schemas.microsoft.com/office/drawing/2014/main" id="{BA70FF77-28C7-4B3B-B7B2-5180D1969333}"/>
              </a:ext>
            </a:extLst>
          </p:cNvPr>
          <p:cNvSpPr txBox="1"/>
          <p:nvPr/>
        </p:nvSpPr>
        <p:spPr>
          <a:xfrm>
            <a:off x="10166574" y="2964471"/>
            <a:ext cx="317395"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ZOA</a:t>
            </a:r>
          </a:p>
        </p:txBody>
      </p:sp>
      <p:sp>
        <p:nvSpPr>
          <p:cNvPr id="17" name="TextBox 16">
            <a:extLst>
              <a:ext uri="{FF2B5EF4-FFF2-40B4-BE49-F238E27FC236}">
                <a16:creationId xmlns:a16="http://schemas.microsoft.com/office/drawing/2014/main" id="{9FABFDDB-3B03-4A83-925B-2C92CFA28179}"/>
              </a:ext>
            </a:extLst>
          </p:cNvPr>
          <p:cNvSpPr txBox="1"/>
          <p:nvPr/>
        </p:nvSpPr>
        <p:spPr>
          <a:xfrm>
            <a:off x="8770510" y="2511117"/>
            <a:ext cx="317395" cy="177293"/>
          </a:xfrm>
          <a:prstGeom prst="rect">
            <a:avLst/>
          </a:prstGeom>
        </p:spPr>
        <p:txBody>
          <a:bodyPr wrap="none" lIns="0" tIns="0" rIns="0" bIns="0" rtlCol="0">
            <a:spAutoFit/>
          </a:bodyPr>
          <a:lstStyle/>
          <a:p>
            <a:pPr algn="l">
              <a:lnSpc>
                <a:spcPct val="96000"/>
              </a:lnSpc>
            </a:pPr>
            <a:r>
              <a:rPr lang="en-US" sz="1200" dirty="0">
                <a:solidFill>
                  <a:schemeClr val="tx2"/>
                </a:solidFill>
                <a:latin typeface="Microsoft Sans Serif"/>
                <a:cs typeface="Microsoft Sans Serif" panose="020B0604020202020204" pitchFamily="34" charset="0"/>
              </a:rPr>
              <a:t>ZOA</a:t>
            </a:r>
          </a:p>
        </p:txBody>
      </p:sp>
      <p:sp>
        <p:nvSpPr>
          <p:cNvPr id="10" name="Flowchart: Connector 9">
            <a:extLst>
              <a:ext uri="{FF2B5EF4-FFF2-40B4-BE49-F238E27FC236}">
                <a16:creationId xmlns:a16="http://schemas.microsoft.com/office/drawing/2014/main" id="{933CE712-9953-4810-806E-79BF3F30FC8C}"/>
              </a:ext>
            </a:extLst>
          </p:cNvPr>
          <p:cNvSpPr/>
          <p:nvPr/>
        </p:nvSpPr>
        <p:spPr>
          <a:xfrm flipH="1" flipV="1">
            <a:off x="10873211" y="2761307"/>
            <a:ext cx="126747" cy="107993"/>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20" name="Arrow: Right 19">
            <a:extLst>
              <a:ext uri="{FF2B5EF4-FFF2-40B4-BE49-F238E27FC236}">
                <a16:creationId xmlns:a16="http://schemas.microsoft.com/office/drawing/2014/main" id="{20E547B6-E034-46A4-8EA8-2CCF66B1A9E9}"/>
              </a:ext>
            </a:extLst>
          </p:cNvPr>
          <p:cNvSpPr/>
          <p:nvPr/>
        </p:nvSpPr>
        <p:spPr>
          <a:xfrm>
            <a:off x="5963890" y="2815525"/>
            <a:ext cx="1392396" cy="53117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1" name="TextBox 10">
            <a:extLst>
              <a:ext uri="{FF2B5EF4-FFF2-40B4-BE49-F238E27FC236}">
                <a16:creationId xmlns:a16="http://schemas.microsoft.com/office/drawing/2014/main" id="{8968B283-7316-4D94-823F-0D30D7C1FDED}"/>
              </a:ext>
            </a:extLst>
          </p:cNvPr>
          <p:cNvSpPr txBox="1"/>
          <p:nvPr/>
        </p:nvSpPr>
        <p:spPr>
          <a:xfrm>
            <a:off x="6183390" y="2358844"/>
            <a:ext cx="892873" cy="354584"/>
          </a:xfrm>
          <a:prstGeom prst="rect">
            <a:avLst/>
          </a:prstGeom>
        </p:spPr>
        <p:txBody>
          <a:bodyPr wrap="none" lIns="0" tIns="0" rIns="0" bIns="0" rtlCol="0">
            <a:spAutoFit/>
          </a:bodyPr>
          <a:lstStyle/>
          <a:p>
            <a:pPr algn="l">
              <a:lnSpc>
                <a:spcPct val="96000"/>
              </a:lnSpc>
            </a:pPr>
            <a:r>
              <a:rPr lang="en-US" sz="2400" dirty="0">
                <a:solidFill>
                  <a:schemeClr val="tx2"/>
                </a:solidFill>
                <a:latin typeface="Microsoft Sans Serif"/>
                <a:cs typeface="Microsoft Sans Serif" panose="020B0604020202020204" pitchFamily="34" charset="0"/>
              </a:rPr>
              <a:t>+ ZOA</a:t>
            </a:r>
          </a:p>
        </p:txBody>
      </p:sp>
    </p:spTree>
    <p:extLst>
      <p:ext uri="{BB962C8B-B14F-4D97-AF65-F5344CB8AC3E}">
        <p14:creationId xmlns:p14="http://schemas.microsoft.com/office/powerpoint/2010/main" val="313171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a:extLst>
              <a:ext uri="{FF2B5EF4-FFF2-40B4-BE49-F238E27FC236}">
                <a16:creationId xmlns:a16="http://schemas.microsoft.com/office/drawing/2014/main" id="{47D767E5-0186-4888-8D6E-D34A3D8B2C2A}"/>
              </a:ext>
            </a:extLst>
          </p:cNvPr>
          <p:cNvSpPr txBox="1"/>
          <p:nvPr/>
        </p:nvSpPr>
        <p:spPr>
          <a:xfrm>
            <a:off x="1202897" y="6477851"/>
            <a:ext cx="664110" cy="236347"/>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x</a:t>
            </a:r>
          </a:p>
        </p:txBody>
      </p:sp>
      <p:sp>
        <p:nvSpPr>
          <p:cNvPr id="37" name="Title 36">
            <a:extLst>
              <a:ext uri="{FF2B5EF4-FFF2-40B4-BE49-F238E27FC236}">
                <a16:creationId xmlns:a16="http://schemas.microsoft.com/office/drawing/2014/main" id="{5E3E99A8-C7B3-41CC-9028-9E4EEAF503F3}"/>
              </a:ext>
            </a:extLst>
          </p:cNvPr>
          <p:cNvSpPr>
            <a:spLocks noGrp="1"/>
          </p:cNvSpPr>
          <p:nvPr>
            <p:ph type="title"/>
          </p:nvPr>
        </p:nvSpPr>
        <p:spPr/>
        <p:txBody>
          <a:bodyPr/>
          <a:lstStyle/>
          <a:p>
            <a:r>
              <a:rPr lang="en-US" sz="2800" dirty="0"/>
              <a:t>Vertical &amp; Horizonal Angle uncertainty for NLOS within a building</a:t>
            </a:r>
          </a:p>
        </p:txBody>
      </p:sp>
      <p:pic>
        <p:nvPicPr>
          <p:cNvPr id="50" name="Picture 49">
            <a:extLst>
              <a:ext uri="{FF2B5EF4-FFF2-40B4-BE49-F238E27FC236}">
                <a16:creationId xmlns:a16="http://schemas.microsoft.com/office/drawing/2014/main" id="{973F946F-ED63-4DD5-AA0D-710E93C356E8}"/>
              </a:ext>
            </a:extLst>
          </p:cNvPr>
          <p:cNvPicPr>
            <a:picLocks noChangeAspect="1"/>
          </p:cNvPicPr>
          <p:nvPr/>
        </p:nvPicPr>
        <p:blipFill>
          <a:blip r:embed="rId2"/>
          <a:stretch>
            <a:fillRect/>
          </a:stretch>
        </p:blipFill>
        <p:spPr>
          <a:xfrm>
            <a:off x="4942378" y="1872547"/>
            <a:ext cx="946729" cy="1209709"/>
          </a:xfrm>
          <a:prstGeom prst="rect">
            <a:avLst/>
          </a:prstGeom>
        </p:spPr>
      </p:pic>
      <p:sp>
        <p:nvSpPr>
          <p:cNvPr id="54" name="TextBox 53">
            <a:extLst>
              <a:ext uri="{FF2B5EF4-FFF2-40B4-BE49-F238E27FC236}">
                <a16:creationId xmlns:a16="http://schemas.microsoft.com/office/drawing/2014/main" id="{93B130EC-EC02-45B3-9D21-40C9ADBA280D}"/>
              </a:ext>
            </a:extLst>
          </p:cNvPr>
          <p:cNvSpPr txBox="1"/>
          <p:nvPr/>
        </p:nvSpPr>
        <p:spPr>
          <a:xfrm>
            <a:off x="1543497" y="5726517"/>
            <a:ext cx="9296486" cy="590931"/>
          </a:xfrm>
          <a:prstGeom prst="rect">
            <a:avLst/>
          </a:prstGeom>
        </p:spPr>
        <p:txBody>
          <a:bodyPr wrap="square" lIns="0" tIns="0" rIns="0" bIns="0" rtlCol="0">
            <a:spAutoFit/>
          </a:bodyPr>
          <a:lstStyle/>
          <a:p>
            <a:pPr algn="ctr">
              <a:lnSpc>
                <a:spcPct val="96000"/>
              </a:lnSpc>
            </a:pPr>
            <a:r>
              <a:rPr lang="en-US" sz="2000" b="1" dirty="0">
                <a:solidFill>
                  <a:srgbClr val="00B050"/>
                </a:solidFill>
                <a:latin typeface="Microsoft Sans Serif"/>
                <a:cs typeface="Microsoft Sans Serif" panose="020B0604020202020204" pitchFamily="34" charset="0"/>
              </a:rPr>
              <a:t>Smaller vertical uncertainty </a:t>
            </a:r>
            <a:r>
              <a:rPr lang="en-US" sz="2000" b="1" dirty="0">
                <a:latin typeface="Microsoft Sans Serif"/>
                <a:cs typeface="Microsoft Sans Serif" panose="020B0604020202020204" pitchFamily="34" charset="0"/>
              </a:rPr>
              <a:t>vs</a:t>
            </a:r>
            <a:r>
              <a:rPr lang="en-US" sz="2000" b="1" dirty="0">
                <a:solidFill>
                  <a:srgbClr val="FF0000"/>
                </a:solidFill>
                <a:latin typeface="Microsoft Sans Serif"/>
                <a:cs typeface="Microsoft Sans Serif" panose="020B0604020202020204" pitchFamily="34" charset="0"/>
              </a:rPr>
              <a:t> larger horizontal error </a:t>
            </a:r>
            <a:r>
              <a:rPr lang="en-US" sz="2000" b="1" dirty="0">
                <a:solidFill>
                  <a:schemeClr val="tx2"/>
                </a:solidFill>
                <a:latin typeface="Microsoft Sans Serif"/>
                <a:cs typeface="Microsoft Sans Serif" panose="020B0604020202020204" pitchFamily="34" charset="0"/>
              </a:rPr>
              <a:t>when a UE is within a floor of a multi-story building in a NLOS scenario</a:t>
            </a:r>
          </a:p>
        </p:txBody>
      </p:sp>
      <p:cxnSp>
        <p:nvCxnSpPr>
          <p:cNvPr id="44" name="Straight Arrow Connector 43">
            <a:extLst>
              <a:ext uri="{FF2B5EF4-FFF2-40B4-BE49-F238E27FC236}">
                <a16:creationId xmlns:a16="http://schemas.microsoft.com/office/drawing/2014/main" id="{32FE2603-C11D-47AE-9BEB-DC46E5DCEDF2}"/>
              </a:ext>
            </a:extLst>
          </p:cNvPr>
          <p:cNvCxnSpPr>
            <a:cxnSpLocks/>
          </p:cNvCxnSpPr>
          <p:nvPr/>
        </p:nvCxnSpPr>
        <p:spPr>
          <a:xfrm>
            <a:off x="416910" y="1511300"/>
            <a:ext cx="0" cy="4158378"/>
          </a:xfrm>
          <a:prstGeom prst="straightConnector1">
            <a:avLst/>
          </a:prstGeom>
          <a:ln w="38100" cap="rnd">
            <a:solidFill>
              <a:schemeClr val="accent1"/>
            </a:solidFill>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C0B74F7B-C7E5-4E68-AF58-112116B4C6C9}"/>
              </a:ext>
            </a:extLst>
          </p:cNvPr>
          <p:cNvSpPr txBox="1"/>
          <p:nvPr/>
        </p:nvSpPr>
        <p:spPr>
          <a:xfrm>
            <a:off x="334744" y="1188322"/>
            <a:ext cx="212326" cy="236347"/>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Z</a:t>
            </a:r>
          </a:p>
        </p:txBody>
      </p:sp>
      <p:cxnSp>
        <p:nvCxnSpPr>
          <p:cNvPr id="46" name="Straight Arrow Connector 45">
            <a:extLst>
              <a:ext uri="{FF2B5EF4-FFF2-40B4-BE49-F238E27FC236}">
                <a16:creationId xmlns:a16="http://schemas.microsoft.com/office/drawing/2014/main" id="{79958299-207C-4BA1-B0E6-5EDF6AB9D178}"/>
              </a:ext>
            </a:extLst>
          </p:cNvPr>
          <p:cNvCxnSpPr>
            <a:cxnSpLocks/>
          </p:cNvCxnSpPr>
          <p:nvPr/>
        </p:nvCxnSpPr>
        <p:spPr>
          <a:xfrm flipH="1">
            <a:off x="425456" y="4691252"/>
            <a:ext cx="1109496" cy="976381"/>
          </a:xfrm>
          <a:prstGeom prst="straightConnector1">
            <a:avLst/>
          </a:prstGeom>
          <a:ln w="38100" cap="rnd">
            <a:solidFill>
              <a:schemeClr val="accent1"/>
            </a:solidFill>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32322A8-1046-4987-8009-1CB7CFA7126D}"/>
              </a:ext>
            </a:extLst>
          </p:cNvPr>
          <p:cNvCxnSpPr>
            <a:cxnSpLocks/>
          </p:cNvCxnSpPr>
          <p:nvPr/>
        </p:nvCxnSpPr>
        <p:spPr>
          <a:xfrm flipH="1" flipV="1">
            <a:off x="440907" y="5679786"/>
            <a:ext cx="1152801" cy="760989"/>
          </a:xfrm>
          <a:prstGeom prst="straightConnector1">
            <a:avLst/>
          </a:prstGeom>
          <a:ln w="38100" cap="rnd">
            <a:solidFill>
              <a:schemeClr val="accent1"/>
            </a:solidFill>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8E8C0C6F-9072-43A2-B125-0C4FB319AB57}"/>
              </a:ext>
            </a:extLst>
          </p:cNvPr>
          <p:cNvSpPr txBox="1"/>
          <p:nvPr/>
        </p:nvSpPr>
        <p:spPr>
          <a:xfrm>
            <a:off x="1631549" y="4661880"/>
            <a:ext cx="664110" cy="236347"/>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y</a:t>
            </a:r>
          </a:p>
        </p:txBody>
      </p:sp>
      <p:pic>
        <p:nvPicPr>
          <p:cNvPr id="2" name="Picture 1">
            <a:extLst>
              <a:ext uri="{FF2B5EF4-FFF2-40B4-BE49-F238E27FC236}">
                <a16:creationId xmlns:a16="http://schemas.microsoft.com/office/drawing/2014/main" id="{A8BBB7CF-47B9-4EDC-97DC-5FA638F121F6}"/>
              </a:ext>
            </a:extLst>
          </p:cNvPr>
          <p:cNvPicPr>
            <a:picLocks noChangeAspect="1"/>
          </p:cNvPicPr>
          <p:nvPr/>
        </p:nvPicPr>
        <p:blipFill>
          <a:blip r:embed="rId3"/>
          <a:stretch>
            <a:fillRect/>
          </a:stretch>
        </p:blipFill>
        <p:spPr>
          <a:xfrm>
            <a:off x="1017307" y="1129182"/>
            <a:ext cx="1485708" cy="2992440"/>
          </a:xfrm>
          <a:prstGeom prst="rect">
            <a:avLst/>
          </a:prstGeom>
        </p:spPr>
      </p:pic>
      <p:grpSp>
        <p:nvGrpSpPr>
          <p:cNvPr id="35" name="Group 34">
            <a:extLst>
              <a:ext uri="{FF2B5EF4-FFF2-40B4-BE49-F238E27FC236}">
                <a16:creationId xmlns:a16="http://schemas.microsoft.com/office/drawing/2014/main" id="{D333916D-44CD-49A5-848D-C149BAC69A27}"/>
              </a:ext>
            </a:extLst>
          </p:cNvPr>
          <p:cNvGrpSpPr/>
          <p:nvPr/>
        </p:nvGrpSpPr>
        <p:grpSpPr>
          <a:xfrm rot="6199070">
            <a:off x="3081850" y="1467550"/>
            <a:ext cx="1269151" cy="2927565"/>
            <a:chOff x="5996163" y="1299614"/>
            <a:chExt cx="1233222" cy="2923112"/>
          </a:xfrm>
        </p:grpSpPr>
        <p:cxnSp>
          <p:nvCxnSpPr>
            <p:cNvPr id="38" name="Straight Connector 37">
              <a:extLst>
                <a:ext uri="{FF2B5EF4-FFF2-40B4-BE49-F238E27FC236}">
                  <a16:creationId xmlns:a16="http://schemas.microsoft.com/office/drawing/2014/main" id="{F9F5F8B4-DC56-42CE-8454-B437D1488CA9}"/>
                </a:ext>
              </a:extLst>
            </p:cNvPr>
            <p:cNvCxnSpPr>
              <a:cxnSpLocks/>
            </p:cNvCxnSpPr>
            <p:nvPr/>
          </p:nvCxnSpPr>
          <p:spPr>
            <a:xfrm rot="15400930" flipH="1">
              <a:off x="5163331" y="2151173"/>
              <a:ext cx="2917613" cy="1214495"/>
            </a:xfrm>
            <a:prstGeom prst="line">
              <a:avLst/>
            </a:prstGeom>
            <a:ln w="28575" cap="rnd">
              <a:solidFill>
                <a:srgbClr val="00B050"/>
              </a:solidFill>
              <a:prstDash val="sysDot"/>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F92BCE4-60DF-4431-BB8A-D2D7BDC27469}"/>
                </a:ext>
              </a:extLst>
            </p:cNvPr>
            <p:cNvCxnSpPr>
              <a:cxnSpLocks/>
            </p:cNvCxnSpPr>
            <p:nvPr/>
          </p:nvCxnSpPr>
          <p:spPr>
            <a:xfrm rot="15400930" flipH="1">
              <a:off x="5078104" y="2240244"/>
              <a:ext cx="2900541" cy="1064423"/>
            </a:xfrm>
            <a:prstGeom prst="line">
              <a:avLst/>
            </a:prstGeom>
            <a:ln w="28575" cap="rnd">
              <a:solidFill>
                <a:srgbClr val="00B050"/>
              </a:solidFill>
              <a:prstDash val="sysDot"/>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pic>
        <p:nvPicPr>
          <p:cNvPr id="48" name="Picture 47">
            <a:extLst>
              <a:ext uri="{FF2B5EF4-FFF2-40B4-BE49-F238E27FC236}">
                <a16:creationId xmlns:a16="http://schemas.microsoft.com/office/drawing/2014/main" id="{29CBA45A-BFDE-4B7D-850B-C80D099D544F}"/>
              </a:ext>
            </a:extLst>
          </p:cNvPr>
          <p:cNvPicPr>
            <a:picLocks noChangeAspect="1"/>
          </p:cNvPicPr>
          <p:nvPr/>
        </p:nvPicPr>
        <p:blipFill>
          <a:blip r:embed="rId4"/>
          <a:stretch>
            <a:fillRect/>
          </a:stretch>
        </p:blipFill>
        <p:spPr>
          <a:xfrm rot="19378282">
            <a:off x="1925691" y="3374178"/>
            <a:ext cx="130920" cy="250537"/>
          </a:xfrm>
          <a:prstGeom prst="rect">
            <a:avLst/>
          </a:prstGeom>
        </p:spPr>
      </p:pic>
      <p:cxnSp>
        <p:nvCxnSpPr>
          <p:cNvPr id="53" name="Straight Arrow Connector 52">
            <a:extLst>
              <a:ext uri="{FF2B5EF4-FFF2-40B4-BE49-F238E27FC236}">
                <a16:creationId xmlns:a16="http://schemas.microsoft.com/office/drawing/2014/main" id="{85D7BDA4-E790-4622-B8FD-55CE2950A517}"/>
              </a:ext>
            </a:extLst>
          </p:cNvPr>
          <p:cNvCxnSpPr>
            <a:cxnSpLocks/>
          </p:cNvCxnSpPr>
          <p:nvPr/>
        </p:nvCxnSpPr>
        <p:spPr>
          <a:xfrm>
            <a:off x="2220727" y="3344195"/>
            <a:ext cx="0" cy="222088"/>
          </a:xfrm>
          <a:prstGeom prst="straightConnector1">
            <a:avLst/>
          </a:prstGeom>
          <a:ln w="25400" cap="rnd">
            <a:solidFill>
              <a:srgbClr val="00B050"/>
            </a:solidFill>
            <a:round/>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BD074680-2DC8-4AF4-9BE4-E57AF3CE1594}"/>
              </a:ext>
            </a:extLst>
          </p:cNvPr>
          <p:cNvPicPr>
            <a:picLocks noChangeAspect="1"/>
          </p:cNvPicPr>
          <p:nvPr/>
        </p:nvPicPr>
        <p:blipFill>
          <a:blip r:embed="rId2"/>
          <a:stretch>
            <a:fillRect/>
          </a:stretch>
        </p:blipFill>
        <p:spPr>
          <a:xfrm>
            <a:off x="10839984" y="1898660"/>
            <a:ext cx="946729" cy="1209709"/>
          </a:xfrm>
          <a:prstGeom prst="rect">
            <a:avLst/>
          </a:prstGeom>
        </p:spPr>
      </p:pic>
      <p:pic>
        <p:nvPicPr>
          <p:cNvPr id="60" name="Picture 59">
            <a:extLst>
              <a:ext uri="{FF2B5EF4-FFF2-40B4-BE49-F238E27FC236}">
                <a16:creationId xmlns:a16="http://schemas.microsoft.com/office/drawing/2014/main" id="{769CCF96-35FD-429A-93BE-A23848EB2FBB}"/>
              </a:ext>
            </a:extLst>
          </p:cNvPr>
          <p:cNvPicPr>
            <a:picLocks noChangeAspect="1"/>
          </p:cNvPicPr>
          <p:nvPr/>
        </p:nvPicPr>
        <p:blipFill>
          <a:blip r:embed="rId3"/>
          <a:stretch>
            <a:fillRect/>
          </a:stretch>
        </p:blipFill>
        <p:spPr>
          <a:xfrm>
            <a:off x="6874424" y="1131483"/>
            <a:ext cx="1485708" cy="2992440"/>
          </a:xfrm>
          <a:prstGeom prst="rect">
            <a:avLst/>
          </a:prstGeom>
        </p:spPr>
      </p:pic>
      <p:cxnSp>
        <p:nvCxnSpPr>
          <p:cNvPr id="62" name="Straight Connector 61">
            <a:extLst>
              <a:ext uri="{FF2B5EF4-FFF2-40B4-BE49-F238E27FC236}">
                <a16:creationId xmlns:a16="http://schemas.microsoft.com/office/drawing/2014/main" id="{B55DE60F-520F-45BC-82B7-C47DA9F5CE7F}"/>
              </a:ext>
            </a:extLst>
          </p:cNvPr>
          <p:cNvCxnSpPr>
            <a:cxnSpLocks/>
          </p:cNvCxnSpPr>
          <p:nvPr/>
        </p:nvCxnSpPr>
        <p:spPr>
          <a:xfrm flipH="1">
            <a:off x="8170561" y="2240422"/>
            <a:ext cx="2890063" cy="1209710"/>
          </a:xfrm>
          <a:prstGeom prst="line">
            <a:avLst/>
          </a:prstGeom>
          <a:ln w="28575" cap="rnd">
            <a:solidFill>
              <a:schemeClr val="bg2"/>
            </a:solidFill>
            <a:prstDash val="sysDot"/>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5A2D285-39EA-4E8A-A216-AC7DF80D155C}"/>
              </a:ext>
            </a:extLst>
          </p:cNvPr>
          <p:cNvCxnSpPr>
            <a:cxnSpLocks/>
          </p:cNvCxnSpPr>
          <p:nvPr/>
        </p:nvCxnSpPr>
        <p:spPr>
          <a:xfrm flipH="1">
            <a:off x="7495892" y="2258203"/>
            <a:ext cx="3564732" cy="1281310"/>
          </a:xfrm>
          <a:prstGeom prst="line">
            <a:avLst/>
          </a:prstGeom>
          <a:ln w="28575" cap="rnd">
            <a:solidFill>
              <a:schemeClr val="bg2"/>
            </a:solidFill>
            <a:prstDash val="sysDot"/>
            <a:round/>
            <a:headEnd type="none" w="sm" len="sm"/>
            <a:tailEnd type="none" w="sm" len="sm"/>
          </a:ln>
        </p:spPr>
        <p:style>
          <a:lnRef idx="1">
            <a:schemeClr val="accent1"/>
          </a:lnRef>
          <a:fillRef idx="0">
            <a:schemeClr val="accent1"/>
          </a:fillRef>
          <a:effectRef idx="0">
            <a:schemeClr val="accent1"/>
          </a:effectRef>
          <a:fontRef idx="minor">
            <a:schemeClr val="tx1"/>
          </a:fontRef>
        </p:style>
      </p:cxnSp>
      <p:pic>
        <p:nvPicPr>
          <p:cNvPr id="64" name="Picture 63">
            <a:extLst>
              <a:ext uri="{FF2B5EF4-FFF2-40B4-BE49-F238E27FC236}">
                <a16:creationId xmlns:a16="http://schemas.microsoft.com/office/drawing/2014/main" id="{A787A8CA-1D87-4311-A4E4-76DE5B83FA9B}"/>
              </a:ext>
            </a:extLst>
          </p:cNvPr>
          <p:cNvPicPr>
            <a:picLocks noChangeAspect="1"/>
          </p:cNvPicPr>
          <p:nvPr/>
        </p:nvPicPr>
        <p:blipFill>
          <a:blip r:embed="rId4"/>
          <a:stretch>
            <a:fillRect/>
          </a:stretch>
        </p:blipFill>
        <p:spPr>
          <a:xfrm rot="19378282">
            <a:off x="7823297" y="3400291"/>
            <a:ext cx="130920" cy="250537"/>
          </a:xfrm>
          <a:prstGeom prst="rect">
            <a:avLst/>
          </a:prstGeom>
        </p:spPr>
      </p:pic>
      <p:cxnSp>
        <p:nvCxnSpPr>
          <p:cNvPr id="65" name="Straight Arrow Connector 64">
            <a:extLst>
              <a:ext uri="{FF2B5EF4-FFF2-40B4-BE49-F238E27FC236}">
                <a16:creationId xmlns:a16="http://schemas.microsoft.com/office/drawing/2014/main" id="{A6F2AA51-C6E6-409F-B5E6-EFFD8BD1F359}"/>
              </a:ext>
            </a:extLst>
          </p:cNvPr>
          <p:cNvCxnSpPr>
            <a:cxnSpLocks/>
          </p:cNvCxnSpPr>
          <p:nvPr/>
        </p:nvCxnSpPr>
        <p:spPr>
          <a:xfrm flipV="1">
            <a:off x="7531021" y="3450132"/>
            <a:ext cx="667525" cy="112333"/>
          </a:xfrm>
          <a:prstGeom prst="straightConnector1">
            <a:avLst/>
          </a:prstGeom>
          <a:ln w="25400" cap="rnd">
            <a:solidFill>
              <a:srgbClr val="FF0000"/>
            </a:solidFill>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68A1A5F8-00AF-424F-8950-365949068267}"/>
              </a:ext>
            </a:extLst>
          </p:cNvPr>
          <p:cNvSpPr txBox="1"/>
          <p:nvPr/>
        </p:nvSpPr>
        <p:spPr>
          <a:xfrm>
            <a:off x="4394572" y="4086536"/>
            <a:ext cx="1580149" cy="472694"/>
          </a:xfrm>
          <a:prstGeom prst="rect">
            <a:avLst/>
          </a:prstGeom>
        </p:spPr>
        <p:txBody>
          <a:bodyPr wrap="square" lIns="0" tIns="0" rIns="0" bIns="0" rtlCol="0">
            <a:spAutoFit/>
          </a:bodyPr>
          <a:lstStyle/>
          <a:p>
            <a:pPr algn="ctr">
              <a:lnSpc>
                <a:spcPct val="96000"/>
              </a:lnSpc>
            </a:pPr>
            <a:r>
              <a:rPr lang="en-US" sz="1600" dirty="0">
                <a:solidFill>
                  <a:srgbClr val="00B050"/>
                </a:solidFill>
                <a:latin typeface="Microsoft Sans Serif"/>
                <a:cs typeface="Microsoft Sans Serif" panose="020B0604020202020204" pitchFamily="34" charset="0"/>
              </a:rPr>
              <a:t>Small</a:t>
            </a:r>
            <a:r>
              <a:rPr lang="en-US" sz="1600" dirty="0">
                <a:solidFill>
                  <a:schemeClr val="tx2"/>
                </a:solidFill>
                <a:latin typeface="Microsoft Sans Serif"/>
                <a:cs typeface="Microsoft Sans Serif" panose="020B0604020202020204" pitchFamily="34" charset="0"/>
              </a:rPr>
              <a:t> vertical uncertainty</a:t>
            </a:r>
          </a:p>
        </p:txBody>
      </p:sp>
      <p:sp>
        <p:nvSpPr>
          <p:cNvPr id="66" name="TextBox 65">
            <a:extLst>
              <a:ext uri="{FF2B5EF4-FFF2-40B4-BE49-F238E27FC236}">
                <a16:creationId xmlns:a16="http://schemas.microsoft.com/office/drawing/2014/main" id="{7BDABB89-23A5-47EA-8E63-18C19A451F10}"/>
              </a:ext>
            </a:extLst>
          </p:cNvPr>
          <p:cNvSpPr txBox="1"/>
          <p:nvPr/>
        </p:nvSpPr>
        <p:spPr>
          <a:xfrm>
            <a:off x="10270549" y="4042575"/>
            <a:ext cx="1580149" cy="472694"/>
          </a:xfrm>
          <a:prstGeom prst="rect">
            <a:avLst/>
          </a:prstGeom>
        </p:spPr>
        <p:txBody>
          <a:bodyPr wrap="square" lIns="0" tIns="0" rIns="0" bIns="0" rtlCol="0">
            <a:spAutoFit/>
          </a:bodyPr>
          <a:lstStyle/>
          <a:p>
            <a:pPr algn="ctr">
              <a:lnSpc>
                <a:spcPct val="96000"/>
              </a:lnSpc>
            </a:pPr>
            <a:r>
              <a:rPr lang="en-US" sz="1600" dirty="0">
                <a:solidFill>
                  <a:srgbClr val="FF0000"/>
                </a:solidFill>
                <a:latin typeface="Microsoft Sans Serif"/>
                <a:cs typeface="Microsoft Sans Serif" panose="020B0604020202020204" pitchFamily="34" charset="0"/>
              </a:rPr>
              <a:t>Large</a:t>
            </a:r>
            <a:r>
              <a:rPr lang="en-US" sz="1600" dirty="0">
                <a:solidFill>
                  <a:schemeClr val="tx2"/>
                </a:solidFill>
                <a:latin typeface="Microsoft Sans Serif"/>
                <a:cs typeface="Microsoft Sans Serif" panose="020B0604020202020204" pitchFamily="34" charset="0"/>
              </a:rPr>
              <a:t> horizontal uncertainty</a:t>
            </a:r>
          </a:p>
        </p:txBody>
      </p:sp>
      <p:cxnSp>
        <p:nvCxnSpPr>
          <p:cNvPr id="70" name="Straight Connector 69">
            <a:extLst>
              <a:ext uri="{FF2B5EF4-FFF2-40B4-BE49-F238E27FC236}">
                <a16:creationId xmlns:a16="http://schemas.microsoft.com/office/drawing/2014/main" id="{F2D3BCCF-AA5C-4F81-9FFF-1F877D355C23}"/>
              </a:ext>
            </a:extLst>
          </p:cNvPr>
          <p:cNvCxnSpPr>
            <a:cxnSpLocks/>
            <a:endCxn id="54" idx="0"/>
          </p:cNvCxnSpPr>
          <p:nvPr/>
        </p:nvCxnSpPr>
        <p:spPr>
          <a:xfrm flipH="1">
            <a:off x="6191740" y="1680741"/>
            <a:ext cx="68186" cy="4045776"/>
          </a:xfrm>
          <a:prstGeom prst="line">
            <a:avLst/>
          </a:prstGeom>
          <a:ln w="12700" cap="rnd">
            <a:solidFill>
              <a:schemeClr val="accent1"/>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932EC22-D8A4-46CE-B48F-CE3AC25F3260}"/>
              </a:ext>
            </a:extLst>
          </p:cNvPr>
          <p:cNvSpPr txBox="1"/>
          <p:nvPr/>
        </p:nvSpPr>
        <p:spPr>
          <a:xfrm>
            <a:off x="1800969" y="4038888"/>
            <a:ext cx="2052291" cy="472694"/>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NLOS paths are likely from the same floor</a:t>
            </a:r>
          </a:p>
        </p:txBody>
      </p:sp>
      <p:sp>
        <p:nvSpPr>
          <p:cNvPr id="32" name="Arrow: Right 31">
            <a:extLst>
              <a:ext uri="{FF2B5EF4-FFF2-40B4-BE49-F238E27FC236}">
                <a16:creationId xmlns:a16="http://schemas.microsoft.com/office/drawing/2014/main" id="{F4638121-6089-483F-A1D0-338DA92989EE}"/>
              </a:ext>
            </a:extLst>
          </p:cNvPr>
          <p:cNvSpPr/>
          <p:nvPr/>
        </p:nvSpPr>
        <p:spPr>
          <a:xfrm>
            <a:off x="3920593" y="4211271"/>
            <a:ext cx="479832" cy="23634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33" name="TextBox 32">
            <a:extLst>
              <a:ext uri="{FF2B5EF4-FFF2-40B4-BE49-F238E27FC236}">
                <a16:creationId xmlns:a16="http://schemas.microsoft.com/office/drawing/2014/main" id="{DE9EAFC2-CB6F-4B7B-A370-810F9C46E78C}"/>
              </a:ext>
            </a:extLst>
          </p:cNvPr>
          <p:cNvSpPr txBox="1"/>
          <p:nvPr/>
        </p:nvSpPr>
        <p:spPr>
          <a:xfrm>
            <a:off x="7159804" y="4047089"/>
            <a:ext cx="2468286" cy="472694"/>
          </a:xfrm>
          <a:prstGeom prst="rect">
            <a:avLst/>
          </a:prstGeom>
        </p:spPr>
        <p:txBody>
          <a:bodyPr wrap="square" lIns="0" tIns="0" rIns="0" bIns="0" rtlCol="0">
            <a:spAutoFit/>
          </a:bodyPr>
          <a:lstStyle/>
          <a:p>
            <a:pPr algn="l">
              <a:lnSpc>
                <a:spcPct val="96000"/>
              </a:lnSpc>
            </a:pPr>
            <a:r>
              <a:rPr lang="en-US" sz="1600" dirty="0">
                <a:solidFill>
                  <a:schemeClr val="tx2"/>
                </a:solidFill>
                <a:latin typeface="Microsoft Sans Serif"/>
                <a:cs typeface="Microsoft Sans Serif" panose="020B0604020202020204" pitchFamily="34" charset="0"/>
              </a:rPr>
              <a:t>NLOS paths are likely to spread across the floor</a:t>
            </a:r>
          </a:p>
        </p:txBody>
      </p:sp>
      <p:sp>
        <p:nvSpPr>
          <p:cNvPr id="34" name="Arrow: Right 33">
            <a:extLst>
              <a:ext uri="{FF2B5EF4-FFF2-40B4-BE49-F238E27FC236}">
                <a16:creationId xmlns:a16="http://schemas.microsoft.com/office/drawing/2014/main" id="{996C38AA-8844-4FE6-8241-902A147B6C5B}"/>
              </a:ext>
            </a:extLst>
          </p:cNvPr>
          <p:cNvSpPr/>
          <p:nvPr/>
        </p:nvSpPr>
        <p:spPr>
          <a:xfrm>
            <a:off x="9643867" y="4211271"/>
            <a:ext cx="479832" cy="236347"/>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Tree>
    <p:extLst>
      <p:ext uri="{BB962C8B-B14F-4D97-AF65-F5344CB8AC3E}">
        <p14:creationId xmlns:p14="http://schemas.microsoft.com/office/powerpoint/2010/main" val="22074229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Qualcomm Executive External">
  <a:themeElements>
    <a:clrScheme name="Custom 214">
      <a:dk1>
        <a:srgbClr val="13171F"/>
      </a:dk1>
      <a:lt1>
        <a:srgbClr val="F7F8FA"/>
      </a:lt1>
      <a:dk2>
        <a:srgbClr val="0E283C"/>
      </a:dk2>
      <a:lt2>
        <a:srgbClr val="E04F4F"/>
      </a:lt2>
      <a:accent1>
        <a:srgbClr val="2853DC"/>
      </a:accent1>
      <a:accent2>
        <a:srgbClr val="7BA0FF"/>
      </a:accent2>
      <a:accent3>
        <a:srgbClr val="39A3B5"/>
      </a:accent3>
      <a:accent4>
        <a:srgbClr val="82CBD7"/>
      </a:accent4>
      <a:accent5>
        <a:srgbClr val="445776"/>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type="none" w="sm"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5" id="{3E1FF87E-8DD1-9743-97A4-A4E694DB3A1F}" vid="{2EDF2CA8-8F06-3E4B-8E5B-EB2CFACD5DAD}"/>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2021-06-24T07:00:00+00:00</Meeting_x0020_Date>
    <Organization_x0020_Name xmlns="061b9647-4e8e-4322-8827-bc9d1fc10aaf">Other (Not Listed)</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B13F8C-566F-4C15-B807-145EEA86B73B}">
  <ds:schemaRefs>
    <ds:schemaRef ds:uri="http://schemas.microsoft.com/sharepoint/events"/>
  </ds:schemaRefs>
</ds:datastoreItem>
</file>

<file path=customXml/itemProps2.xml><?xml version="1.0" encoding="utf-8"?>
<ds:datastoreItem xmlns:ds="http://schemas.openxmlformats.org/officeDocument/2006/customXml" ds:itemID="{245230DE-62DB-43E1-8074-0E224BDBB3A0}">
  <ds:schemaRefs>
    <ds:schemaRef ds:uri="http://purl.org/dc/terms/"/>
    <ds:schemaRef ds:uri="http://schemas.openxmlformats.org/package/2006/metadata/core-properties"/>
    <ds:schemaRef ds:uri="http://purl.org/dc/dcmitype/"/>
    <ds:schemaRef ds:uri="c06861ca-3f08-4d07-bff7-bb15bac121f4"/>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DAC0A72-D077-4919-831B-6A349220DDE0}"/>
</file>

<file path=customXml/itemProps4.xml><?xml version="1.0" encoding="utf-8"?>
<ds:datastoreItem xmlns:ds="http://schemas.openxmlformats.org/officeDocument/2006/customXml" ds:itemID="{9C9DDD9B-7B51-4060-9BB8-22D3FE05A7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133</TotalTime>
  <Words>140</Words>
  <Application>Microsoft Office PowerPoint</Application>
  <PresentationFormat>Widescreen</PresentationFormat>
  <Paragraphs>27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Century Gothic</vt:lpstr>
      <vt:lpstr>Microsoft Sans Serif</vt:lpstr>
      <vt:lpstr>Qualcomm Executive External</vt:lpstr>
      <vt:lpstr>Timing measurements only </vt:lpstr>
      <vt:lpstr>5G Timing + ZOA Estimate</vt:lpstr>
      <vt:lpstr>Vertical &amp; Horizonal Angle uncertainty for NLOS within a building</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measurements only</dc:title>
  <dc:subject/>
  <dc:creator>AlexM - Qualcomm</dc:creator>
  <cp:keywords/>
  <dc:description/>
  <cp:lastModifiedBy>Tingfang Ji</cp:lastModifiedBy>
  <cp:revision>9</cp:revision>
  <dcterms:created xsi:type="dcterms:W3CDTF">2021-06-24T20:28:36Z</dcterms:created>
  <dcterms:modified xsi:type="dcterms:W3CDTF">2021-06-25T01:52:41Z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y fmtid="{D5CDD505-2E9C-101B-9397-08002B2CF9AE}" pid="6" name="_dlc_DocIdItemGuid">
    <vt:lpwstr>4ec97792-51b6-496e-92b9-2d8446aa87a3</vt:lpwstr>
  </property>
</Properties>
</file>