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1"/>
  </p:sldMasterIdLst>
  <p:notesMasterIdLst>
    <p:notesMasterId r:id="rId5"/>
  </p:notesMasterIdLst>
  <p:sldIdLst>
    <p:sldId id="1116" r:id="rId2"/>
    <p:sldId id="285" r:id="rId3"/>
    <p:sldId id="1117"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Castello" initials="DC" lastIdx="1" clrIdx="0">
    <p:extLst>
      <p:ext uri="{19B8F6BF-5375-455C-9EA6-DF929625EA0E}">
        <p15:presenceInfo xmlns:p15="http://schemas.microsoft.com/office/powerpoint/2012/main" userId="927403b0c2c2751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16447"/>
    <a:srgbClr val="925539"/>
    <a:srgbClr val="773E3C"/>
    <a:srgbClr val="67AEE3"/>
    <a:srgbClr val="EFC775"/>
    <a:srgbClr val="37454C"/>
    <a:srgbClr val="DFE0E6"/>
    <a:srgbClr val="275278"/>
    <a:srgbClr val="8C52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1B2FAF-B161-41BB-A3C0-75A66BA52951}" v="15" dt="2022-03-24T23:07:28.8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47"/>
    <p:restoredTop sz="96327"/>
  </p:normalViewPr>
  <p:slideViewPr>
    <p:cSldViewPr snapToGrid="0" snapToObjects="1">
      <p:cViewPr varScale="1">
        <p:scale>
          <a:sx n="114" d="100"/>
          <a:sy n="114" d="100"/>
        </p:scale>
        <p:origin x="34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6/11/relationships/changesInfo" Target="changesInfos/changesInfo1.xml"/><Relationship Id="rId5" Type="http://schemas.openxmlformats.org/officeDocument/2006/relationships/notesMaster" Target="notesMasters/notesMaster1.xml"/><Relationship Id="rId15" Type="http://schemas.openxmlformats.org/officeDocument/2006/relationships/customXml" Target="../customXml/item3.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 Id="rId14"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za Barazideh" userId="84f9f4d4-285a-4a11-843c-cbd21f49e65b" providerId="ADAL" clId="{DF1B2FAF-B161-41BB-A3C0-75A66BA52951}"/>
    <pc:docChg chg="undo custSel addSld delSld modSld sldOrd">
      <pc:chgData name="Reza Barazideh" userId="84f9f4d4-285a-4a11-843c-cbd21f49e65b" providerId="ADAL" clId="{DF1B2FAF-B161-41BB-A3C0-75A66BA52951}" dt="2022-03-24T23:08:39.175" v="56" actId="403"/>
      <pc:docMkLst>
        <pc:docMk/>
      </pc:docMkLst>
      <pc:sldChg chg="del">
        <pc:chgData name="Reza Barazideh" userId="84f9f4d4-285a-4a11-843c-cbd21f49e65b" providerId="ADAL" clId="{DF1B2FAF-B161-41BB-A3C0-75A66BA52951}" dt="2022-03-24T23:04:01.396" v="2" actId="47"/>
        <pc:sldMkLst>
          <pc:docMk/>
          <pc:sldMk cId="634990914" sldId="256"/>
        </pc:sldMkLst>
      </pc:sldChg>
      <pc:sldChg chg="del">
        <pc:chgData name="Reza Barazideh" userId="84f9f4d4-285a-4a11-843c-cbd21f49e65b" providerId="ADAL" clId="{DF1B2FAF-B161-41BB-A3C0-75A66BA52951}" dt="2022-03-24T23:04:00.443" v="1" actId="47"/>
        <pc:sldMkLst>
          <pc:docMk/>
          <pc:sldMk cId="2257275214" sldId="258"/>
        </pc:sldMkLst>
      </pc:sldChg>
      <pc:sldChg chg="del">
        <pc:chgData name="Reza Barazideh" userId="84f9f4d4-285a-4a11-843c-cbd21f49e65b" providerId="ADAL" clId="{DF1B2FAF-B161-41BB-A3C0-75A66BA52951}" dt="2022-03-24T23:04:10.103" v="4" actId="47"/>
        <pc:sldMkLst>
          <pc:docMk/>
          <pc:sldMk cId="3727708009" sldId="261"/>
        </pc:sldMkLst>
      </pc:sldChg>
      <pc:sldChg chg="del">
        <pc:chgData name="Reza Barazideh" userId="84f9f4d4-285a-4a11-843c-cbd21f49e65b" providerId="ADAL" clId="{DF1B2FAF-B161-41BB-A3C0-75A66BA52951}" dt="2022-03-24T23:04:10.103" v="4" actId="47"/>
        <pc:sldMkLst>
          <pc:docMk/>
          <pc:sldMk cId="1466154640" sldId="262"/>
        </pc:sldMkLst>
      </pc:sldChg>
      <pc:sldChg chg="del">
        <pc:chgData name="Reza Barazideh" userId="84f9f4d4-285a-4a11-843c-cbd21f49e65b" providerId="ADAL" clId="{DF1B2FAF-B161-41BB-A3C0-75A66BA52951}" dt="2022-03-24T23:04:10.103" v="4" actId="47"/>
        <pc:sldMkLst>
          <pc:docMk/>
          <pc:sldMk cId="2703906391" sldId="263"/>
        </pc:sldMkLst>
      </pc:sldChg>
      <pc:sldChg chg="del">
        <pc:chgData name="Reza Barazideh" userId="84f9f4d4-285a-4a11-843c-cbd21f49e65b" providerId="ADAL" clId="{DF1B2FAF-B161-41BB-A3C0-75A66BA52951}" dt="2022-03-24T23:04:02.800" v="3" actId="47"/>
        <pc:sldMkLst>
          <pc:docMk/>
          <pc:sldMk cId="441943244" sldId="264"/>
        </pc:sldMkLst>
      </pc:sldChg>
      <pc:sldChg chg="del">
        <pc:chgData name="Reza Barazideh" userId="84f9f4d4-285a-4a11-843c-cbd21f49e65b" providerId="ADAL" clId="{DF1B2FAF-B161-41BB-A3C0-75A66BA52951}" dt="2022-03-24T23:04:10.103" v="4" actId="47"/>
        <pc:sldMkLst>
          <pc:docMk/>
          <pc:sldMk cId="2352599439" sldId="265"/>
        </pc:sldMkLst>
      </pc:sldChg>
      <pc:sldChg chg="del">
        <pc:chgData name="Reza Barazideh" userId="84f9f4d4-285a-4a11-843c-cbd21f49e65b" providerId="ADAL" clId="{DF1B2FAF-B161-41BB-A3C0-75A66BA52951}" dt="2022-03-24T23:04:10.103" v="4" actId="47"/>
        <pc:sldMkLst>
          <pc:docMk/>
          <pc:sldMk cId="3154517179" sldId="266"/>
        </pc:sldMkLst>
      </pc:sldChg>
      <pc:sldChg chg="del">
        <pc:chgData name="Reza Barazideh" userId="84f9f4d4-285a-4a11-843c-cbd21f49e65b" providerId="ADAL" clId="{DF1B2FAF-B161-41BB-A3C0-75A66BA52951}" dt="2022-03-24T23:04:10.103" v="4" actId="47"/>
        <pc:sldMkLst>
          <pc:docMk/>
          <pc:sldMk cId="3852308198" sldId="267"/>
        </pc:sldMkLst>
      </pc:sldChg>
      <pc:sldChg chg="del">
        <pc:chgData name="Reza Barazideh" userId="84f9f4d4-285a-4a11-843c-cbd21f49e65b" providerId="ADAL" clId="{DF1B2FAF-B161-41BB-A3C0-75A66BA52951}" dt="2022-03-24T23:04:10.103" v="4" actId="47"/>
        <pc:sldMkLst>
          <pc:docMk/>
          <pc:sldMk cId="1014160274" sldId="268"/>
        </pc:sldMkLst>
      </pc:sldChg>
      <pc:sldChg chg="del">
        <pc:chgData name="Reza Barazideh" userId="84f9f4d4-285a-4a11-843c-cbd21f49e65b" providerId="ADAL" clId="{DF1B2FAF-B161-41BB-A3C0-75A66BA52951}" dt="2022-03-24T23:04:10.103" v="4" actId="47"/>
        <pc:sldMkLst>
          <pc:docMk/>
          <pc:sldMk cId="1118673084" sldId="269"/>
        </pc:sldMkLst>
      </pc:sldChg>
      <pc:sldChg chg="del">
        <pc:chgData name="Reza Barazideh" userId="84f9f4d4-285a-4a11-843c-cbd21f49e65b" providerId="ADAL" clId="{DF1B2FAF-B161-41BB-A3C0-75A66BA52951}" dt="2022-03-24T23:04:10.103" v="4" actId="47"/>
        <pc:sldMkLst>
          <pc:docMk/>
          <pc:sldMk cId="747629672" sldId="270"/>
        </pc:sldMkLst>
      </pc:sldChg>
      <pc:sldChg chg="del">
        <pc:chgData name="Reza Barazideh" userId="84f9f4d4-285a-4a11-843c-cbd21f49e65b" providerId="ADAL" clId="{DF1B2FAF-B161-41BB-A3C0-75A66BA52951}" dt="2022-03-24T23:04:10.103" v="4" actId="47"/>
        <pc:sldMkLst>
          <pc:docMk/>
          <pc:sldMk cId="1786819918" sldId="271"/>
        </pc:sldMkLst>
      </pc:sldChg>
      <pc:sldChg chg="del">
        <pc:chgData name="Reza Barazideh" userId="84f9f4d4-285a-4a11-843c-cbd21f49e65b" providerId="ADAL" clId="{DF1B2FAF-B161-41BB-A3C0-75A66BA52951}" dt="2022-03-24T23:04:10.103" v="4" actId="47"/>
        <pc:sldMkLst>
          <pc:docMk/>
          <pc:sldMk cId="1215919236" sldId="272"/>
        </pc:sldMkLst>
      </pc:sldChg>
      <pc:sldChg chg="del">
        <pc:chgData name="Reza Barazideh" userId="84f9f4d4-285a-4a11-843c-cbd21f49e65b" providerId="ADAL" clId="{DF1B2FAF-B161-41BB-A3C0-75A66BA52951}" dt="2022-03-24T23:04:10.103" v="4" actId="47"/>
        <pc:sldMkLst>
          <pc:docMk/>
          <pc:sldMk cId="3478210184" sldId="273"/>
        </pc:sldMkLst>
      </pc:sldChg>
      <pc:sldChg chg="del">
        <pc:chgData name="Reza Barazideh" userId="84f9f4d4-285a-4a11-843c-cbd21f49e65b" providerId="ADAL" clId="{DF1B2FAF-B161-41BB-A3C0-75A66BA52951}" dt="2022-03-24T23:04:10.103" v="4" actId="47"/>
        <pc:sldMkLst>
          <pc:docMk/>
          <pc:sldMk cId="677216621" sldId="274"/>
        </pc:sldMkLst>
      </pc:sldChg>
      <pc:sldChg chg="del">
        <pc:chgData name="Reza Barazideh" userId="84f9f4d4-285a-4a11-843c-cbd21f49e65b" providerId="ADAL" clId="{DF1B2FAF-B161-41BB-A3C0-75A66BA52951}" dt="2022-03-24T23:04:10.103" v="4" actId="47"/>
        <pc:sldMkLst>
          <pc:docMk/>
          <pc:sldMk cId="1867747393" sldId="275"/>
        </pc:sldMkLst>
      </pc:sldChg>
      <pc:sldChg chg="del">
        <pc:chgData name="Reza Barazideh" userId="84f9f4d4-285a-4a11-843c-cbd21f49e65b" providerId="ADAL" clId="{DF1B2FAF-B161-41BB-A3C0-75A66BA52951}" dt="2022-03-24T23:04:10.103" v="4" actId="47"/>
        <pc:sldMkLst>
          <pc:docMk/>
          <pc:sldMk cId="867625073" sldId="276"/>
        </pc:sldMkLst>
      </pc:sldChg>
      <pc:sldChg chg="del">
        <pc:chgData name="Reza Barazideh" userId="84f9f4d4-285a-4a11-843c-cbd21f49e65b" providerId="ADAL" clId="{DF1B2FAF-B161-41BB-A3C0-75A66BA52951}" dt="2022-03-24T23:04:10.103" v="4" actId="47"/>
        <pc:sldMkLst>
          <pc:docMk/>
          <pc:sldMk cId="922597467" sldId="277"/>
        </pc:sldMkLst>
      </pc:sldChg>
      <pc:sldChg chg="del">
        <pc:chgData name="Reza Barazideh" userId="84f9f4d4-285a-4a11-843c-cbd21f49e65b" providerId="ADAL" clId="{DF1B2FAF-B161-41BB-A3C0-75A66BA52951}" dt="2022-03-24T23:04:10.103" v="4" actId="47"/>
        <pc:sldMkLst>
          <pc:docMk/>
          <pc:sldMk cId="1907941497" sldId="278"/>
        </pc:sldMkLst>
      </pc:sldChg>
      <pc:sldChg chg="del">
        <pc:chgData name="Reza Barazideh" userId="84f9f4d4-285a-4a11-843c-cbd21f49e65b" providerId="ADAL" clId="{DF1B2FAF-B161-41BB-A3C0-75A66BA52951}" dt="2022-03-24T23:04:10.103" v="4" actId="47"/>
        <pc:sldMkLst>
          <pc:docMk/>
          <pc:sldMk cId="874451913" sldId="279"/>
        </pc:sldMkLst>
      </pc:sldChg>
      <pc:sldChg chg="del">
        <pc:chgData name="Reza Barazideh" userId="84f9f4d4-285a-4a11-843c-cbd21f49e65b" providerId="ADAL" clId="{DF1B2FAF-B161-41BB-A3C0-75A66BA52951}" dt="2022-03-24T23:04:10.103" v="4" actId="47"/>
        <pc:sldMkLst>
          <pc:docMk/>
          <pc:sldMk cId="2400231365" sldId="280"/>
        </pc:sldMkLst>
      </pc:sldChg>
      <pc:sldChg chg="del">
        <pc:chgData name="Reza Barazideh" userId="84f9f4d4-285a-4a11-843c-cbd21f49e65b" providerId="ADAL" clId="{DF1B2FAF-B161-41BB-A3C0-75A66BA52951}" dt="2022-03-24T23:04:10.103" v="4" actId="47"/>
        <pc:sldMkLst>
          <pc:docMk/>
          <pc:sldMk cId="1081063615" sldId="281"/>
        </pc:sldMkLst>
      </pc:sldChg>
      <pc:sldChg chg="del">
        <pc:chgData name="Reza Barazideh" userId="84f9f4d4-285a-4a11-843c-cbd21f49e65b" providerId="ADAL" clId="{DF1B2FAF-B161-41BB-A3C0-75A66BA52951}" dt="2022-03-24T23:04:10.103" v="4" actId="47"/>
        <pc:sldMkLst>
          <pc:docMk/>
          <pc:sldMk cId="613356427" sldId="282"/>
        </pc:sldMkLst>
      </pc:sldChg>
      <pc:sldChg chg="del">
        <pc:chgData name="Reza Barazideh" userId="84f9f4d4-285a-4a11-843c-cbd21f49e65b" providerId="ADAL" clId="{DF1B2FAF-B161-41BB-A3C0-75A66BA52951}" dt="2022-03-24T23:04:10.103" v="4" actId="47"/>
        <pc:sldMkLst>
          <pc:docMk/>
          <pc:sldMk cId="2220239508" sldId="283"/>
        </pc:sldMkLst>
      </pc:sldChg>
      <pc:sldChg chg="del">
        <pc:chgData name="Reza Barazideh" userId="84f9f4d4-285a-4a11-843c-cbd21f49e65b" providerId="ADAL" clId="{DF1B2FAF-B161-41BB-A3C0-75A66BA52951}" dt="2022-03-24T23:04:10.103" v="4" actId="47"/>
        <pc:sldMkLst>
          <pc:docMk/>
          <pc:sldMk cId="3147660257" sldId="284"/>
        </pc:sldMkLst>
      </pc:sldChg>
      <pc:sldChg chg="addSp delSp modSp new mod setBg delDesignElem">
        <pc:chgData name="Reza Barazideh" userId="84f9f4d4-285a-4a11-843c-cbd21f49e65b" providerId="ADAL" clId="{DF1B2FAF-B161-41BB-A3C0-75A66BA52951}" dt="2022-03-24T23:08:16.837" v="52" actId="403"/>
        <pc:sldMkLst>
          <pc:docMk/>
          <pc:sldMk cId="3462348496" sldId="285"/>
        </pc:sldMkLst>
        <pc:spChg chg="del mod">
          <ac:chgData name="Reza Barazideh" userId="84f9f4d4-285a-4a11-843c-cbd21f49e65b" providerId="ADAL" clId="{DF1B2FAF-B161-41BB-A3C0-75A66BA52951}" dt="2022-03-24T23:07:08.327" v="31" actId="478"/>
          <ac:spMkLst>
            <pc:docMk/>
            <pc:sldMk cId="3462348496" sldId="285"/>
            <ac:spMk id="2" creationId="{FD2A5ED4-C9F3-486C-9DCD-E77C669F1732}"/>
          </ac:spMkLst>
        </pc:spChg>
        <pc:spChg chg="del mod">
          <ac:chgData name="Reza Barazideh" userId="84f9f4d4-285a-4a11-843c-cbd21f49e65b" providerId="ADAL" clId="{DF1B2FAF-B161-41BB-A3C0-75A66BA52951}" dt="2022-03-24T23:07:06.654" v="30" actId="478"/>
          <ac:spMkLst>
            <pc:docMk/>
            <pc:sldMk cId="3462348496" sldId="285"/>
            <ac:spMk id="3" creationId="{93AC3273-2866-4017-902F-092B8152F012}"/>
          </ac:spMkLst>
        </pc:spChg>
        <pc:spChg chg="add del">
          <ac:chgData name="Reza Barazideh" userId="84f9f4d4-285a-4a11-843c-cbd21f49e65b" providerId="ADAL" clId="{DF1B2FAF-B161-41BB-A3C0-75A66BA52951}" dt="2022-03-24T23:05:06.639" v="16" actId="26606"/>
          <ac:spMkLst>
            <pc:docMk/>
            <pc:sldMk cId="3462348496" sldId="285"/>
            <ac:spMk id="8" creationId="{2B566528-1B12-4246-9431-5C2D7D081168}"/>
          </ac:spMkLst>
        </pc:spChg>
        <pc:spChg chg="add del">
          <ac:chgData name="Reza Barazideh" userId="84f9f4d4-285a-4a11-843c-cbd21f49e65b" providerId="ADAL" clId="{DF1B2FAF-B161-41BB-A3C0-75A66BA52951}" dt="2022-03-24T23:05:06.639" v="16" actId="26606"/>
          <ac:spMkLst>
            <pc:docMk/>
            <pc:sldMk cId="3462348496" sldId="285"/>
            <ac:spMk id="10" creationId="{2E80C965-DB6D-4F81-9E9E-B027384D0BD6}"/>
          </ac:spMkLst>
        </pc:spChg>
        <pc:spChg chg="add del">
          <ac:chgData name="Reza Barazideh" userId="84f9f4d4-285a-4a11-843c-cbd21f49e65b" providerId="ADAL" clId="{DF1B2FAF-B161-41BB-A3C0-75A66BA52951}" dt="2022-03-24T23:05:06.639" v="16" actId="26606"/>
          <ac:spMkLst>
            <pc:docMk/>
            <pc:sldMk cId="3462348496" sldId="285"/>
            <ac:spMk id="12" creationId="{A580F890-B085-4E95-96AA-55AEBEC5CE6E}"/>
          </ac:spMkLst>
        </pc:spChg>
        <pc:spChg chg="add del">
          <ac:chgData name="Reza Barazideh" userId="84f9f4d4-285a-4a11-843c-cbd21f49e65b" providerId="ADAL" clId="{DF1B2FAF-B161-41BB-A3C0-75A66BA52951}" dt="2022-03-24T23:05:06.639" v="16" actId="26606"/>
          <ac:spMkLst>
            <pc:docMk/>
            <pc:sldMk cId="3462348496" sldId="285"/>
            <ac:spMk id="14" creationId="{D3F51FEB-38FB-4F6C-9F7B-2F2AFAB65463}"/>
          </ac:spMkLst>
        </pc:spChg>
        <pc:spChg chg="add mod">
          <ac:chgData name="Reza Barazideh" userId="84f9f4d4-285a-4a11-843c-cbd21f49e65b" providerId="ADAL" clId="{DF1B2FAF-B161-41BB-A3C0-75A66BA52951}" dt="2022-03-24T23:08:16.837" v="52" actId="403"/>
          <ac:spMkLst>
            <pc:docMk/>
            <pc:sldMk cId="3462348496" sldId="285"/>
            <ac:spMk id="15" creationId="{4E923209-C46D-4596-B684-0656EF082023}"/>
          </ac:spMkLst>
        </pc:spChg>
        <pc:spChg chg="add del">
          <ac:chgData name="Reza Barazideh" userId="84f9f4d4-285a-4a11-843c-cbd21f49e65b" providerId="ADAL" clId="{DF1B2FAF-B161-41BB-A3C0-75A66BA52951}" dt="2022-03-24T23:05:06.639" v="16" actId="26606"/>
          <ac:spMkLst>
            <pc:docMk/>
            <pc:sldMk cId="3462348496" sldId="285"/>
            <ac:spMk id="16" creationId="{1E547BA6-BAE0-43BB-A7CA-60F69CE252F0}"/>
          </ac:spMkLst>
        </pc:spChg>
        <pc:spChg chg="add del">
          <ac:chgData name="Reza Barazideh" userId="84f9f4d4-285a-4a11-843c-cbd21f49e65b" providerId="ADAL" clId="{DF1B2FAF-B161-41BB-A3C0-75A66BA52951}" dt="2022-03-24T23:05:17.343" v="19"/>
          <ac:spMkLst>
            <pc:docMk/>
            <pc:sldMk cId="3462348496" sldId="285"/>
            <ac:spMk id="18" creationId="{A09989E4-EFDC-4A90-A633-E0525FB4139E}"/>
          </ac:spMkLst>
        </pc:spChg>
        <pc:spChg chg="add del">
          <ac:chgData name="Reza Barazideh" userId="84f9f4d4-285a-4a11-843c-cbd21f49e65b" providerId="ADAL" clId="{DF1B2FAF-B161-41BB-A3C0-75A66BA52951}" dt="2022-03-24T23:05:17.343" v="19"/>
          <ac:spMkLst>
            <pc:docMk/>
            <pc:sldMk cId="3462348496" sldId="285"/>
            <ac:spMk id="19" creationId="{DEE2AD96-B495-4E06-9291-B71706F728CB}"/>
          </ac:spMkLst>
        </pc:spChg>
        <pc:spChg chg="add del">
          <ac:chgData name="Reza Barazideh" userId="84f9f4d4-285a-4a11-843c-cbd21f49e65b" providerId="ADAL" clId="{DF1B2FAF-B161-41BB-A3C0-75A66BA52951}" dt="2022-03-24T23:05:17.343" v="19"/>
          <ac:spMkLst>
            <pc:docMk/>
            <pc:sldMk cId="3462348496" sldId="285"/>
            <ac:spMk id="20" creationId="{53CF6D67-C5A8-4ADD-9E8E-1E38CA1D3166}"/>
          </ac:spMkLst>
        </pc:spChg>
        <pc:spChg chg="add del">
          <ac:chgData name="Reza Barazideh" userId="84f9f4d4-285a-4a11-843c-cbd21f49e65b" providerId="ADAL" clId="{DF1B2FAF-B161-41BB-A3C0-75A66BA52951}" dt="2022-03-24T23:05:17.343" v="19"/>
          <ac:spMkLst>
            <pc:docMk/>
            <pc:sldMk cId="3462348496" sldId="285"/>
            <ac:spMk id="21" creationId="{86909FA0-B515-4681-B7A8-FA281D133B94}"/>
          </ac:spMkLst>
        </pc:spChg>
        <pc:spChg chg="add del">
          <ac:chgData name="Reza Barazideh" userId="84f9f4d4-285a-4a11-843c-cbd21f49e65b" providerId="ADAL" clId="{DF1B2FAF-B161-41BB-A3C0-75A66BA52951}" dt="2022-03-24T23:05:17.343" v="19"/>
          <ac:spMkLst>
            <pc:docMk/>
            <pc:sldMk cId="3462348496" sldId="285"/>
            <ac:spMk id="22" creationId="{21C9FE86-FCC3-4A31-AA1C-C882262B7FE7}"/>
          </ac:spMkLst>
        </pc:spChg>
        <pc:spChg chg="add del">
          <ac:chgData name="Reza Barazideh" userId="84f9f4d4-285a-4a11-843c-cbd21f49e65b" providerId="ADAL" clId="{DF1B2FAF-B161-41BB-A3C0-75A66BA52951}" dt="2022-03-24T23:05:17.343" v="19"/>
          <ac:spMkLst>
            <pc:docMk/>
            <pc:sldMk cId="3462348496" sldId="285"/>
            <ac:spMk id="23" creationId="{7D96243B-ECED-4B71-8E06-AE9A285EAD20}"/>
          </ac:spMkLst>
        </pc:spChg>
        <pc:spChg chg="add mod">
          <ac:chgData name="Reza Barazideh" userId="84f9f4d4-285a-4a11-843c-cbd21f49e65b" providerId="ADAL" clId="{DF1B2FAF-B161-41BB-A3C0-75A66BA52951}" dt="2022-03-24T23:07:00.386" v="28"/>
          <ac:spMkLst>
            <pc:docMk/>
            <pc:sldMk cId="3462348496" sldId="285"/>
            <ac:spMk id="24" creationId="{D67D4E88-E9A1-4448-B019-4EAFA79CCD1B}"/>
          </ac:spMkLst>
        </pc:spChg>
        <pc:spChg chg="add mod">
          <ac:chgData name="Reza Barazideh" userId="84f9f4d4-285a-4a11-843c-cbd21f49e65b" providerId="ADAL" clId="{DF1B2FAF-B161-41BB-A3C0-75A66BA52951}" dt="2022-03-24T23:07:00.386" v="28"/>
          <ac:spMkLst>
            <pc:docMk/>
            <pc:sldMk cId="3462348496" sldId="285"/>
            <ac:spMk id="25" creationId="{01E021DD-4FF2-4F8F-A9E5-547036F1DEBE}"/>
          </ac:spMkLst>
        </pc:spChg>
        <pc:spChg chg="add mod">
          <ac:chgData name="Reza Barazideh" userId="84f9f4d4-285a-4a11-843c-cbd21f49e65b" providerId="ADAL" clId="{DF1B2FAF-B161-41BB-A3C0-75A66BA52951}" dt="2022-03-24T23:07:00.386" v="28"/>
          <ac:spMkLst>
            <pc:docMk/>
            <pc:sldMk cId="3462348496" sldId="285"/>
            <ac:spMk id="26" creationId="{07D0D51F-D56E-4911-A689-D424FF91C125}"/>
          </ac:spMkLst>
        </pc:spChg>
        <pc:spChg chg="add mod">
          <ac:chgData name="Reza Barazideh" userId="84f9f4d4-285a-4a11-843c-cbd21f49e65b" providerId="ADAL" clId="{DF1B2FAF-B161-41BB-A3C0-75A66BA52951}" dt="2022-03-24T23:07:00.386" v="28"/>
          <ac:spMkLst>
            <pc:docMk/>
            <pc:sldMk cId="3462348496" sldId="285"/>
            <ac:spMk id="27" creationId="{6D6D35F0-E686-44C4-A2B0-19F7DB168665}"/>
          </ac:spMkLst>
        </pc:spChg>
        <pc:spChg chg="add mod">
          <ac:chgData name="Reza Barazideh" userId="84f9f4d4-285a-4a11-843c-cbd21f49e65b" providerId="ADAL" clId="{DF1B2FAF-B161-41BB-A3C0-75A66BA52951}" dt="2022-03-24T23:07:00.386" v="28"/>
          <ac:spMkLst>
            <pc:docMk/>
            <pc:sldMk cId="3462348496" sldId="285"/>
            <ac:spMk id="28" creationId="{14426DC7-7F16-4BB0-9B1E-05D5D4A9AC94}"/>
          </ac:spMkLst>
        </pc:spChg>
        <pc:spChg chg="add mod">
          <ac:chgData name="Reza Barazideh" userId="84f9f4d4-285a-4a11-843c-cbd21f49e65b" providerId="ADAL" clId="{DF1B2FAF-B161-41BB-A3C0-75A66BA52951}" dt="2022-03-24T23:07:00.386" v="28"/>
          <ac:spMkLst>
            <pc:docMk/>
            <pc:sldMk cId="3462348496" sldId="285"/>
            <ac:spMk id="29" creationId="{FB946B72-7D43-4868-87F0-7DFE8DBF75B2}"/>
          </ac:spMkLst>
        </pc:spChg>
        <pc:spChg chg="add mod">
          <ac:chgData name="Reza Barazideh" userId="84f9f4d4-285a-4a11-843c-cbd21f49e65b" providerId="ADAL" clId="{DF1B2FAF-B161-41BB-A3C0-75A66BA52951}" dt="2022-03-24T23:07:00.386" v="28"/>
          <ac:spMkLst>
            <pc:docMk/>
            <pc:sldMk cId="3462348496" sldId="285"/>
            <ac:spMk id="30" creationId="{89328BE5-0500-450C-9477-3BE8ABE31402}"/>
          </ac:spMkLst>
        </pc:spChg>
        <pc:picChg chg="add mod">
          <ac:chgData name="Reza Barazideh" userId="84f9f4d4-285a-4a11-843c-cbd21f49e65b" providerId="ADAL" clId="{DF1B2FAF-B161-41BB-A3C0-75A66BA52951}" dt="2022-03-24T23:07:00.386" v="28"/>
          <ac:picMkLst>
            <pc:docMk/>
            <pc:sldMk cId="3462348496" sldId="285"/>
            <ac:picMk id="17" creationId="{0C25F89B-2507-4704-9A64-851ED763ED3B}"/>
          </ac:picMkLst>
        </pc:picChg>
      </pc:sldChg>
      <pc:sldChg chg="modSp add mod ord">
        <pc:chgData name="Reza Barazideh" userId="84f9f4d4-285a-4a11-843c-cbd21f49e65b" providerId="ADAL" clId="{DF1B2FAF-B161-41BB-A3C0-75A66BA52951}" dt="2022-03-24T23:06:41.285" v="27" actId="207"/>
        <pc:sldMkLst>
          <pc:docMk/>
          <pc:sldMk cId="1371011236" sldId="1116"/>
        </pc:sldMkLst>
        <pc:spChg chg="mod">
          <ac:chgData name="Reza Barazideh" userId="84f9f4d4-285a-4a11-843c-cbd21f49e65b" providerId="ADAL" clId="{DF1B2FAF-B161-41BB-A3C0-75A66BA52951}" dt="2022-03-24T23:06:38.291" v="26" actId="207"/>
          <ac:spMkLst>
            <pc:docMk/>
            <pc:sldMk cId="1371011236" sldId="1116"/>
            <ac:spMk id="3" creationId="{2584845F-75C2-415A-8317-9BE337A0A649}"/>
          </ac:spMkLst>
        </pc:spChg>
        <pc:spChg chg="mod">
          <ac:chgData name="Reza Barazideh" userId="84f9f4d4-285a-4a11-843c-cbd21f49e65b" providerId="ADAL" clId="{DF1B2FAF-B161-41BB-A3C0-75A66BA52951}" dt="2022-03-24T23:06:19.007" v="25"/>
          <ac:spMkLst>
            <pc:docMk/>
            <pc:sldMk cId="1371011236" sldId="1116"/>
            <ac:spMk id="40" creationId="{21351918-77FB-479C-8F11-8354CFE4DB2E}"/>
          </ac:spMkLst>
        </pc:spChg>
        <pc:spChg chg="mod">
          <ac:chgData name="Reza Barazideh" userId="84f9f4d4-285a-4a11-843c-cbd21f49e65b" providerId="ADAL" clId="{DF1B2FAF-B161-41BB-A3C0-75A66BA52951}" dt="2022-03-24T23:06:19.007" v="25"/>
          <ac:spMkLst>
            <pc:docMk/>
            <pc:sldMk cId="1371011236" sldId="1116"/>
            <ac:spMk id="42" creationId="{6A84C862-6DCC-4568-BD22-A3E24B33B940}"/>
          </ac:spMkLst>
        </pc:spChg>
        <pc:spChg chg="mod">
          <ac:chgData name="Reza Barazideh" userId="84f9f4d4-285a-4a11-843c-cbd21f49e65b" providerId="ADAL" clId="{DF1B2FAF-B161-41BB-A3C0-75A66BA52951}" dt="2022-03-24T23:06:19.007" v="25"/>
          <ac:spMkLst>
            <pc:docMk/>
            <pc:sldMk cId="1371011236" sldId="1116"/>
            <ac:spMk id="44" creationId="{7E4D7D96-1FE9-4A55-9F59-71FDA213D4FD}"/>
          </ac:spMkLst>
        </pc:spChg>
        <pc:spChg chg="mod">
          <ac:chgData name="Reza Barazideh" userId="84f9f4d4-285a-4a11-843c-cbd21f49e65b" providerId="ADAL" clId="{DF1B2FAF-B161-41BB-A3C0-75A66BA52951}" dt="2022-03-24T23:06:41.285" v="27" actId="207"/>
          <ac:spMkLst>
            <pc:docMk/>
            <pc:sldMk cId="1371011236" sldId="1116"/>
            <ac:spMk id="47" creationId="{938A968C-5DDC-4091-9567-74EF32CFAE27}"/>
          </ac:spMkLst>
        </pc:spChg>
      </pc:sldChg>
      <pc:sldChg chg="addSp delSp modSp new mod">
        <pc:chgData name="Reza Barazideh" userId="84f9f4d4-285a-4a11-843c-cbd21f49e65b" providerId="ADAL" clId="{DF1B2FAF-B161-41BB-A3C0-75A66BA52951}" dt="2022-03-24T23:08:39.175" v="56" actId="403"/>
        <pc:sldMkLst>
          <pc:docMk/>
          <pc:sldMk cId="4081675652" sldId="1117"/>
        </pc:sldMkLst>
        <pc:spChg chg="del">
          <ac:chgData name="Reza Barazideh" userId="84f9f4d4-285a-4a11-843c-cbd21f49e65b" providerId="ADAL" clId="{DF1B2FAF-B161-41BB-A3C0-75A66BA52951}" dt="2022-03-24T23:07:32.501" v="36" actId="478"/>
          <ac:spMkLst>
            <pc:docMk/>
            <pc:sldMk cId="4081675652" sldId="1117"/>
            <ac:spMk id="2" creationId="{DF20D7AC-58BF-4F58-8E21-60B0E61005B1}"/>
          </ac:spMkLst>
        </pc:spChg>
        <pc:spChg chg="del">
          <ac:chgData name="Reza Barazideh" userId="84f9f4d4-285a-4a11-843c-cbd21f49e65b" providerId="ADAL" clId="{DF1B2FAF-B161-41BB-A3C0-75A66BA52951}" dt="2022-03-24T23:07:43.737" v="37" actId="478"/>
          <ac:spMkLst>
            <pc:docMk/>
            <pc:sldMk cId="4081675652" sldId="1117"/>
            <ac:spMk id="3" creationId="{7BD0362E-3B15-4A36-A6A5-357F9B97AB4B}"/>
          </ac:spMkLst>
        </pc:spChg>
        <pc:spChg chg="add mod">
          <ac:chgData name="Reza Barazideh" userId="84f9f4d4-285a-4a11-843c-cbd21f49e65b" providerId="ADAL" clId="{DF1B2FAF-B161-41BB-A3C0-75A66BA52951}" dt="2022-03-24T23:08:11.268" v="47" actId="1076"/>
          <ac:spMkLst>
            <pc:docMk/>
            <pc:sldMk cId="4081675652" sldId="1117"/>
            <ac:spMk id="4" creationId="{F3483208-BD98-43DC-A078-910A1543661E}"/>
          </ac:spMkLst>
        </pc:spChg>
        <pc:spChg chg="add mod">
          <ac:chgData name="Reza Barazideh" userId="84f9f4d4-285a-4a11-843c-cbd21f49e65b" providerId="ADAL" clId="{DF1B2FAF-B161-41BB-A3C0-75A66BA52951}" dt="2022-03-24T23:08:39.175" v="56" actId="403"/>
          <ac:spMkLst>
            <pc:docMk/>
            <pc:sldMk cId="4081675652" sldId="1117"/>
            <ac:spMk id="5" creationId="{1FE65795-6F51-4CF5-B601-543FB7E2560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8D1201-2A21-4601-B2F8-21D8849418C1}" type="datetimeFigureOut">
              <a:rPr lang="en-US" smtClean="0"/>
              <a:t>3/24/2022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2E4EFC-F753-4267-A684-478D452382F6}" type="slidenum">
              <a:rPr lang="en-US" smtClean="0"/>
              <a:t>‹#›</a:t>
            </a:fld>
            <a:endParaRPr lang="en-US"/>
          </a:p>
        </p:txBody>
      </p:sp>
    </p:spTree>
    <p:extLst>
      <p:ext uri="{BB962C8B-B14F-4D97-AF65-F5344CB8AC3E}">
        <p14:creationId xmlns:p14="http://schemas.microsoft.com/office/powerpoint/2010/main" val="3408286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85BB0B3-964C-4CDE-9D3D-0BF955B8C425}" type="slidenum">
              <a:rPr lang="en-US" smtClean="0"/>
              <a:pPr/>
              <a:t>1</a:t>
            </a:fld>
            <a:endParaRPr lang="en-US" dirty="0"/>
          </a:p>
        </p:txBody>
      </p:sp>
      <p:sp>
        <p:nvSpPr>
          <p:cNvPr id="6" name="Slide Image Placeholder 5">
            <a:extLst>
              <a:ext uri="{FF2B5EF4-FFF2-40B4-BE49-F238E27FC236}">
                <a16:creationId xmlns:a16="http://schemas.microsoft.com/office/drawing/2014/main" id="{659FEF80-577E-463D-9B2B-5911423DF878}"/>
              </a:ext>
            </a:extLst>
          </p:cNvPr>
          <p:cNvSpPr>
            <a:spLocks noGrp="1" noRot="1" noChangeAspect="1"/>
          </p:cNvSpPr>
          <p:nvPr>
            <p:ph type="sldImg"/>
          </p:nvPr>
        </p:nvSpPr>
        <p:spPr>
          <a:xfrm>
            <a:off x="946150" y="555625"/>
            <a:ext cx="4964113" cy="2792413"/>
          </a:xfrm>
        </p:spPr>
      </p:sp>
      <p:sp>
        <p:nvSpPr>
          <p:cNvPr id="7" name="Notes Placeholder 6">
            <a:extLst>
              <a:ext uri="{FF2B5EF4-FFF2-40B4-BE49-F238E27FC236}">
                <a16:creationId xmlns:a16="http://schemas.microsoft.com/office/drawing/2014/main" id="{34CBE358-5253-4FA0-8251-660F2DE1C87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1706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CE21D05-A717-7443-97BD-8B2703EC1194}"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2995872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E21D05-A717-7443-97BD-8B2703EC1194}"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374307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E21D05-A717-7443-97BD-8B2703EC1194}"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3926459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Gun Metal">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9F9C18C-4185-44B8-A8F7-0B0E67D86A05}"/>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6"/>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4" name="first shadow">
              <a:extLst>
                <a:ext uri="{FF2B5EF4-FFF2-40B4-BE49-F238E27FC236}">
                  <a16:creationId xmlns:a16="http://schemas.microsoft.com/office/drawing/2014/main" id="{45B2270E-52C5-4478-9D7B-6EBAC263E5EC}"/>
                </a:ext>
              </a:extLst>
            </p:cNvPr>
            <p:cNvSpPr/>
            <p:nvPr userDrawn="1"/>
          </p:nvSpPr>
          <p:spPr bwMode="gray">
            <a:xfrm flipV="1">
              <a:off x="7771339" y="0"/>
              <a:ext cx="735836" cy="5477240"/>
            </a:xfrm>
            <a:prstGeom prst="round1Rect">
              <a:avLst>
                <a:gd name="adj" fmla="val 17346"/>
              </a:avLst>
            </a:prstGeom>
            <a:gradFill flip="none" rotWithShape="0">
              <a:gsLst>
                <a:gs pos="100000">
                  <a:schemeClr val="accent5">
                    <a:lumMod val="50000"/>
                  </a:schemeClr>
                </a:gs>
                <a:gs pos="0">
                  <a:schemeClr val="accent5">
                    <a:alpha val="0"/>
                  </a:schemeClr>
                </a:gs>
                <a:gs pos="54000">
                  <a:schemeClr val="accent5">
                    <a:lumMod val="50000"/>
                    <a:alpha val="2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Freeform 5">
            <a:extLst>
              <a:ext uri="{FF2B5EF4-FFF2-40B4-BE49-F238E27FC236}">
                <a16:creationId xmlns:a16="http://schemas.microsoft.com/office/drawing/2014/main" id="{EAF54038-2EE1-4AAA-8E7D-7B51C2DE442F}"/>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1FC1E11E-35BC-4505-BB14-A81D00893FB3}"/>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95493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E21D05-A717-7443-97BD-8B2703EC1194}"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2457344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E21D05-A717-7443-97BD-8B2703EC1194}"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3928220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CE21D05-A717-7443-97BD-8B2703EC1194}"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1329944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E21D05-A717-7443-97BD-8B2703EC1194}" type="datetimeFigureOut">
              <a:rPr lang="en-US" smtClean="0"/>
              <a:t>3/24/2022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4100042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E21D05-A717-7443-97BD-8B2703EC1194}" type="datetimeFigureOut">
              <a:rPr lang="en-US" smtClean="0"/>
              <a:t>3/24/2022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3679382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E21D05-A717-7443-97BD-8B2703EC1194}" type="datetimeFigureOut">
              <a:rPr lang="en-US" smtClean="0"/>
              <a:t>3/24/2022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2342513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CE21D05-A717-7443-97BD-8B2703EC1194}"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4292696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CE21D05-A717-7443-97BD-8B2703EC1194}"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78BB2E-CB8F-114D-ACBF-9A938185E096}" type="slidenum">
              <a:rPr lang="en-US" smtClean="0"/>
              <a:t>‹#›</a:t>
            </a:fld>
            <a:endParaRPr lang="en-US"/>
          </a:p>
        </p:txBody>
      </p:sp>
    </p:spTree>
    <p:extLst>
      <p:ext uri="{BB962C8B-B14F-4D97-AF65-F5344CB8AC3E}">
        <p14:creationId xmlns:p14="http://schemas.microsoft.com/office/powerpoint/2010/main" val="1358893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E21D05-A717-7443-97BD-8B2703EC1194}" type="datetimeFigureOut">
              <a:rPr lang="en-US" smtClean="0"/>
              <a:t>3/24/2022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78BB2E-CB8F-114D-ACBF-9A938185E096}" type="slidenum">
              <a:rPr lang="en-US" smtClean="0"/>
              <a:t>‹#›</a:t>
            </a:fld>
            <a:endParaRPr lang="en-US"/>
          </a:p>
        </p:txBody>
      </p:sp>
    </p:spTree>
    <p:extLst>
      <p:ext uri="{BB962C8B-B14F-4D97-AF65-F5344CB8AC3E}">
        <p14:creationId xmlns:p14="http://schemas.microsoft.com/office/powerpoint/2010/main" val="233757992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 Placeholder 46">
            <a:extLst>
              <a:ext uri="{FF2B5EF4-FFF2-40B4-BE49-F238E27FC236}">
                <a16:creationId xmlns:a16="http://schemas.microsoft.com/office/drawing/2014/main" id="{938A968C-5DDC-4091-9567-74EF32CFAE27}"/>
              </a:ext>
            </a:extLst>
          </p:cNvPr>
          <p:cNvSpPr>
            <a:spLocks noGrp="1"/>
          </p:cNvSpPr>
          <p:nvPr>
            <p:ph type="body" sz="quarter" idx="10"/>
          </p:nvPr>
        </p:nvSpPr>
        <p:spPr/>
        <p:txBody>
          <a:bodyPr/>
          <a:lstStyle/>
          <a:p>
            <a:r>
              <a:rPr lang="en-US" dirty="0">
                <a:solidFill>
                  <a:schemeClr val="tx1"/>
                </a:solidFill>
              </a:rPr>
              <a:t>Speaker name : Reza Barazideh</a:t>
            </a:r>
          </a:p>
        </p:txBody>
      </p:sp>
      <p:sp>
        <p:nvSpPr>
          <p:cNvPr id="40" name="Text Placeholder 39">
            <a:extLst>
              <a:ext uri="{FF2B5EF4-FFF2-40B4-BE49-F238E27FC236}">
                <a16:creationId xmlns:a16="http://schemas.microsoft.com/office/drawing/2014/main" id="{21351918-77FB-479C-8F11-8354CFE4DB2E}"/>
              </a:ext>
            </a:extLst>
          </p:cNvPr>
          <p:cNvSpPr>
            <a:spLocks noGrp="1"/>
          </p:cNvSpPr>
          <p:nvPr>
            <p:ph type="body" sz="quarter" idx="11"/>
          </p:nvPr>
        </p:nvSpPr>
        <p:spPr/>
        <p:txBody>
          <a:bodyPr>
            <a:normAutofit fontScale="77500" lnSpcReduction="20000"/>
          </a:bodyPr>
          <a:lstStyle/>
          <a:p>
            <a:r>
              <a:rPr lang="de-DE" dirty="0"/>
              <a:t>Location</a:t>
            </a:r>
          </a:p>
        </p:txBody>
      </p:sp>
      <p:sp>
        <p:nvSpPr>
          <p:cNvPr id="42" name="Text Placeholder 41">
            <a:extLst>
              <a:ext uri="{FF2B5EF4-FFF2-40B4-BE49-F238E27FC236}">
                <a16:creationId xmlns:a16="http://schemas.microsoft.com/office/drawing/2014/main" id="{6A84C862-6DCC-4568-BD22-A3E24B33B940}"/>
              </a:ext>
            </a:extLst>
          </p:cNvPr>
          <p:cNvSpPr>
            <a:spLocks noGrp="1"/>
          </p:cNvSpPr>
          <p:nvPr>
            <p:ph type="body" sz="quarter" idx="13"/>
          </p:nvPr>
        </p:nvSpPr>
        <p:spPr/>
        <p:txBody>
          <a:bodyPr>
            <a:normAutofit fontScale="92500" lnSpcReduction="20000"/>
          </a:bodyPr>
          <a:lstStyle/>
          <a:p>
            <a:r>
              <a:rPr lang="de-DE" dirty="0"/>
              <a:t>Date: March 2022</a:t>
            </a:r>
          </a:p>
        </p:txBody>
      </p:sp>
      <p:sp>
        <p:nvSpPr>
          <p:cNvPr id="44" name="Text Placeholder 43">
            <a:extLst>
              <a:ext uri="{FF2B5EF4-FFF2-40B4-BE49-F238E27FC236}">
                <a16:creationId xmlns:a16="http://schemas.microsoft.com/office/drawing/2014/main" id="{7E4D7D96-1FE9-4A55-9F59-71FDA213D4FD}"/>
              </a:ext>
            </a:extLst>
          </p:cNvPr>
          <p:cNvSpPr>
            <a:spLocks noGrp="1"/>
          </p:cNvSpPr>
          <p:nvPr>
            <p:ph type="body" sz="quarter" idx="14"/>
          </p:nvPr>
        </p:nvSpPr>
        <p:spPr/>
        <p:txBody>
          <a:bodyPr>
            <a:normAutofit fontScale="92500" lnSpcReduction="20000"/>
          </a:bodyPr>
          <a:lstStyle/>
          <a:p>
            <a:r>
              <a:rPr lang="de-DE" dirty="0"/>
              <a:t>@qualcomm</a:t>
            </a:r>
          </a:p>
        </p:txBody>
      </p:sp>
      <p:sp>
        <p:nvSpPr>
          <p:cNvPr id="3" name="Title 2">
            <a:extLst>
              <a:ext uri="{FF2B5EF4-FFF2-40B4-BE49-F238E27FC236}">
                <a16:creationId xmlns:a16="http://schemas.microsoft.com/office/drawing/2014/main" id="{2584845F-75C2-415A-8317-9BE337A0A649}"/>
              </a:ext>
            </a:extLst>
          </p:cNvPr>
          <p:cNvSpPr>
            <a:spLocks noGrp="1"/>
          </p:cNvSpPr>
          <p:nvPr>
            <p:ph type="title"/>
          </p:nvPr>
        </p:nvSpPr>
        <p:spPr>
          <a:xfrm>
            <a:off x="405005" y="2057110"/>
            <a:ext cx="7415930" cy="545727"/>
          </a:xfrm>
        </p:spPr>
        <p:txBody>
          <a:bodyPr/>
          <a:lstStyle/>
          <a:p>
            <a:pPr marL="457200" marR="0" lvl="1">
              <a:lnSpc>
                <a:spcPct val="115000"/>
              </a:lnSpc>
              <a:spcBef>
                <a:spcPts val="1200"/>
              </a:spcBef>
              <a:spcAft>
                <a:spcPts val="300"/>
              </a:spcAft>
              <a:buSzPts val="1200"/>
              <a:tabLst>
                <a:tab pos="396240" algn="l"/>
              </a:tabLst>
            </a:pPr>
            <a:r>
              <a:rPr lang="en-GB" sz="2800" b="1" dirty="0">
                <a:solidFill>
                  <a:schemeClr val="tx1"/>
                </a:solidFill>
                <a:effectLst/>
                <a:latin typeface="Arial" panose="020B0604020202020204" pitchFamily="34" charset="0"/>
              </a:rPr>
              <a:t>Biometric Performance</a:t>
            </a:r>
            <a:endParaRPr lang="en-US" sz="2800" b="1" dirty="0">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7101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4E923209-C46D-4596-B684-0656EF082023}"/>
              </a:ext>
            </a:extLst>
          </p:cNvPr>
          <p:cNvSpPr txBox="1">
            <a:spLocks/>
          </p:cNvSpPr>
          <p:nvPr/>
        </p:nvSpPr>
        <p:spPr>
          <a:xfrm>
            <a:off x="495299" y="370004"/>
            <a:ext cx="11187112" cy="310213"/>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b="1" dirty="0">
                <a:solidFill>
                  <a:schemeClr val="accent1"/>
                </a:solidFill>
                <a:latin typeface="Arial" panose="020B0604020202020204" pitchFamily="34" charset="0"/>
              </a:rPr>
              <a:t>FIDO Requirements for Biometric Performance</a:t>
            </a:r>
            <a:endParaRPr lang="en-US" sz="2000" dirty="0">
              <a:solidFill>
                <a:schemeClr val="accent1"/>
              </a:solidFill>
            </a:endParaRPr>
          </a:p>
        </p:txBody>
      </p:sp>
      <p:pic>
        <p:nvPicPr>
          <p:cNvPr id="17" name="Content Placeholder 6">
            <a:extLst>
              <a:ext uri="{FF2B5EF4-FFF2-40B4-BE49-F238E27FC236}">
                <a16:creationId xmlns:a16="http://schemas.microsoft.com/office/drawing/2014/main" id="{0C25F89B-2507-4704-9A64-851ED763ED3B}"/>
              </a:ext>
            </a:extLst>
          </p:cNvPr>
          <p:cNvPicPr>
            <a:picLocks noChangeAspect="1"/>
          </p:cNvPicPr>
          <p:nvPr/>
        </p:nvPicPr>
        <p:blipFill>
          <a:blip r:embed="rId2"/>
          <a:stretch>
            <a:fillRect/>
          </a:stretch>
        </p:blipFill>
        <p:spPr>
          <a:xfrm>
            <a:off x="5043348" y="970234"/>
            <a:ext cx="7086508" cy="4616648"/>
          </a:xfrm>
          <a:prstGeom prst="rect">
            <a:avLst/>
          </a:prstGeom>
        </p:spPr>
      </p:pic>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D67D4E88-E9A1-4448-B019-4EAFA79CCD1B}"/>
                  </a:ext>
                </a:extLst>
              </p:cNvPr>
              <p:cNvSpPr txBox="1"/>
              <p:nvPr/>
            </p:nvSpPr>
            <p:spPr>
              <a:xfrm>
                <a:off x="142043" y="1271118"/>
                <a:ext cx="4812681" cy="4786782"/>
              </a:xfrm>
              <a:prstGeom prst="rect">
                <a:avLst/>
              </a:prstGeom>
              <a:noFill/>
            </p:spPr>
            <p:txBody>
              <a:bodyPr wrap="square">
                <a:spAutoFit/>
              </a:bodyPr>
              <a:lstStyle/>
              <a:p>
                <a:r>
                  <a:rPr lang="en-US" sz="1400" b="0" i="0" dirty="0">
                    <a:solidFill>
                      <a:srgbClr val="000000"/>
                    </a:solidFill>
                    <a:effectLst/>
                    <a:latin typeface="Arial" panose="020B0604020202020204" pitchFamily="34" charset="0"/>
                  </a:rPr>
                  <a:t>According to FIDO, the minimum number of required subjects for different value of FAR are listed in this table </a:t>
                </a:r>
              </a:p>
              <a:p>
                <a:endParaRPr lang="en-US" sz="1400" b="0" i="0" dirty="0">
                  <a:solidFill>
                    <a:srgbClr val="000000"/>
                  </a:solidFill>
                  <a:effectLst/>
                  <a:latin typeface="Arial" panose="020B0604020202020204" pitchFamily="34" charset="0"/>
                </a:endParaRPr>
              </a:p>
              <a:p>
                <a:endParaRPr lang="en-US" sz="1400" dirty="0">
                  <a:solidFill>
                    <a:srgbClr val="000000"/>
                  </a:solidFill>
                  <a:latin typeface="Arial" panose="020B0604020202020204" pitchFamily="34" charset="0"/>
                </a:endParaRPr>
              </a:p>
              <a:p>
                <a:r>
                  <a:rPr lang="en-US" sz="1400" b="0" i="0" dirty="0">
                    <a:solidFill>
                      <a:srgbClr val="000000"/>
                    </a:solidFill>
                    <a:effectLst/>
                    <a:latin typeface="Arial" panose="020B0604020202020204" pitchFamily="34" charset="0"/>
                  </a:rPr>
                  <a:t>In </a:t>
                </a:r>
                <a:r>
                  <a:rPr lang="en-US" sz="1400" dirty="0">
                    <a:solidFill>
                      <a:srgbClr val="000000"/>
                    </a:solidFill>
                    <a:latin typeface="Arial" panose="020B0604020202020204" pitchFamily="34" charset="0"/>
                  </a:rPr>
                  <a:t>general, i</a:t>
                </a:r>
                <a:r>
                  <a:rPr lang="en-US" sz="1400" b="0" i="0" dirty="0">
                    <a:solidFill>
                      <a:srgbClr val="000000"/>
                    </a:solidFill>
                    <a:effectLst/>
                    <a:latin typeface="Arial" panose="020B0604020202020204" pitchFamily="34" charset="0"/>
                  </a:rPr>
                  <a:t>f a subject enrolls multiple template (e.g. for fingerprint index and thumb) and uses them interchangeably (i.e. one OR another), the FAR increases where the FAR for two templates enrolled is approximately twice the FAR for one template enrolled. Then, we have</a:t>
                </a:r>
              </a:p>
              <a:p>
                <a:endParaRPr lang="en-US" sz="1400" b="0" i="0" dirty="0">
                  <a:solidFill>
                    <a:srgbClr val="000000"/>
                  </a:solidFill>
                  <a:effectLst/>
                  <a:latin typeface="Arial" panose="020B0604020202020204" pitchFamily="34" charset="0"/>
                </a:endParaRPr>
              </a:p>
              <a:p>
                <a:pPr/>
                <a14:m>
                  <m:oMathPara xmlns:m="http://schemas.openxmlformats.org/officeDocument/2006/math">
                    <m:oMathParaPr>
                      <m:jc m:val="centerGroup"/>
                    </m:oMathParaPr>
                    <m:oMath xmlns:m="http://schemas.openxmlformats.org/officeDocument/2006/math">
                      <m:sSub>
                        <m:sSubPr>
                          <m:ctrlPr>
                            <a:rPr lang="en-US" sz="1400" b="0" i="1" smtClean="0">
                              <a:solidFill>
                                <a:srgbClr val="000000"/>
                              </a:solidFill>
                              <a:effectLst/>
                              <a:latin typeface="Cambria Math" panose="02040503050406030204" pitchFamily="18" charset="0"/>
                            </a:rPr>
                          </m:ctrlPr>
                        </m:sSubPr>
                        <m:e>
                          <m:r>
                            <a:rPr lang="en-US" sz="1400" b="0" i="1" smtClean="0">
                              <a:solidFill>
                                <a:srgbClr val="000000"/>
                              </a:solidFill>
                              <a:effectLst/>
                              <a:latin typeface="Cambria Math" panose="02040503050406030204" pitchFamily="18" charset="0"/>
                            </a:rPr>
                            <m:t>𝐹𝐴𝑅</m:t>
                          </m:r>
                        </m:e>
                        <m:sub>
                          <m:r>
                            <a:rPr lang="en-US" sz="1400" b="0" i="1" smtClean="0">
                              <a:solidFill>
                                <a:srgbClr val="000000"/>
                              </a:solidFill>
                              <a:effectLst/>
                              <a:latin typeface="Cambria Math" panose="02040503050406030204" pitchFamily="18" charset="0"/>
                            </a:rPr>
                            <m:t>𝑀𝑇</m:t>
                          </m:r>
                        </m:sub>
                      </m:sSub>
                      <m:r>
                        <a:rPr lang="en-US" sz="1400" b="0" i="1" smtClean="0">
                          <a:solidFill>
                            <a:srgbClr val="000000"/>
                          </a:solidFill>
                          <a:effectLst/>
                          <a:latin typeface="Cambria Math" panose="02040503050406030204" pitchFamily="18" charset="0"/>
                        </a:rPr>
                        <m:t>=1−</m:t>
                      </m:r>
                      <m:sSup>
                        <m:sSupPr>
                          <m:ctrlPr>
                            <a:rPr lang="en-US" sz="1400" b="0" i="1" smtClean="0">
                              <a:solidFill>
                                <a:srgbClr val="000000"/>
                              </a:solidFill>
                              <a:effectLst/>
                              <a:latin typeface="Cambria Math" panose="02040503050406030204" pitchFamily="18" charset="0"/>
                            </a:rPr>
                          </m:ctrlPr>
                        </m:sSupPr>
                        <m:e>
                          <m:d>
                            <m:dPr>
                              <m:ctrlPr>
                                <a:rPr lang="en-US" sz="1400" i="1">
                                  <a:solidFill>
                                    <a:srgbClr val="000000"/>
                                  </a:solidFill>
                                  <a:latin typeface="Cambria Math" panose="02040503050406030204" pitchFamily="18" charset="0"/>
                                </a:rPr>
                              </m:ctrlPr>
                            </m:dPr>
                            <m:e>
                              <m:r>
                                <a:rPr lang="en-US" sz="1400" i="1">
                                  <a:solidFill>
                                    <a:srgbClr val="000000"/>
                                  </a:solidFill>
                                  <a:latin typeface="Cambria Math" panose="02040503050406030204" pitchFamily="18" charset="0"/>
                                </a:rPr>
                                <m:t>1−</m:t>
                              </m:r>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𝐹𝐴𝑅</m:t>
                                  </m:r>
                                </m:e>
                                <m:sub>
                                  <m:r>
                                    <a:rPr lang="en-US" sz="1400" i="1">
                                      <a:solidFill>
                                        <a:srgbClr val="000000"/>
                                      </a:solidFill>
                                      <a:latin typeface="Cambria Math" panose="02040503050406030204" pitchFamily="18" charset="0"/>
                                    </a:rPr>
                                    <m:t>𝑆𝐴</m:t>
                                  </m:r>
                                </m:sub>
                              </m:sSub>
                            </m:e>
                          </m:d>
                        </m:e>
                        <m:sup>
                          <m:r>
                            <a:rPr lang="en-US" sz="1400" b="0" i="1" smtClean="0">
                              <a:solidFill>
                                <a:srgbClr val="000000"/>
                              </a:solidFill>
                              <a:effectLst/>
                              <a:latin typeface="Cambria Math" panose="02040503050406030204" pitchFamily="18" charset="0"/>
                            </a:rPr>
                            <m:t>𝐵</m:t>
                          </m:r>
                        </m:sup>
                      </m:sSup>
                    </m:oMath>
                  </m:oMathPara>
                </a14:m>
                <a:endParaRPr lang="en-US" sz="1400" b="0" i="0" dirty="0">
                  <a:solidFill>
                    <a:srgbClr val="000000"/>
                  </a:solidFill>
                  <a:effectLst/>
                  <a:latin typeface="Arial" panose="020B0604020202020204" pitchFamily="34" charset="0"/>
                </a:endParaRPr>
              </a:p>
              <a:p>
                <a:endParaRPr lang="en-US" sz="1400" b="0" i="0" dirty="0">
                  <a:solidFill>
                    <a:srgbClr val="000000"/>
                  </a:solidFill>
                  <a:effectLst/>
                  <a:latin typeface="Arial" panose="020B0604020202020204" pitchFamily="34" charset="0"/>
                </a:endParaRPr>
              </a:p>
              <a:p>
                <a:r>
                  <a:rPr lang="en-US" sz="1400" dirty="0">
                    <a:solidFill>
                      <a:srgbClr val="000000"/>
                    </a:solidFill>
                    <a:latin typeface="Arial" panose="020B0604020202020204" pitchFamily="34" charset="0"/>
                  </a:rPr>
                  <a:t>Where B is the number different input template (e.g., different fingers).</a:t>
                </a:r>
              </a:p>
              <a:p>
                <a:endParaRPr lang="en-US" sz="1400" b="0" i="0" dirty="0">
                  <a:solidFill>
                    <a:srgbClr val="000000"/>
                  </a:solidFill>
                  <a:effectLst/>
                  <a:latin typeface="Arial" panose="020B0604020202020204" pitchFamily="34" charset="0"/>
                </a:endParaRPr>
              </a:p>
              <a:p>
                <a:endParaRPr lang="en-US" sz="1400" dirty="0">
                  <a:solidFill>
                    <a:srgbClr val="000000"/>
                  </a:solidFill>
                  <a:latin typeface="Arial" panose="020B0604020202020204" pitchFamily="34" charset="0"/>
                </a:endParaRPr>
              </a:p>
              <a:p>
                <a:r>
                  <a:rPr lang="en-US" sz="1400" b="0" i="0" dirty="0">
                    <a:solidFill>
                      <a:srgbClr val="000000"/>
                    </a:solidFill>
                    <a:effectLst/>
                    <a:latin typeface="Arial" panose="020B0604020202020204" pitchFamily="34" charset="0"/>
                  </a:rPr>
                  <a:t>Consider that in the laboratory test, it is possible to have fewer comparisons, as some transactions may result in an </a:t>
                </a:r>
                <a:r>
                  <a:rPr lang="en-US" sz="1400" dirty="0">
                    <a:solidFill>
                      <a:srgbClr val="000000"/>
                    </a:solidFill>
                    <a:latin typeface="Arial" panose="020B0604020202020204" pitchFamily="34" charset="0"/>
                  </a:rPr>
                  <a:t>FTA (Failure-to-</a:t>
                </a:r>
                <a:r>
                  <a:rPr lang="en-US" sz="1400" dirty="0" err="1">
                    <a:solidFill>
                      <a:srgbClr val="000000"/>
                    </a:solidFill>
                    <a:latin typeface="Arial" panose="020B0604020202020204" pitchFamily="34" charset="0"/>
                  </a:rPr>
                  <a:t>Aquire</a:t>
                </a:r>
                <a:r>
                  <a:rPr lang="en-US" sz="1400" dirty="0">
                    <a:solidFill>
                      <a:srgbClr val="000000"/>
                    </a:solidFill>
                    <a:latin typeface="Arial" panose="020B0604020202020204" pitchFamily="34" charset="0"/>
                  </a:rPr>
                  <a:t> Rate).</a:t>
                </a:r>
              </a:p>
              <a:p>
                <a:endParaRPr lang="en-US" sz="1400" b="0" i="0" dirty="0">
                  <a:solidFill>
                    <a:srgbClr val="000000"/>
                  </a:solidFill>
                  <a:effectLst/>
                  <a:latin typeface="Arial" panose="020B0604020202020204" pitchFamily="34" charset="0"/>
                </a:endParaRPr>
              </a:p>
              <a:p>
                <a:endParaRPr lang="en-US" sz="1400" b="0" i="0" dirty="0">
                  <a:solidFill>
                    <a:srgbClr val="000000"/>
                  </a:solidFill>
                  <a:effectLst/>
                  <a:latin typeface="Arial" panose="020B0604020202020204" pitchFamily="34" charset="0"/>
                </a:endParaRPr>
              </a:p>
            </p:txBody>
          </p:sp>
        </mc:Choice>
        <mc:Fallback>
          <p:sp>
            <p:nvSpPr>
              <p:cNvPr id="24" name="TextBox 23">
                <a:extLst>
                  <a:ext uri="{FF2B5EF4-FFF2-40B4-BE49-F238E27FC236}">
                    <a16:creationId xmlns:a16="http://schemas.microsoft.com/office/drawing/2014/main" id="{D67D4E88-E9A1-4448-B019-4EAFA79CCD1B}"/>
                  </a:ext>
                </a:extLst>
              </p:cNvPr>
              <p:cNvSpPr txBox="1">
                <a:spLocks noRot="1" noChangeAspect="1" noMove="1" noResize="1" noEditPoints="1" noAdjustHandles="1" noChangeArrowheads="1" noChangeShapeType="1" noTextEdit="1"/>
              </p:cNvSpPr>
              <p:nvPr/>
            </p:nvSpPr>
            <p:spPr>
              <a:xfrm>
                <a:off x="142043" y="1271118"/>
                <a:ext cx="4812681" cy="4786782"/>
              </a:xfrm>
              <a:prstGeom prst="rect">
                <a:avLst/>
              </a:prstGeom>
              <a:blipFill>
                <a:blip r:embed="rId3"/>
                <a:stretch>
                  <a:fillRect l="-380" t="-255" r="-380"/>
                </a:stretch>
              </a:blipFill>
            </p:spPr>
            <p:txBody>
              <a:bodyPr/>
              <a:lstStyle/>
              <a:p>
                <a:r>
                  <a:rPr lang="en-US">
                    <a:noFill/>
                  </a:rPr>
                  <a:t> </a:t>
                </a:r>
              </a:p>
            </p:txBody>
          </p:sp>
        </mc:Fallback>
      </mc:AlternateContent>
      <p:sp>
        <p:nvSpPr>
          <p:cNvPr id="25" name="Oval 24">
            <a:extLst>
              <a:ext uri="{FF2B5EF4-FFF2-40B4-BE49-F238E27FC236}">
                <a16:creationId xmlns:a16="http://schemas.microsoft.com/office/drawing/2014/main" id="{01E021DD-4FF2-4F8F-A9E5-547036F1DEBE}"/>
              </a:ext>
            </a:extLst>
          </p:cNvPr>
          <p:cNvSpPr/>
          <p:nvPr/>
        </p:nvSpPr>
        <p:spPr>
          <a:xfrm>
            <a:off x="11336784" y="1580226"/>
            <a:ext cx="793072" cy="3373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sz="3200" dirty="0" err="1">
              <a:solidFill>
                <a:schemeClr val="bg1"/>
              </a:solidFill>
              <a:latin typeface="Microsoft Sans Serif"/>
              <a:cs typeface="Microsoft Sans Serif" panose="020B0604020202020204" pitchFamily="34" charset="0"/>
            </a:endParaRPr>
          </a:p>
        </p:txBody>
      </p:sp>
      <p:sp>
        <p:nvSpPr>
          <p:cNvPr id="26" name="Oval 25">
            <a:extLst>
              <a:ext uri="{FF2B5EF4-FFF2-40B4-BE49-F238E27FC236}">
                <a16:creationId xmlns:a16="http://schemas.microsoft.com/office/drawing/2014/main" id="{07D0D51F-D56E-4911-A689-D424FF91C125}"/>
              </a:ext>
            </a:extLst>
          </p:cNvPr>
          <p:cNvSpPr/>
          <p:nvPr/>
        </p:nvSpPr>
        <p:spPr>
          <a:xfrm>
            <a:off x="10018634" y="1572829"/>
            <a:ext cx="793072" cy="337352"/>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sz="3200" dirty="0" err="1">
              <a:solidFill>
                <a:schemeClr val="bg1"/>
              </a:solidFill>
              <a:latin typeface="Microsoft Sans Serif"/>
              <a:cs typeface="Microsoft Sans Serif" panose="020B0604020202020204" pitchFamily="34" charset="0"/>
            </a:endParaRPr>
          </a:p>
        </p:txBody>
      </p:sp>
      <p:sp>
        <p:nvSpPr>
          <p:cNvPr id="27" name="Rectangle: Rounded Corners 26">
            <a:extLst>
              <a:ext uri="{FF2B5EF4-FFF2-40B4-BE49-F238E27FC236}">
                <a16:creationId xmlns:a16="http://schemas.microsoft.com/office/drawing/2014/main" id="{6D6D35F0-E686-44C4-A2B0-19F7DB168665}"/>
              </a:ext>
            </a:extLst>
          </p:cNvPr>
          <p:cNvSpPr/>
          <p:nvPr/>
        </p:nvSpPr>
        <p:spPr>
          <a:xfrm>
            <a:off x="10115549" y="1402672"/>
            <a:ext cx="628651" cy="4026578"/>
          </a:xfrm>
          <a:prstGeom prst="round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28" name="Rectangle: Rounded Corners 27">
            <a:extLst>
              <a:ext uri="{FF2B5EF4-FFF2-40B4-BE49-F238E27FC236}">
                <a16:creationId xmlns:a16="http://schemas.microsoft.com/office/drawing/2014/main" id="{14426DC7-7F16-4BB0-9B1E-05D5D4A9AC94}"/>
              </a:ext>
            </a:extLst>
          </p:cNvPr>
          <p:cNvSpPr/>
          <p:nvPr/>
        </p:nvSpPr>
        <p:spPr>
          <a:xfrm>
            <a:off x="11404290" y="1415711"/>
            <a:ext cx="628651" cy="4026578"/>
          </a:xfrm>
          <a:prstGeom prst="roundRect">
            <a:avLst/>
          </a:prstGeom>
          <a:solidFill>
            <a:srgbClr val="FF00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29" name="TextBox 28">
            <a:extLst>
              <a:ext uri="{FF2B5EF4-FFF2-40B4-BE49-F238E27FC236}">
                <a16:creationId xmlns:a16="http://schemas.microsoft.com/office/drawing/2014/main" id="{FB946B72-7D43-4868-87F0-7DFE8DBF75B2}"/>
              </a:ext>
            </a:extLst>
          </p:cNvPr>
          <p:cNvSpPr txBox="1"/>
          <p:nvPr/>
        </p:nvSpPr>
        <p:spPr>
          <a:xfrm>
            <a:off x="9997483" y="1079361"/>
            <a:ext cx="1037143" cy="472694"/>
          </a:xfrm>
          <a:prstGeom prst="rect">
            <a:avLst/>
          </a:prstGeom>
        </p:spPr>
        <p:txBody>
          <a:bodyPr wrap="none" lIns="0" tIns="0" rIns="0" bIns="0" rtlCol="0">
            <a:spAutoFit/>
          </a:bodyPr>
          <a:lstStyle/>
          <a:p>
            <a:pPr algn="l">
              <a:lnSpc>
                <a:spcPct val="96000"/>
              </a:lnSpc>
            </a:pPr>
            <a:r>
              <a:rPr lang="en-US" sz="1600" dirty="0">
                <a:solidFill>
                  <a:schemeClr val="accent1"/>
                </a:solidFill>
                <a:latin typeface="Microsoft Sans Serif"/>
                <a:cs typeface="Microsoft Sans Serif" panose="020B0604020202020204" pitchFamily="34" charset="0"/>
              </a:rPr>
              <a:t>Fingerprint </a:t>
            </a:r>
          </a:p>
          <a:p>
            <a:pPr algn="l">
              <a:lnSpc>
                <a:spcPct val="96000"/>
              </a:lnSpc>
            </a:pPr>
            <a:r>
              <a:rPr lang="en-US" sz="1600" dirty="0">
                <a:solidFill>
                  <a:schemeClr val="accent1"/>
                </a:solidFill>
                <a:latin typeface="Microsoft Sans Serif"/>
                <a:cs typeface="Microsoft Sans Serif" panose="020B0604020202020204" pitchFamily="34" charset="0"/>
              </a:rPr>
              <a:t>2D Facial</a:t>
            </a:r>
          </a:p>
        </p:txBody>
      </p:sp>
      <p:sp>
        <p:nvSpPr>
          <p:cNvPr id="30" name="TextBox 29">
            <a:extLst>
              <a:ext uri="{FF2B5EF4-FFF2-40B4-BE49-F238E27FC236}">
                <a16:creationId xmlns:a16="http://schemas.microsoft.com/office/drawing/2014/main" id="{89328BE5-0500-450C-9477-3BE8ABE31402}"/>
              </a:ext>
            </a:extLst>
          </p:cNvPr>
          <p:cNvSpPr txBox="1"/>
          <p:nvPr/>
        </p:nvSpPr>
        <p:spPr>
          <a:xfrm>
            <a:off x="11257546" y="1336482"/>
            <a:ext cx="864019" cy="236347"/>
          </a:xfrm>
          <a:prstGeom prst="rect">
            <a:avLst/>
          </a:prstGeom>
        </p:spPr>
        <p:txBody>
          <a:bodyPr wrap="none" lIns="0" tIns="0" rIns="0" bIns="0" rtlCol="0">
            <a:spAutoFit/>
          </a:bodyPr>
          <a:lstStyle/>
          <a:p>
            <a:pPr algn="l">
              <a:lnSpc>
                <a:spcPct val="96000"/>
              </a:lnSpc>
            </a:pPr>
            <a:r>
              <a:rPr lang="en-US" sz="1600" dirty="0">
                <a:solidFill>
                  <a:srgbClr val="FF0000"/>
                </a:solidFill>
                <a:latin typeface="Microsoft Sans Serif"/>
                <a:cs typeface="Microsoft Sans Serif" panose="020B0604020202020204" pitchFamily="34" charset="0"/>
              </a:rPr>
              <a:t>3D Facial</a:t>
            </a:r>
          </a:p>
        </p:txBody>
      </p:sp>
    </p:spTree>
    <p:extLst>
      <p:ext uri="{BB962C8B-B14F-4D97-AF65-F5344CB8AC3E}">
        <p14:creationId xmlns:p14="http://schemas.microsoft.com/office/powerpoint/2010/main" val="3462348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3483208-BD98-43DC-A078-910A1543661E}"/>
              </a:ext>
            </a:extLst>
          </p:cNvPr>
          <p:cNvSpPr txBox="1">
            <a:spLocks/>
          </p:cNvSpPr>
          <p:nvPr/>
        </p:nvSpPr>
        <p:spPr>
          <a:xfrm>
            <a:off x="0" y="474110"/>
            <a:ext cx="11689556" cy="310213"/>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chemeClr val="accent1"/>
                </a:solidFill>
                <a:latin typeface="Arial" panose="020B0604020202020204" pitchFamily="34" charset="0"/>
              </a:rPr>
              <a:t>Difficulty of fulfilling the </a:t>
            </a:r>
            <a:r>
              <a:rPr lang="en-GB" sz="2400" b="1" dirty="0">
                <a:solidFill>
                  <a:schemeClr val="accent1"/>
                </a:solidFill>
                <a:latin typeface="Arial" panose="020B0604020202020204" pitchFamily="34" charset="0"/>
              </a:rPr>
              <a:t>Biometric Performance requirements</a:t>
            </a:r>
            <a:endParaRPr lang="en-US" sz="2400" b="1" dirty="0">
              <a:solidFill>
                <a:schemeClr val="accent1"/>
              </a:solidFill>
              <a:latin typeface="Arial" panose="020B0604020202020204" pitchFamily="34" charset="0"/>
            </a:endParaRPr>
          </a:p>
        </p:txBody>
      </p:sp>
      <p:sp>
        <p:nvSpPr>
          <p:cNvPr id="5" name="Subtitle 3">
            <a:extLst>
              <a:ext uri="{FF2B5EF4-FFF2-40B4-BE49-F238E27FC236}">
                <a16:creationId xmlns:a16="http://schemas.microsoft.com/office/drawing/2014/main" id="{1FE65795-6F51-4CF5-B601-543FB7E2560C}"/>
              </a:ext>
            </a:extLst>
          </p:cNvPr>
          <p:cNvSpPr txBox="1">
            <a:spLocks/>
          </p:cNvSpPr>
          <p:nvPr/>
        </p:nvSpPr>
        <p:spPr>
          <a:xfrm>
            <a:off x="502445" y="1124939"/>
            <a:ext cx="10218686" cy="46081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defTabSz="457200"/>
            <a:r>
              <a:rPr lang="en-US" sz="1800" dirty="0">
                <a:solidFill>
                  <a:srgbClr val="000000"/>
                </a:solidFill>
                <a:latin typeface="Arial" panose="020B0604020202020204" pitchFamily="34" charset="0"/>
              </a:rPr>
              <a:t>According to the requirements in the current draft of TS.53 and the requirements in FIDO, performing the test by real person has some difficulties such as:</a:t>
            </a:r>
          </a:p>
          <a:p>
            <a:pPr marL="0" defTabSz="457200"/>
            <a:endParaRPr lang="en-US" sz="1800" dirty="0">
              <a:solidFill>
                <a:srgbClr val="000000"/>
              </a:solidFill>
              <a:latin typeface="Arial" panose="020B0604020202020204" pitchFamily="34" charset="0"/>
            </a:endParaRPr>
          </a:p>
          <a:p>
            <a:pPr marL="0" defTabSz="457200"/>
            <a:r>
              <a:rPr lang="en-US" sz="1800" dirty="0">
                <a:solidFill>
                  <a:srgbClr val="000000"/>
                </a:solidFill>
                <a:latin typeface="Arial" panose="020B0604020202020204" pitchFamily="34" charset="0"/>
              </a:rPr>
              <a:t>1- FIDO is the only organization that can do the test right now</a:t>
            </a:r>
          </a:p>
          <a:p>
            <a:pPr marL="0" defTabSz="457200"/>
            <a:r>
              <a:rPr lang="en-US" sz="1800" dirty="0">
                <a:solidFill>
                  <a:srgbClr val="000000"/>
                </a:solidFill>
                <a:latin typeface="Arial" panose="020B0604020202020204" pitchFamily="34" charset="0"/>
              </a:rPr>
              <a:t>2- Thera are many barriers for vendor to do the test by itself such as:</a:t>
            </a:r>
          </a:p>
          <a:p>
            <a:pPr marL="0" indent="-285750" defTabSz="457200"/>
            <a:r>
              <a:rPr lang="en-US" sz="1800" dirty="0">
                <a:solidFill>
                  <a:srgbClr val="000000"/>
                </a:solidFill>
                <a:latin typeface="Arial" panose="020B0604020202020204" pitchFamily="34" charset="0"/>
              </a:rPr>
              <a:t>The population is not representative of the target market in relationship to age, gender, and race</a:t>
            </a:r>
          </a:p>
          <a:p>
            <a:pPr marL="0" indent="-285750" defTabSz="457200"/>
            <a:r>
              <a:rPr lang="en-US" sz="1800" dirty="0">
                <a:solidFill>
                  <a:srgbClr val="000000"/>
                </a:solidFill>
                <a:latin typeface="Arial" panose="020B0604020202020204" pitchFamily="34" charset="0"/>
              </a:rPr>
              <a:t>Ignoring the population problem, it takes a lot of time and resources to perform the test as required by FIDO</a:t>
            </a:r>
          </a:p>
          <a:p>
            <a:pPr marL="0" indent="-285750" defTabSz="457200"/>
            <a:endParaRPr lang="en-US" sz="1500" dirty="0">
              <a:solidFill>
                <a:srgbClr val="000000"/>
              </a:solidFill>
              <a:latin typeface="Arial" panose="020B0604020202020204" pitchFamily="34" charset="0"/>
            </a:endParaRPr>
          </a:p>
          <a:p>
            <a:pPr marL="0" defTabSz="457200"/>
            <a:r>
              <a:rPr lang="en-US" sz="1500" dirty="0">
                <a:solidFill>
                  <a:srgbClr val="000000"/>
                </a:solidFill>
                <a:latin typeface="Arial" panose="020B0604020202020204" pitchFamily="34" charset="0"/>
              </a:rPr>
              <a:t>For example, if we want to test 3D facial performance, for testing each device we need:</a:t>
            </a:r>
          </a:p>
          <a:p>
            <a:pPr marL="0" defTabSz="457200"/>
            <a:r>
              <a:rPr lang="en-US" sz="1500" dirty="0">
                <a:solidFill>
                  <a:srgbClr val="000000"/>
                </a:solidFill>
                <a:latin typeface="Arial" panose="020B0604020202020204" pitchFamily="34" charset="0"/>
              </a:rPr>
              <a:t>Number of required subject: 775</a:t>
            </a:r>
          </a:p>
          <a:p>
            <a:pPr marL="0" defTabSz="457200"/>
            <a:r>
              <a:rPr lang="en-US" sz="1500" dirty="0">
                <a:solidFill>
                  <a:srgbClr val="000000"/>
                </a:solidFill>
                <a:latin typeface="Arial" panose="020B0604020202020204" pitchFamily="34" charset="0"/>
              </a:rPr>
              <a:t>Time for each 3D scanning :  60s</a:t>
            </a:r>
          </a:p>
          <a:p>
            <a:pPr marL="0" defTabSz="457200"/>
            <a:r>
              <a:rPr lang="en-US" sz="1500" dirty="0">
                <a:solidFill>
                  <a:srgbClr val="000000"/>
                </a:solidFill>
                <a:latin typeface="Arial" panose="020B0604020202020204" pitchFamily="34" charset="0"/>
              </a:rPr>
              <a:t>Total time =  775*60s (13 Hours) </a:t>
            </a:r>
          </a:p>
          <a:p>
            <a:pPr marL="285750" indent="-285750"/>
            <a:endParaRPr lang="en-US" dirty="0"/>
          </a:p>
        </p:txBody>
      </p:sp>
    </p:spTree>
    <p:extLst>
      <p:ext uri="{BB962C8B-B14F-4D97-AF65-F5344CB8AC3E}">
        <p14:creationId xmlns:p14="http://schemas.microsoft.com/office/powerpoint/2010/main" val="4081675652"/>
      </p:ext>
    </p:extLst>
  </p:cSld>
  <p:clrMapOvr>
    <a:masterClrMapping/>
  </p:clrMapOvr>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 xsi:nil="tru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2022-03-30T07:00:00+00:00</Meeting_x0020_Date>
    <Organization_x0020_Name xmlns="061b9647-4e8e-4322-8827-bc9d1fc10aaf">GSMA</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Props1.xml><?xml version="1.0" encoding="utf-8"?>
<ds:datastoreItem xmlns:ds="http://schemas.openxmlformats.org/officeDocument/2006/customXml" ds:itemID="{75C5EF44-A31D-49F8-AE4C-D5FB1C7B78AA}"/>
</file>

<file path=customXml/itemProps2.xml><?xml version="1.0" encoding="utf-8"?>
<ds:datastoreItem xmlns:ds="http://schemas.openxmlformats.org/officeDocument/2006/customXml" ds:itemID="{93CB71E0-7EC0-46A5-A846-76D549B77553}"/>
</file>

<file path=customXml/itemProps3.xml><?xml version="1.0" encoding="utf-8"?>
<ds:datastoreItem xmlns:ds="http://schemas.openxmlformats.org/officeDocument/2006/customXml" ds:itemID="{707E702A-91CD-4C98-8DCA-66A7862B786A}"/>
</file>

<file path=docProps/app.xml><?xml version="1.0" encoding="utf-8"?>
<Properties xmlns="http://schemas.openxmlformats.org/officeDocument/2006/extended-properties" xmlns:vt="http://schemas.openxmlformats.org/officeDocument/2006/docPropsVTypes">
  <Template>Office Theme</Template>
  <TotalTime>2468</TotalTime>
  <Words>295</Words>
  <Application>Microsoft Office PowerPoint</Application>
  <PresentationFormat>Widescreen</PresentationFormat>
  <Paragraphs>33</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Cambria Math</vt:lpstr>
      <vt:lpstr>Microsoft Sans Serif</vt:lpstr>
      <vt:lpstr>Office Theme</vt:lpstr>
      <vt:lpstr>Biometric Performance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Castello</dc:creator>
  <cp:lastModifiedBy>Reza Barazideh</cp:lastModifiedBy>
  <cp:revision>42</cp:revision>
  <dcterms:created xsi:type="dcterms:W3CDTF">2020-03-26T15:40:42Z</dcterms:created>
  <dcterms:modified xsi:type="dcterms:W3CDTF">2022-03-24T23:08:46Z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ies>
</file>