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6DD9F2-2DFD-40D2-869B-572AABA0FC15}" v="84" dt="2021-05-25T12:56:58.0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 Id="rId14"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rendra Kumar" userId="b0a8125b-5140-4824-854a-4f4b532b4a8c" providerId="ADAL" clId="{3C6DD9F2-2DFD-40D2-869B-572AABA0FC15}"/>
    <pc:docChg chg="custSel addSld modSld">
      <pc:chgData name="Virendra Kumar" userId="b0a8125b-5140-4824-854a-4f4b532b4a8c" providerId="ADAL" clId="{3C6DD9F2-2DFD-40D2-869B-572AABA0FC15}" dt="2021-05-25T12:56:58.097" v="881" actId="207"/>
      <pc:docMkLst>
        <pc:docMk/>
      </pc:docMkLst>
      <pc:sldChg chg="modSp new mod">
        <pc:chgData name="Virendra Kumar" userId="b0a8125b-5140-4824-854a-4f4b532b4a8c" providerId="ADAL" clId="{3C6DD9F2-2DFD-40D2-869B-572AABA0FC15}" dt="2021-05-25T12:20:32.759" v="125" actId="20577"/>
        <pc:sldMkLst>
          <pc:docMk/>
          <pc:sldMk cId="1431360182" sldId="256"/>
        </pc:sldMkLst>
        <pc:spChg chg="mod">
          <ac:chgData name="Virendra Kumar" userId="b0a8125b-5140-4824-854a-4f4b532b4a8c" providerId="ADAL" clId="{3C6DD9F2-2DFD-40D2-869B-572AABA0FC15}" dt="2021-05-25T12:20:32.759" v="125" actId="20577"/>
          <ac:spMkLst>
            <pc:docMk/>
            <pc:sldMk cId="1431360182" sldId="256"/>
            <ac:spMk id="2" creationId="{F5F512BD-C7B9-491F-94BB-E79516B068F4}"/>
          </ac:spMkLst>
        </pc:spChg>
        <pc:spChg chg="mod">
          <ac:chgData name="Virendra Kumar" userId="b0a8125b-5140-4824-854a-4f4b532b4a8c" providerId="ADAL" clId="{3C6DD9F2-2DFD-40D2-869B-572AABA0FC15}" dt="2021-05-25T12:17:18.147" v="75" actId="20577"/>
          <ac:spMkLst>
            <pc:docMk/>
            <pc:sldMk cId="1431360182" sldId="256"/>
            <ac:spMk id="3" creationId="{57B7319A-6BBD-40BD-A766-64DD15FCDDE3}"/>
          </ac:spMkLst>
        </pc:spChg>
      </pc:sldChg>
      <pc:sldChg chg="addSp modSp new mod modAnim">
        <pc:chgData name="Virendra Kumar" userId="b0a8125b-5140-4824-854a-4f4b532b4a8c" providerId="ADAL" clId="{3C6DD9F2-2DFD-40D2-869B-572AABA0FC15}" dt="2021-05-25T12:56:58.097" v="881" actId="207"/>
        <pc:sldMkLst>
          <pc:docMk/>
          <pc:sldMk cId="2140496553" sldId="257"/>
        </pc:sldMkLst>
        <pc:spChg chg="mod">
          <ac:chgData name="Virendra Kumar" userId="b0a8125b-5140-4824-854a-4f4b532b4a8c" providerId="ADAL" clId="{3C6DD9F2-2DFD-40D2-869B-572AABA0FC15}" dt="2021-05-25T12:17:34.746" v="84" actId="20577"/>
          <ac:spMkLst>
            <pc:docMk/>
            <pc:sldMk cId="2140496553" sldId="257"/>
            <ac:spMk id="2" creationId="{F2B5E89E-B98C-403D-83B8-A4E0BE648A7C}"/>
          </ac:spMkLst>
        </pc:spChg>
        <pc:spChg chg="mod">
          <ac:chgData name="Virendra Kumar" userId="b0a8125b-5140-4824-854a-4f4b532b4a8c" providerId="ADAL" clId="{3C6DD9F2-2DFD-40D2-869B-572AABA0FC15}" dt="2021-05-25T12:56:58.097" v="881" actId="207"/>
          <ac:spMkLst>
            <pc:docMk/>
            <pc:sldMk cId="2140496553" sldId="257"/>
            <ac:spMk id="3" creationId="{A9C15E46-CB8B-4B44-B3BF-9EDE506BB85C}"/>
          </ac:spMkLst>
        </pc:spChg>
        <pc:spChg chg="add mod">
          <ac:chgData name="Virendra Kumar" userId="b0a8125b-5140-4824-854a-4f4b532b4a8c" providerId="ADAL" clId="{3C6DD9F2-2DFD-40D2-869B-572AABA0FC15}" dt="2021-05-25T12:32:53.916" v="326" actId="164"/>
          <ac:spMkLst>
            <pc:docMk/>
            <pc:sldMk cId="2140496553" sldId="257"/>
            <ac:spMk id="6" creationId="{E3774830-3097-4D02-8D3C-7D06FA43D402}"/>
          </ac:spMkLst>
        </pc:spChg>
        <pc:spChg chg="add mod">
          <ac:chgData name="Virendra Kumar" userId="b0a8125b-5140-4824-854a-4f4b532b4a8c" providerId="ADAL" clId="{3C6DD9F2-2DFD-40D2-869B-572AABA0FC15}" dt="2021-05-25T12:36:52.740" v="334" actId="164"/>
          <ac:spMkLst>
            <pc:docMk/>
            <pc:sldMk cId="2140496553" sldId="257"/>
            <ac:spMk id="10" creationId="{A8180FE0-00A2-4D63-9859-1DCC2655E7D8}"/>
          </ac:spMkLst>
        </pc:spChg>
        <pc:spChg chg="add mod">
          <ac:chgData name="Virendra Kumar" userId="b0a8125b-5140-4824-854a-4f4b532b4a8c" providerId="ADAL" clId="{3C6DD9F2-2DFD-40D2-869B-572AABA0FC15}" dt="2021-05-25T12:54:37.986" v="876" actId="1076"/>
          <ac:spMkLst>
            <pc:docMk/>
            <pc:sldMk cId="2140496553" sldId="257"/>
            <ac:spMk id="12" creationId="{FACE5693-50A7-456D-A146-45D3469B1696}"/>
          </ac:spMkLst>
        </pc:spChg>
        <pc:spChg chg="add mod">
          <ac:chgData name="Virendra Kumar" userId="b0a8125b-5140-4824-854a-4f4b532b4a8c" providerId="ADAL" clId="{3C6DD9F2-2DFD-40D2-869B-572AABA0FC15}" dt="2021-05-25T12:54:48.587" v="877" actId="164"/>
          <ac:spMkLst>
            <pc:docMk/>
            <pc:sldMk cId="2140496553" sldId="257"/>
            <ac:spMk id="14" creationId="{5FC96B5A-2E50-4345-91C9-58751BEC8EBF}"/>
          </ac:spMkLst>
        </pc:spChg>
        <pc:grpChg chg="add mod">
          <ac:chgData name="Virendra Kumar" userId="b0a8125b-5140-4824-854a-4f4b532b4a8c" providerId="ADAL" clId="{3C6DD9F2-2DFD-40D2-869B-572AABA0FC15}" dt="2021-05-25T12:54:48.587" v="877" actId="164"/>
          <ac:grpSpMkLst>
            <pc:docMk/>
            <pc:sldMk cId="2140496553" sldId="257"/>
            <ac:grpSpMk id="9" creationId="{EE4CE92E-BE70-40BE-A649-AA6FD25412EA}"/>
          </ac:grpSpMkLst>
        </pc:grpChg>
        <pc:grpChg chg="add mod">
          <ac:chgData name="Virendra Kumar" userId="b0a8125b-5140-4824-854a-4f4b532b4a8c" providerId="ADAL" clId="{3C6DD9F2-2DFD-40D2-869B-572AABA0FC15}" dt="2021-05-25T12:53:47.060" v="865" actId="164"/>
          <ac:grpSpMkLst>
            <pc:docMk/>
            <pc:sldMk cId="2140496553" sldId="257"/>
            <ac:grpSpMk id="11" creationId="{5A929625-8722-498F-94F1-E761FB99EB3A}"/>
          </ac:grpSpMkLst>
        </pc:grpChg>
        <pc:grpChg chg="add mod">
          <ac:chgData name="Virendra Kumar" userId="b0a8125b-5140-4824-854a-4f4b532b4a8c" providerId="ADAL" clId="{3C6DD9F2-2DFD-40D2-869B-572AABA0FC15}" dt="2021-05-25T12:53:47.060" v="865" actId="164"/>
          <ac:grpSpMkLst>
            <pc:docMk/>
            <pc:sldMk cId="2140496553" sldId="257"/>
            <ac:grpSpMk id="13" creationId="{F34A3B4B-7B98-45BA-9890-0CE08CA23961}"/>
          </ac:grpSpMkLst>
        </pc:grpChg>
        <pc:grpChg chg="add mod">
          <ac:chgData name="Virendra Kumar" userId="b0a8125b-5140-4824-854a-4f4b532b4a8c" providerId="ADAL" clId="{3C6DD9F2-2DFD-40D2-869B-572AABA0FC15}" dt="2021-05-25T12:54:48.587" v="877" actId="164"/>
          <ac:grpSpMkLst>
            <pc:docMk/>
            <pc:sldMk cId="2140496553" sldId="257"/>
            <ac:grpSpMk id="15" creationId="{EB53D73D-3001-4560-8293-AF360F7D71D9}"/>
          </ac:grpSpMkLst>
        </pc:grpChg>
        <pc:picChg chg="add mod modCrop">
          <ac:chgData name="Virendra Kumar" userId="b0a8125b-5140-4824-854a-4f4b532b4a8c" providerId="ADAL" clId="{3C6DD9F2-2DFD-40D2-869B-572AABA0FC15}" dt="2021-05-25T12:32:53.916" v="326" actId="164"/>
          <ac:picMkLst>
            <pc:docMk/>
            <pc:sldMk cId="2140496553" sldId="257"/>
            <ac:picMk id="5" creationId="{28FEC1F6-E751-4416-90E2-BEC1855AB3F9}"/>
          </ac:picMkLst>
        </pc:picChg>
        <pc:picChg chg="add mod modCrop">
          <ac:chgData name="Virendra Kumar" userId="b0a8125b-5140-4824-854a-4f4b532b4a8c" providerId="ADAL" clId="{3C6DD9F2-2DFD-40D2-869B-572AABA0FC15}" dt="2021-05-25T12:36:52.740" v="334" actId="164"/>
          <ac:picMkLst>
            <pc:docMk/>
            <pc:sldMk cId="2140496553" sldId="257"/>
            <ac:picMk id="8" creationId="{AA7E0A96-69AF-46A1-83C6-A24CD46EDF0B}"/>
          </ac:picMkLst>
        </pc:picChg>
      </pc:sldChg>
      <pc:sldChg chg="modSp new mod">
        <pc:chgData name="Virendra Kumar" userId="b0a8125b-5140-4824-854a-4f4b532b4a8c" providerId="ADAL" clId="{3C6DD9F2-2DFD-40D2-869B-572AABA0FC15}" dt="2021-05-25T12:51:26.031" v="840" actId="20577"/>
        <pc:sldMkLst>
          <pc:docMk/>
          <pc:sldMk cId="259573349" sldId="258"/>
        </pc:sldMkLst>
        <pc:spChg chg="mod">
          <ac:chgData name="Virendra Kumar" userId="b0a8125b-5140-4824-854a-4f4b532b4a8c" providerId="ADAL" clId="{3C6DD9F2-2DFD-40D2-869B-572AABA0FC15}" dt="2021-05-25T12:41:31.619" v="420" actId="20577"/>
          <ac:spMkLst>
            <pc:docMk/>
            <pc:sldMk cId="259573349" sldId="258"/>
            <ac:spMk id="2" creationId="{9CE0552C-1D57-448D-9C05-1ABA88B6C717}"/>
          </ac:spMkLst>
        </pc:spChg>
        <pc:spChg chg="mod">
          <ac:chgData name="Virendra Kumar" userId="b0a8125b-5140-4824-854a-4f4b532b4a8c" providerId="ADAL" clId="{3C6DD9F2-2DFD-40D2-869B-572AABA0FC15}" dt="2021-05-25T12:51:26.031" v="840" actId="20577"/>
          <ac:spMkLst>
            <pc:docMk/>
            <pc:sldMk cId="259573349" sldId="258"/>
            <ac:spMk id="3" creationId="{0DCC84ED-D3C3-42EB-9D52-091A60BE540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A938C4-186B-4F6B-8CB4-AEF5A3D30ACE}" type="datetimeFigureOut">
              <a:rPr lang="en-US" smtClean="0"/>
              <a:t>5/25/2021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51905D-CE62-4BDF-BC4C-F300914AF682}" type="slidenum">
              <a:rPr lang="en-US" smtClean="0"/>
              <a:t>‹#›</a:t>
            </a:fld>
            <a:endParaRPr lang="en-US"/>
          </a:p>
        </p:txBody>
      </p:sp>
    </p:spTree>
    <p:extLst>
      <p:ext uri="{BB962C8B-B14F-4D97-AF65-F5344CB8AC3E}">
        <p14:creationId xmlns:p14="http://schemas.microsoft.com/office/powerpoint/2010/main" val="3356861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51905D-CE62-4BDF-BC4C-F300914AF682}" type="slidenum">
              <a:rPr lang="en-US" smtClean="0"/>
              <a:t>2</a:t>
            </a:fld>
            <a:endParaRPr lang="en-US"/>
          </a:p>
        </p:txBody>
      </p:sp>
    </p:spTree>
    <p:extLst>
      <p:ext uri="{BB962C8B-B14F-4D97-AF65-F5344CB8AC3E}">
        <p14:creationId xmlns:p14="http://schemas.microsoft.com/office/powerpoint/2010/main" val="1126965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3AE1D-8DD8-4F73-9342-B3C90114B98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B968785-0F2C-4803-9109-6702C6E723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2DB0F1-739D-4689-8A4E-8816BA1DFD66}"/>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C307E93B-D5B9-4B52-9665-BD64020A6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734408-95E2-4538-8E51-55F2A4C91EFA}"/>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465455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6E109-3015-42CB-BB3E-AE6438BE97A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C4037E9-5B45-41BE-9584-653CF84520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456C86-AC84-4BA2-824F-28C208528DF3}"/>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B0D12A11-FBA4-4C2A-84C9-B0EF723523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0EA073-2AA5-477B-8AEC-ED5F400FBAE5}"/>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174548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E8CA3C-1809-49B8-826E-A20C2DFB3C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5F18EE-3B56-4560-A483-EC1AE3CA85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966E8E-1B7A-46DF-88EB-7AAD18EEECDC}"/>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D3B7B5B6-6AF0-444F-925C-879F828934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513F99-B8BF-4AE1-ABCD-A1BB050AA2F6}"/>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298550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F9E69-B36D-49FB-8A77-6B1D81C920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2F23FC-D2E7-4B09-B090-9A42EBB4C6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4C2055-CA23-407A-BB87-D17FD665C409}"/>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BD9DED8D-E944-44C9-B36E-B56FA49340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AE6B72-CA37-486D-AD0D-FB674C21630C}"/>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4193207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7925-A364-4864-A836-D81CD00683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E655A8-1360-4BC7-894F-DDE1A403EF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116683-57DD-4AAE-9AA0-C8040C05B643}"/>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B29CC35A-1C82-4283-89C9-F152835DE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DD7B9D-F2D8-4449-8324-94DB74057069}"/>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21541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DDE6-6A93-4713-8F87-ACE8B9A809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A0422C-0DCF-465B-9643-F758DCA053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4C9CD1-CFE9-4241-B04B-23642C957B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D7BADF-C4C0-4137-857D-3BDDAA31D170}"/>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6" name="Footer Placeholder 5">
            <a:extLst>
              <a:ext uri="{FF2B5EF4-FFF2-40B4-BE49-F238E27FC236}">
                <a16:creationId xmlns:a16="http://schemas.microsoft.com/office/drawing/2014/main" id="{37948D71-31D0-437F-B517-512B811962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4EAEFD-62A7-443A-92D1-2475A4F93DF3}"/>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2099635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18561-E8F8-433E-927B-E1E41CF128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CD1722-76C4-45F1-881A-2DC3FB519C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70CB7A-27FF-4759-A331-ED284F2378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F58DCA-604F-4B63-8C8E-CD1ADCFAEC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CC65D9-E9A4-4A9F-BCA5-0F3FAD74DA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F1CC6B4-71F5-4F71-B727-53123A79035F}"/>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8" name="Footer Placeholder 7">
            <a:extLst>
              <a:ext uri="{FF2B5EF4-FFF2-40B4-BE49-F238E27FC236}">
                <a16:creationId xmlns:a16="http://schemas.microsoft.com/office/drawing/2014/main" id="{C6BE6DBF-B1A1-4664-9EBF-FAA0D2A8F8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674B39F-9308-4090-9E93-88AC82C9E7ED}"/>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3851160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4DF1A-CFDF-40B1-A82D-5B5C0ECF4D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0080CC-B731-43ED-A641-68441CE892E5}"/>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4" name="Footer Placeholder 3">
            <a:extLst>
              <a:ext uri="{FF2B5EF4-FFF2-40B4-BE49-F238E27FC236}">
                <a16:creationId xmlns:a16="http://schemas.microsoft.com/office/drawing/2014/main" id="{0112DA87-7CD0-4A9D-A069-800C8CA7AA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4C0F4AC-AFE1-42BA-AFE7-C2FE43BE1CDD}"/>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4064038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647B5-06EB-4D43-9FA4-260AAAA2F59B}"/>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3" name="Footer Placeholder 2">
            <a:extLst>
              <a:ext uri="{FF2B5EF4-FFF2-40B4-BE49-F238E27FC236}">
                <a16:creationId xmlns:a16="http://schemas.microsoft.com/office/drawing/2014/main" id="{945F0C3D-4948-4210-866D-CF227B11FB9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D780EB-53C6-4CE3-B598-D0A208C50D1A}"/>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1915214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88E9B-B23C-4C7F-9C3B-97369A7F00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F31AAF7-DE7F-4FBB-A0AA-B5E12C5716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ED91411-248C-472F-A440-8B2DAAF2C3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486AD6-0F13-4E77-A25B-39855C106580}"/>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6" name="Footer Placeholder 5">
            <a:extLst>
              <a:ext uri="{FF2B5EF4-FFF2-40B4-BE49-F238E27FC236}">
                <a16:creationId xmlns:a16="http://schemas.microsoft.com/office/drawing/2014/main" id="{849F0C61-E1DE-4384-89C5-FA609D092B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F84EB8-09BF-4161-A149-CDE5DA491160}"/>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2004415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2C7A3-2E82-4A78-92E3-49FD42A990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1DBDEB0-D01A-4F28-9E96-2E6E7DAA97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648D2EA-2EF9-486A-B14A-7E83E7D9A1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AA98BE-27CA-475F-A306-C337B1512493}"/>
              </a:ext>
            </a:extLst>
          </p:cNvPr>
          <p:cNvSpPr>
            <a:spLocks noGrp="1"/>
          </p:cNvSpPr>
          <p:nvPr>
            <p:ph type="dt" sz="half" idx="10"/>
          </p:nvPr>
        </p:nvSpPr>
        <p:spPr/>
        <p:txBody>
          <a:bodyPr/>
          <a:lstStyle/>
          <a:p>
            <a:fld id="{F12D7A5E-B14D-491C-BF06-F1B679C35D41}" type="datetimeFigureOut">
              <a:rPr lang="en-US" smtClean="0"/>
              <a:t>5/25/2021</a:t>
            </a:fld>
            <a:endParaRPr lang="en-US"/>
          </a:p>
        </p:txBody>
      </p:sp>
      <p:sp>
        <p:nvSpPr>
          <p:cNvPr id="6" name="Footer Placeholder 5">
            <a:extLst>
              <a:ext uri="{FF2B5EF4-FFF2-40B4-BE49-F238E27FC236}">
                <a16:creationId xmlns:a16="http://schemas.microsoft.com/office/drawing/2014/main" id="{84A05234-5E36-4184-9833-DA87F7FF41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4E6121-7E36-4655-A44A-37B42D6DEDDA}"/>
              </a:ext>
            </a:extLst>
          </p:cNvPr>
          <p:cNvSpPr>
            <a:spLocks noGrp="1"/>
          </p:cNvSpPr>
          <p:nvPr>
            <p:ph type="sldNum" sz="quarter" idx="12"/>
          </p:nvPr>
        </p:nvSpPr>
        <p:spPr/>
        <p:txBody>
          <a:bodyPr/>
          <a:lstStyle/>
          <a:p>
            <a:fld id="{821A3D37-C9B3-4FF6-8511-F44ADE5CB6FE}" type="slidenum">
              <a:rPr lang="en-US" smtClean="0"/>
              <a:t>‹#›</a:t>
            </a:fld>
            <a:endParaRPr lang="en-US"/>
          </a:p>
        </p:txBody>
      </p:sp>
    </p:spTree>
    <p:extLst>
      <p:ext uri="{BB962C8B-B14F-4D97-AF65-F5344CB8AC3E}">
        <p14:creationId xmlns:p14="http://schemas.microsoft.com/office/powerpoint/2010/main" val="2203746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024EEC-6B5C-434B-B9DC-0F80AEDDD4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E5D196F-846E-40EA-896A-ABC442DFCD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F098AF-2F4E-4842-9544-EC9140D798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2D7A5E-B14D-491C-BF06-F1B679C35D41}" type="datetimeFigureOut">
              <a:rPr lang="en-US" smtClean="0"/>
              <a:t>5/25/2021</a:t>
            </a:fld>
            <a:endParaRPr lang="en-US"/>
          </a:p>
        </p:txBody>
      </p:sp>
      <p:sp>
        <p:nvSpPr>
          <p:cNvPr id="5" name="Footer Placeholder 4">
            <a:extLst>
              <a:ext uri="{FF2B5EF4-FFF2-40B4-BE49-F238E27FC236}">
                <a16:creationId xmlns:a16="http://schemas.microsoft.com/office/drawing/2014/main" id="{7ACD10BA-C126-4558-8DDF-E87D5E0676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55D98A4-1DAF-420C-82BB-8235A4A17F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1A3D37-C9B3-4FF6-8511-F44ADE5CB6FE}" type="slidenum">
              <a:rPr lang="en-US" smtClean="0"/>
              <a:t>‹#›</a:t>
            </a:fld>
            <a:endParaRPr lang="en-US"/>
          </a:p>
        </p:txBody>
      </p:sp>
    </p:spTree>
    <p:extLst>
      <p:ext uri="{BB962C8B-B14F-4D97-AF65-F5344CB8AC3E}">
        <p14:creationId xmlns:p14="http://schemas.microsoft.com/office/powerpoint/2010/main" val="13451196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tsi.org/deliver/etsi_ts/102900_102999/102940/01.03.01_60/ts_102940v010301p.pdf" TargetMode="External"/><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www.etsi.org/deliver/etsi_ts/103000_103099/103097/01.04.01_60/ts_103097v010401p.pdf" TargetMode="External"/><Relationship Id="rId4" Type="http://schemas.openxmlformats.org/officeDocument/2006/relationships/hyperlink" Target="https://www.etsi.org/deliver/etsi_ts/102900_102999/102941/01.04.01_60/ts_102941v010401p.pdf"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tsi.org/deliver/etsi_ts/102900_102999/102941/01.04.01_60/ts_102941v010401p.pdf" TargetMode="External"/><Relationship Id="rId2" Type="http://schemas.openxmlformats.org/officeDocument/2006/relationships/hyperlink" Target="https://www.etsi.org/deliver/etsi_ts/102900_102999/102940/01.03.01_60/ts_102940v010301p.pdf" TargetMode="External"/><Relationship Id="rId1" Type="http://schemas.openxmlformats.org/officeDocument/2006/relationships/slideLayout" Target="../slideLayouts/slideLayout2.xml"/><Relationship Id="rId4" Type="http://schemas.openxmlformats.org/officeDocument/2006/relationships/hyperlink" Target="https://www.etsi.org/deliver/etsi_ts/103000_103099/103097/01.04.01_60/ts_103097v010401p.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512BD-C7B9-491F-94BB-E79516B068F4}"/>
              </a:ext>
            </a:extLst>
          </p:cNvPr>
          <p:cNvSpPr>
            <a:spLocks noGrp="1"/>
          </p:cNvSpPr>
          <p:nvPr>
            <p:ph type="ctrTitle"/>
          </p:nvPr>
        </p:nvSpPr>
        <p:spPr/>
        <p:txBody>
          <a:bodyPr/>
          <a:lstStyle/>
          <a:p>
            <a:r>
              <a:rPr lang="en-US" dirty="0"/>
              <a:t>EU-ESPS Task 3 - End Entity Revocation: Status Update</a:t>
            </a:r>
          </a:p>
        </p:txBody>
      </p:sp>
      <p:sp>
        <p:nvSpPr>
          <p:cNvPr id="3" name="Subtitle 2">
            <a:extLst>
              <a:ext uri="{FF2B5EF4-FFF2-40B4-BE49-F238E27FC236}">
                <a16:creationId xmlns:a16="http://schemas.microsoft.com/office/drawing/2014/main" id="{57B7319A-6BBD-40BD-A766-64DD15FCDDE3}"/>
              </a:ext>
            </a:extLst>
          </p:cNvPr>
          <p:cNvSpPr>
            <a:spLocks noGrp="1"/>
          </p:cNvSpPr>
          <p:nvPr>
            <p:ph type="subTitle" idx="1"/>
          </p:nvPr>
        </p:nvSpPr>
        <p:spPr/>
        <p:txBody>
          <a:bodyPr/>
          <a:lstStyle/>
          <a:p>
            <a:r>
              <a:rPr lang="en-US" dirty="0"/>
              <a:t>Virendra Kumar (Qualcomm)</a:t>
            </a:r>
          </a:p>
        </p:txBody>
      </p:sp>
    </p:spTree>
    <p:extLst>
      <p:ext uri="{BB962C8B-B14F-4D97-AF65-F5344CB8AC3E}">
        <p14:creationId xmlns:p14="http://schemas.microsoft.com/office/powerpoint/2010/main" val="1431360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5E89E-B98C-403D-83B8-A4E0BE648A7C}"/>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A9C15E46-CB8B-4B44-B3BF-9EDE506BB85C}"/>
              </a:ext>
            </a:extLst>
          </p:cNvPr>
          <p:cNvSpPr>
            <a:spLocks noGrp="1"/>
          </p:cNvSpPr>
          <p:nvPr>
            <p:ph idx="1"/>
          </p:nvPr>
        </p:nvSpPr>
        <p:spPr/>
        <p:txBody>
          <a:bodyPr>
            <a:normAutofit fontScale="85000" lnSpcReduction="20000"/>
          </a:bodyPr>
          <a:lstStyle/>
          <a:p>
            <a:r>
              <a:rPr lang="en-US" dirty="0"/>
              <a:t>Currently, the European design (ETSI TS </a:t>
            </a:r>
            <a:r>
              <a:rPr lang="en-US" dirty="0">
                <a:hlinkClick r:id="rId3"/>
              </a:rPr>
              <a:t>102 940</a:t>
            </a:r>
            <a:r>
              <a:rPr lang="en-US" dirty="0"/>
              <a:t>, </a:t>
            </a:r>
            <a:r>
              <a:rPr lang="en-US" dirty="0">
                <a:hlinkClick r:id="rId4"/>
              </a:rPr>
              <a:t>102 941</a:t>
            </a:r>
            <a:r>
              <a:rPr lang="en-US" dirty="0"/>
              <a:t>, </a:t>
            </a:r>
            <a:r>
              <a:rPr lang="en-US" dirty="0">
                <a:hlinkClick r:id="rId5"/>
              </a:rPr>
              <a:t>103 097</a:t>
            </a:r>
            <a:r>
              <a:rPr lang="en-US" dirty="0"/>
              <a:t>) has a major design </a:t>
            </a:r>
            <a:r>
              <a:rPr lang="en-US" dirty="0">
                <a:solidFill>
                  <a:srgbClr val="FF0000"/>
                </a:solidFill>
              </a:rPr>
              <a:t>flaw/weakness </a:t>
            </a:r>
          </a:p>
          <a:p>
            <a:pPr lvl="1"/>
            <a:r>
              <a:rPr lang="en-US" dirty="0"/>
              <a:t>No mechanism to actively revoke a misbehaving/malfunctioning end entity</a:t>
            </a:r>
          </a:p>
          <a:p>
            <a:pPr lvl="1"/>
            <a:endParaRPr lang="en-US" dirty="0"/>
          </a:p>
          <a:p>
            <a:pPr lvl="1"/>
            <a:endParaRPr lang="en-US" dirty="0"/>
          </a:p>
          <a:p>
            <a:pPr lvl="1"/>
            <a:endParaRPr lang="en-US" dirty="0"/>
          </a:p>
          <a:p>
            <a:pPr lvl="1"/>
            <a:endParaRPr lang="en-US" dirty="0"/>
          </a:p>
          <a:p>
            <a:pPr lvl="1"/>
            <a:endParaRPr lang="en-US" dirty="0"/>
          </a:p>
          <a:p>
            <a:endParaRPr lang="en-US" dirty="0"/>
          </a:p>
          <a:p>
            <a:endParaRPr lang="en-US" dirty="0"/>
          </a:p>
          <a:p>
            <a:endParaRPr lang="en-US" dirty="0"/>
          </a:p>
          <a:p>
            <a:r>
              <a:rPr lang="en-US" dirty="0"/>
              <a:t>EU-ESPS Task 3 aims to address this gap</a:t>
            </a:r>
          </a:p>
          <a:p>
            <a:pPr lvl="1"/>
            <a:r>
              <a:rPr lang="en-US" dirty="0"/>
              <a:t>Technical specification to allow for an efficient mechanism for device-level revocation as defined in IEEE 1609.2, while highlighting advantages, besides efficiency gains.</a:t>
            </a:r>
          </a:p>
        </p:txBody>
      </p:sp>
      <p:grpSp>
        <p:nvGrpSpPr>
          <p:cNvPr id="13" name="Group 12">
            <a:extLst>
              <a:ext uri="{FF2B5EF4-FFF2-40B4-BE49-F238E27FC236}">
                <a16:creationId xmlns:a16="http://schemas.microsoft.com/office/drawing/2014/main" id="{F34A3B4B-7B98-45BA-9890-0CE08CA23961}"/>
              </a:ext>
            </a:extLst>
          </p:cNvPr>
          <p:cNvGrpSpPr/>
          <p:nvPr/>
        </p:nvGrpSpPr>
        <p:grpSpPr>
          <a:xfrm>
            <a:off x="370886" y="2712161"/>
            <a:ext cx="11359476" cy="1074198"/>
            <a:chOff x="370886" y="2712161"/>
            <a:chExt cx="11359476" cy="1074198"/>
          </a:xfrm>
        </p:grpSpPr>
        <p:grpSp>
          <p:nvGrpSpPr>
            <p:cNvPr id="11" name="Group 10">
              <a:extLst>
                <a:ext uri="{FF2B5EF4-FFF2-40B4-BE49-F238E27FC236}">
                  <a16:creationId xmlns:a16="http://schemas.microsoft.com/office/drawing/2014/main" id="{5A929625-8722-498F-94F1-E761FB99EB3A}"/>
                </a:ext>
              </a:extLst>
            </p:cNvPr>
            <p:cNvGrpSpPr/>
            <p:nvPr/>
          </p:nvGrpSpPr>
          <p:grpSpPr>
            <a:xfrm>
              <a:off x="2382175" y="2712161"/>
              <a:ext cx="9348187" cy="1074198"/>
              <a:chOff x="1421906" y="4167057"/>
              <a:chExt cx="9348187" cy="1074198"/>
            </a:xfrm>
          </p:grpSpPr>
          <p:pic>
            <p:nvPicPr>
              <p:cNvPr id="8" name="Picture 7" descr="Graphical user interface, text, application, Word&#10;&#10;Description automatically generated">
                <a:extLst>
                  <a:ext uri="{FF2B5EF4-FFF2-40B4-BE49-F238E27FC236}">
                    <a16:creationId xmlns:a16="http://schemas.microsoft.com/office/drawing/2014/main" id="{AA7E0A96-69AF-46A1-83C6-A24CD46EDF0B}"/>
                  </a:ext>
                </a:extLst>
              </p:cNvPr>
              <p:cNvPicPr>
                <a:picLocks noChangeAspect="1"/>
              </p:cNvPicPr>
              <p:nvPr/>
            </p:nvPicPr>
            <p:blipFill rotWithShape="1">
              <a:blip r:embed="rId6">
                <a:extLst>
                  <a:ext uri="{28A0092B-C50C-407E-A947-70E740481C1C}">
                    <a14:useLocalDpi xmlns:a14="http://schemas.microsoft.com/office/drawing/2010/main" val="0"/>
                  </a:ext>
                </a:extLst>
              </a:blip>
              <a:srcRect l="11286" t="47249" r="12039" b="37088"/>
              <a:stretch/>
            </p:blipFill>
            <p:spPr>
              <a:xfrm>
                <a:off x="1421906" y="4167057"/>
                <a:ext cx="9348187" cy="1074198"/>
              </a:xfrm>
              <a:prstGeom prst="rect">
                <a:avLst/>
              </a:prstGeom>
            </p:spPr>
          </p:pic>
          <p:sp>
            <p:nvSpPr>
              <p:cNvPr id="10" name="Rectangle: Rounded Corners 9">
                <a:extLst>
                  <a:ext uri="{FF2B5EF4-FFF2-40B4-BE49-F238E27FC236}">
                    <a16:creationId xmlns:a16="http://schemas.microsoft.com/office/drawing/2014/main" id="{A8180FE0-00A2-4D63-9859-1DCC2655E7D8}"/>
                  </a:ext>
                </a:extLst>
              </p:cNvPr>
              <p:cNvSpPr/>
              <p:nvPr/>
            </p:nvSpPr>
            <p:spPr>
              <a:xfrm>
                <a:off x="5528222" y="4241207"/>
                <a:ext cx="4024151" cy="255549"/>
              </a:xfrm>
              <a:prstGeom prst="roundRect">
                <a:avLst/>
              </a:prstGeom>
              <a:solidFill>
                <a:srgbClr val="FFC00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Box 11">
              <a:extLst>
                <a:ext uri="{FF2B5EF4-FFF2-40B4-BE49-F238E27FC236}">
                  <a16:creationId xmlns:a16="http://schemas.microsoft.com/office/drawing/2014/main" id="{FACE5693-50A7-456D-A146-45D3469B1696}"/>
                </a:ext>
              </a:extLst>
            </p:cNvPr>
            <p:cNvSpPr txBox="1"/>
            <p:nvPr/>
          </p:nvSpPr>
          <p:spPr>
            <a:xfrm>
              <a:off x="370886" y="3041860"/>
              <a:ext cx="1711622" cy="369332"/>
            </a:xfrm>
            <a:prstGeom prst="rect">
              <a:avLst/>
            </a:prstGeom>
            <a:noFill/>
          </p:spPr>
          <p:txBody>
            <a:bodyPr wrap="none" rtlCol="0">
              <a:spAutoFit/>
            </a:bodyPr>
            <a:lstStyle/>
            <a:p>
              <a:r>
                <a:rPr lang="en-US" b="1" dirty="0"/>
                <a:t>ETSI TS 102 941:</a:t>
              </a:r>
            </a:p>
          </p:txBody>
        </p:sp>
      </p:grpSp>
      <p:grpSp>
        <p:nvGrpSpPr>
          <p:cNvPr id="15" name="Group 14">
            <a:extLst>
              <a:ext uri="{FF2B5EF4-FFF2-40B4-BE49-F238E27FC236}">
                <a16:creationId xmlns:a16="http://schemas.microsoft.com/office/drawing/2014/main" id="{EB53D73D-3001-4560-8293-AF360F7D71D9}"/>
              </a:ext>
            </a:extLst>
          </p:cNvPr>
          <p:cNvGrpSpPr/>
          <p:nvPr/>
        </p:nvGrpSpPr>
        <p:grpSpPr>
          <a:xfrm>
            <a:off x="370886" y="3921296"/>
            <a:ext cx="11359476" cy="849085"/>
            <a:chOff x="370886" y="3921296"/>
            <a:chExt cx="11359476" cy="849085"/>
          </a:xfrm>
        </p:grpSpPr>
        <p:grpSp>
          <p:nvGrpSpPr>
            <p:cNvPr id="9" name="Group 8">
              <a:extLst>
                <a:ext uri="{FF2B5EF4-FFF2-40B4-BE49-F238E27FC236}">
                  <a16:creationId xmlns:a16="http://schemas.microsoft.com/office/drawing/2014/main" id="{EE4CE92E-BE70-40BE-A649-AA6FD25412EA}"/>
                </a:ext>
              </a:extLst>
            </p:cNvPr>
            <p:cNvGrpSpPr/>
            <p:nvPr/>
          </p:nvGrpSpPr>
          <p:grpSpPr>
            <a:xfrm>
              <a:off x="2082508" y="3921296"/>
              <a:ext cx="9647854" cy="849085"/>
              <a:chOff x="1272073" y="3152209"/>
              <a:chExt cx="9647854" cy="849085"/>
            </a:xfrm>
          </p:grpSpPr>
          <p:pic>
            <p:nvPicPr>
              <p:cNvPr id="5" name="Picture 4" descr="Graphical user interface, text, application&#10;&#10;Description automatically generated">
                <a:extLst>
                  <a:ext uri="{FF2B5EF4-FFF2-40B4-BE49-F238E27FC236}">
                    <a16:creationId xmlns:a16="http://schemas.microsoft.com/office/drawing/2014/main" id="{28FEC1F6-E751-4416-90E2-BEC1855AB3F9}"/>
                  </a:ext>
                </a:extLst>
              </p:cNvPr>
              <p:cNvPicPr>
                <a:picLocks noChangeAspect="1"/>
              </p:cNvPicPr>
              <p:nvPr/>
            </p:nvPicPr>
            <p:blipFill rotWithShape="1">
              <a:blip r:embed="rId7">
                <a:extLst>
                  <a:ext uri="{28A0092B-C50C-407E-A947-70E740481C1C}">
                    <a14:useLocalDpi xmlns:a14="http://schemas.microsoft.com/office/drawing/2010/main" val="0"/>
                  </a:ext>
                </a:extLst>
              </a:blip>
              <a:srcRect l="8418" t="46122" r="12449" b="41497"/>
              <a:stretch/>
            </p:blipFill>
            <p:spPr>
              <a:xfrm>
                <a:off x="1272073" y="3152209"/>
                <a:ext cx="9647854" cy="849085"/>
              </a:xfrm>
              <a:prstGeom prst="rect">
                <a:avLst/>
              </a:prstGeom>
            </p:spPr>
          </p:pic>
          <p:sp>
            <p:nvSpPr>
              <p:cNvPr id="6" name="Rectangle: Rounded Corners 5">
                <a:extLst>
                  <a:ext uri="{FF2B5EF4-FFF2-40B4-BE49-F238E27FC236}">
                    <a16:creationId xmlns:a16="http://schemas.microsoft.com/office/drawing/2014/main" id="{E3774830-3097-4D02-8D3C-7D06FA43D402}"/>
                  </a:ext>
                </a:extLst>
              </p:cNvPr>
              <p:cNvSpPr/>
              <p:nvPr/>
            </p:nvSpPr>
            <p:spPr>
              <a:xfrm>
                <a:off x="5563339" y="3535216"/>
                <a:ext cx="5009965" cy="255549"/>
              </a:xfrm>
              <a:prstGeom prst="roundRect">
                <a:avLst/>
              </a:prstGeom>
              <a:solidFill>
                <a:srgbClr val="FFC00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TextBox 13">
              <a:extLst>
                <a:ext uri="{FF2B5EF4-FFF2-40B4-BE49-F238E27FC236}">
                  <a16:creationId xmlns:a16="http://schemas.microsoft.com/office/drawing/2014/main" id="{5FC96B5A-2E50-4345-91C9-58751BEC8EBF}"/>
                </a:ext>
              </a:extLst>
            </p:cNvPr>
            <p:cNvSpPr txBox="1"/>
            <p:nvPr/>
          </p:nvSpPr>
          <p:spPr>
            <a:xfrm>
              <a:off x="370886" y="4161172"/>
              <a:ext cx="1726050" cy="369332"/>
            </a:xfrm>
            <a:prstGeom prst="rect">
              <a:avLst/>
            </a:prstGeom>
            <a:noFill/>
          </p:spPr>
          <p:txBody>
            <a:bodyPr wrap="none" rtlCol="0">
              <a:spAutoFit/>
            </a:bodyPr>
            <a:lstStyle/>
            <a:p>
              <a:r>
                <a:rPr lang="en-US" b="1" dirty="0"/>
                <a:t>ETSI TS 103 097:</a:t>
              </a:r>
            </a:p>
          </p:txBody>
        </p:sp>
      </p:grpSp>
    </p:spTree>
    <p:extLst>
      <p:ext uri="{BB962C8B-B14F-4D97-AF65-F5344CB8AC3E}">
        <p14:creationId xmlns:p14="http://schemas.microsoft.com/office/powerpoint/2010/main" val="2140496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0552C-1D57-448D-9C05-1ABA88B6C717}"/>
              </a:ext>
            </a:extLst>
          </p:cNvPr>
          <p:cNvSpPr>
            <a:spLocks noGrp="1"/>
          </p:cNvSpPr>
          <p:nvPr>
            <p:ph type="title"/>
          </p:nvPr>
        </p:nvSpPr>
        <p:spPr/>
        <p:txBody>
          <a:bodyPr/>
          <a:lstStyle/>
          <a:p>
            <a:r>
              <a:rPr lang="en-US" dirty="0"/>
              <a:t>Current status</a:t>
            </a:r>
          </a:p>
        </p:txBody>
      </p:sp>
      <p:sp>
        <p:nvSpPr>
          <p:cNvPr id="3" name="Content Placeholder 2">
            <a:extLst>
              <a:ext uri="{FF2B5EF4-FFF2-40B4-BE49-F238E27FC236}">
                <a16:creationId xmlns:a16="http://schemas.microsoft.com/office/drawing/2014/main" id="{0DCC84ED-D3C3-42EB-9D52-091A60BE540F}"/>
              </a:ext>
            </a:extLst>
          </p:cNvPr>
          <p:cNvSpPr>
            <a:spLocks noGrp="1"/>
          </p:cNvSpPr>
          <p:nvPr>
            <p:ph idx="1"/>
          </p:nvPr>
        </p:nvSpPr>
        <p:spPr/>
        <p:txBody>
          <a:bodyPr/>
          <a:lstStyle/>
          <a:p>
            <a:r>
              <a:rPr lang="en-US" dirty="0"/>
              <a:t>Task lead: Virendra Kumar (Qualcomm)</a:t>
            </a:r>
          </a:p>
          <a:p>
            <a:r>
              <a:rPr lang="en-US" dirty="0"/>
              <a:t>Task supporter(s): Aldi Caushi (Ford), </a:t>
            </a:r>
            <a:r>
              <a:rPr lang="en-US" dirty="0">
                <a:solidFill>
                  <a:srgbClr val="FF0000"/>
                </a:solidFill>
              </a:rPr>
              <a:t>??</a:t>
            </a:r>
            <a:r>
              <a:rPr lang="en-US" dirty="0"/>
              <a:t> </a:t>
            </a:r>
          </a:p>
          <a:p>
            <a:r>
              <a:rPr lang="en-US" dirty="0"/>
              <a:t>Requires three new work items and change requests at ETSI ITS WG5 to update ETSI TS </a:t>
            </a:r>
            <a:r>
              <a:rPr lang="en-US" dirty="0">
                <a:hlinkClick r:id="rId2"/>
              </a:rPr>
              <a:t>102 940</a:t>
            </a:r>
            <a:r>
              <a:rPr lang="en-US" dirty="0"/>
              <a:t>, </a:t>
            </a:r>
            <a:r>
              <a:rPr lang="en-US" dirty="0">
                <a:hlinkClick r:id="rId3"/>
              </a:rPr>
              <a:t>102 941</a:t>
            </a:r>
            <a:r>
              <a:rPr lang="en-US" dirty="0"/>
              <a:t>, </a:t>
            </a:r>
            <a:r>
              <a:rPr lang="en-US" dirty="0">
                <a:hlinkClick r:id="rId4"/>
              </a:rPr>
              <a:t>103 097</a:t>
            </a:r>
            <a:endParaRPr lang="en-US" dirty="0"/>
          </a:p>
          <a:p>
            <a:r>
              <a:rPr lang="en-US" dirty="0"/>
              <a:t>Overview presentation at ETSI scheduled for June 15</a:t>
            </a:r>
            <a:r>
              <a:rPr lang="en-US" baseline="30000" dirty="0"/>
              <a:t>th</a:t>
            </a:r>
            <a:r>
              <a:rPr lang="en-US" dirty="0"/>
              <a:t> </a:t>
            </a:r>
          </a:p>
          <a:p>
            <a:r>
              <a:rPr lang="en-US" dirty="0"/>
              <a:t>Work items to be introduced at the next ETSI virtual F2F end of June</a:t>
            </a:r>
          </a:p>
          <a:p>
            <a:pPr lvl="1"/>
            <a:r>
              <a:rPr lang="en-US" dirty="0"/>
              <a:t>Need 5 supporting ETSI members to introduce a new work item</a:t>
            </a:r>
          </a:p>
          <a:p>
            <a:r>
              <a:rPr lang="en-US" dirty="0"/>
              <a:t>(Overly optimistic) estimated completion end of 2022 Q1</a:t>
            </a:r>
          </a:p>
        </p:txBody>
      </p:sp>
    </p:spTree>
    <p:extLst>
      <p:ext uri="{BB962C8B-B14F-4D97-AF65-F5344CB8AC3E}">
        <p14:creationId xmlns:p14="http://schemas.microsoft.com/office/powerpoint/2010/main" val="259573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EU-ESPS</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EU-ESPS</Work_Item>
    <Meeting_x0020_Date xmlns="061b9647-4e8e-4322-8827-bc9d1fc10aaf">2021-05-25T07:00:00+00:00</Meeting_x0020_Date>
    <Organization_x0020_Name xmlns="061b9647-4e8e-4322-8827-bc9d1fc10aaf">5GAA</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21EDAEBE-2EF0-4155-967F-F6B3CA046479}"/>
</file>

<file path=customXml/itemProps2.xml><?xml version="1.0" encoding="utf-8"?>
<ds:datastoreItem xmlns:ds="http://schemas.openxmlformats.org/officeDocument/2006/customXml" ds:itemID="{0AEAE07D-6389-4303-B09D-9A5CFFD5B3FC}"/>
</file>

<file path=customXml/itemProps3.xml><?xml version="1.0" encoding="utf-8"?>
<ds:datastoreItem xmlns:ds="http://schemas.openxmlformats.org/officeDocument/2006/customXml" ds:itemID="{946656CA-401A-4A46-92B3-22B5421AF788}"/>
</file>

<file path=docProps/app.xml><?xml version="1.0" encoding="utf-8"?>
<Properties xmlns="http://schemas.openxmlformats.org/officeDocument/2006/extended-properties" xmlns:vt="http://schemas.openxmlformats.org/officeDocument/2006/docPropsVTypes">
  <TotalTime>40</TotalTime>
  <Words>183</Words>
  <Application>Microsoft Office PowerPoint</Application>
  <PresentationFormat>Widescreen</PresentationFormat>
  <Paragraphs>26</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EU-ESPS Task 3 - End Entity Revocation: Status Update</vt:lpstr>
      <vt:lpstr>Overview</vt:lpstr>
      <vt:lpstr>Current status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EU-ESPS Task 3 - End Entity Revocation: Status Update</dc:title>
  <dc:creator>Virendra Kumar</dc:creator>
  <cp:lastModifiedBy>Virendra Kumar</cp:lastModifiedBy>
  <cp:revision>1</cp:revision>
  <dcterms:created xsi:type="dcterms:W3CDTF">2021-05-25T12:16:11Z</dcterms:created>
  <dcterms:modified xsi:type="dcterms:W3CDTF">2021-05-25T12:57:03Z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ies>
</file>