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2"/>
  </p:notesMasterIdLst>
  <p:sldIdLst>
    <p:sldId id="256" r:id="rId2"/>
    <p:sldId id="692" r:id="rId3"/>
    <p:sldId id="755" r:id="rId4"/>
    <p:sldId id="141169264" r:id="rId5"/>
    <p:sldId id="141169268" r:id="rId6"/>
    <p:sldId id="257" r:id="rId7"/>
    <p:sldId id="141169266" r:id="rId8"/>
    <p:sldId id="141169267" r:id="rId9"/>
    <p:sldId id="141169269" r:id="rId10"/>
    <p:sldId id="258" r:id="rId1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9DFB9"/>
    <a:srgbClr val="A9BAF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18F73D4-E7E6-4E93-A37B-5183C0127D8E}" v="327" dt="2023-08-25T08:27:54.043"/>
    <p1510:client id="{CA17C0D9-8F8C-4F6A-B176-4590060D6175}" v="7" dt="2023-08-24T08:56:55.09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107" autoAdjust="0"/>
    <p:restoredTop sz="96357" autoAdjust="0"/>
  </p:normalViewPr>
  <p:slideViewPr>
    <p:cSldViewPr snapToGrid="0">
      <p:cViewPr varScale="1">
        <p:scale>
          <a:sx n="114" d="100"/>
          <a:sy n="114" d="100"/>
        </p:scale>
        <p:origin x="522" y="10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18" Type="http://schemas.microsoft.com/office/2015/10/relationships/revisionInfo" Target="revisionInfo.xml"/><Relationship Id="rId3" Type="http://schemas.openxmlformats.org/officeDocument/2006/relationships/slide" Target="slides/slide2.xml"/><Relationship Id="rId21" Type="http://schemas.openxmlformats.org/officeDocument/2006/relationships/customXml" Target="../customXml/item3.xml"/><Relationship Id="rId7" Type="http://schemas.openxmlformats.org/officeDocument/2006/relationships/slide" Target="slides/slide6.xml"/><Relationship Id="rId12" Type="http://schemas.openxmlformats.org/officeDocument/2006/relationships/notesMaster" Target="notesMasters/notesMaster1.xml"/><Relationship Id="rId17" Type="http://schemas.microsoft.com/office/2016/11/relationships/changesInfo" Target="changesInfos/changesInfo1.xml"/><Relationship Id="rId2" Type="http://schemas.openxmlformats.org/officeDocument/2006/relationships/slide" Target="slides/slide1.xml"/><Relationship Id="rId16" Type="http://schemas.openxmlformats.org/officeDocument/2006/relationships/tableStyles" Target="tableStyles.xml"/><Relationship Id="rId20" Type="http://schemas.openxmlformats.org/officeDocument/2006/relationships/customXml" Target="../customXml/item2.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customXml" Target="../customXml/item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Yue Yin" userId="40c27072-0a7a-43c4-a21a-7608c30698b7" providerId="ADAL" clId="{518F73D4-E7E6-4E93-A37B-5183C0127D8E}"/>
    <pc:docChg chg="undo custSel delSld modSld">
      <pc:chgData name="Yue Yin" userId="40c27072-0a7a-43c4-a21a-7608c30698b7" providerId="ADAL" clId="{518F73D4-E7E6-4E93-A37B-5183C0127D8E}" dt="2023-08-25T08:31:11.366" v="1764" actId="20577"/>
      <pc:docMkLst>
        <pc:docMk/>
      </pc:docMkLst>
      <pc:sldChg chg="modSp mod">
        <pc:chgData name="Yue Yin" userId="40c27072-0a7a-43c4-a21a-7608c30698b7" providerId="ADAL" clId="{518F73D4-E7E6-4E93-A37B-5183C0127D8E}" dt="2023-08-25T06:52:29.395" v="39" actId="6549"/>
        <pc:sldMkLst>
          <pc:docMk/>
          <pc:sldMk cId="3025593236" sldId="256"/>
        </pc:sldMkLst>
        <pc:spChg chg="mod">
          <ac:chgData name="Yue Yin" userId="40c27072-0a7a-43c4-a21a-7608c30698b7" providerId="ADAL" clId="{518F73D4-E7E6-4E93-A37B-5183C0127D8E}" dt="2023-08-25T06:52:29.395" v="39" actId="6549"/>
          <ac:spMkLst>
            <pc:docMk/>
            <pc:sldMk cId="3025593236" sldId="256"/>
            <ac:spMk id="4" creationId="{92FD6042-222F-22D2-E2DC-FBBA58E25091}"/>
          </ac:spMkLst>
        </pc:spChg>
      </pc:sldChg>
      <pc:sldChg chg="modSp mod">
        <pc:chgData name="Yue Yin" userId="40c27072-0a7a-43c4-a21a-7608c30698b7" providerId="ADAL" clId="{518F73D4-E7E6-4E93-A37B-5183C0127D8E}" dt="2023-08-25T08:24:38.125" v="1750"/>
        <pc:sldMkLst>
          <pc:docMk/>
          <pc:sldMk cId="4252101454" sldId="257"/>
        </pc:sldMkLst>
        <pc:spChg chg="mod">
          <ac:chgData name="Yue Yin" userId="40c27072-0a7a-43c4-a21a-7608c30698b7" providerId="ADAL" clId="{518F73D4-E7E6-4E93-A37B-5183C0127D8E}" dt="2023-08-25T08:24:38.125" v="1750"/>
          <ac:spMkLst>
            <pc:docMk/>
            <pc:sldMk cId="4252101454" sldId="257"/>
            <ac:spMk id="7" creationId="{9FB78167-08CE-23B5-8566-400E396AE849}"/>
          </ac:spMkLst>
        </pc:spChg>
        <pc:spChg chg="mod">
          <ac:chgData name="Yue Yin" userId="40c27072-0a7a-43c4-a21a-7608c30698b7" providerId="ADAL" clId="{518F73D4-E7E6-4E93-A37B-5183C0127D8E}" dt="2023-08-25T07:44:30.023" v="1144" actId="6549"/>
          <ac:spMkLst>
            <pc:docMk/>
            <pc:sldMk cId="4252101454" sldId="257"/>
            <ac:spMk id="8" creationId="{9F08C444-6717-16ED-5CE9-163CDC9294BD}"/>
          </ac:spMkLst>
        </pc:spChg>
      </pc:sldChg>
      <pc:sldChg chg="modSp mod">
        <pc:chgData name="Yue Yin" userId="40c27072-0a7a-43c4-a21a-7608c30698b7" providerId="ADAL" clId="{518F73D4-E7E6-4E93-A37B-5183C0127D8E}" dt="2023-08-25T07:56:10.425" v="1408" actId="6549"/>
        <pc:sldMkLst>
          <pc:docMk/>
          <pc:sldMk cId="686949777" sldId="258"/>
        </pc:sldMkLst>
        <pc:spChg chg="mod">
          <ac:chgData name="Yue Yin" userId="40c27072-0a7a-43c4-a21a-7608c30698b7" providerId="ADAL" clId="{518F73D4-E7E6-4E93-A37B-5183C0127D8E}" dt="2023-08-25T07:48:32.930" v="1358" actId="6549"/>
          <ac:spMkLst>
            <pc:docMk/>
            <pc:sldMk cId="686949777" sldId="258"/>
            <ac:spMk id="6" creationId="{E4E8E880-58EE-993A-9EFA-0393140EF347}"/>
          </ac:spMkLst>
        </pc:spChg>
        <pc:spChg chg="mod">
          <ac:chgData name="Yue Yin" userId="40c27072-0a7a-43c4-a21a-7608c30698b7" providerId="ADAL" clId="{518F73D4-E7E6-4E93-A37B-5183C0127D8E}" dt="2023-08-25T07:56:10.425" v="1408" actId="6549"/>
          <ac:spMkLst>
            <pc:docMk/>
            <pc:sldMk cId="686949777" sldId="258"/>
            <ac:spMk id="8" creationId="{145BF2A4-F824-C6A6-2D75-2A0AE01FCFBA}"/>
          </ac:spMkLst>
        </pc:spChg>
      </pc:sldChg>
      <pc:sldChg chg="modSp mod">
        <pc:chgData name="Yue Yin" userId="40c27072-0a7a-43c4-a21a-7608c30698b7" providerId="ADAL" clId="{518F73D4-E7E6-4E93-A37B-5183C0127D8E}" dt="2023-08-25T08:16:18.739" v="1716" actId="20577"/>
        <pc:sldMkLst>
          <pc:docMk/>
          <pc:sldMk cId="4224911206" sldId="692"/>
        </pc:sldMkLst>
        <pc:spChg chg="mod">
          <ac:chgData name="Yue Yin" userId="40c27072-0a7a-43c4-a21a-7608c30698b7" providerId="ADAL" clId="{518F73D4-E7E6-4E93-A37B-5183C0127D8E}" dt="2023-08-25T08:16:18.739" v="1716" actId="20577"/>
          <ac:spMkLst>
            <pc:docMk/>
            <pc:sldMk cId="4224911206" sldId="692"/>
            <ac:spMk id="2" creationId="{00000000-0000-0000-0000-000000000000}"/>
          </ac:spMkLst>
        </pc:spChg>
        <pc:spChg chg="mod">
          <ac:chgData name="Yue Yin" userId="40c27072-0a7a-43c4-a21a-7608c30698b7" providerId="ADAL" clId="{518F73D4-E7E6-4E93-A37B-5183C0127D8E}" dt="2023-08-25T07:15:46.018" v="53" actId="6549"/>
          <ac:spMkLst>
            <pc:docMk/>
            <pc:sldMk cId="4224911206" sldId="692"/>
            <ac:spMk id="3" creationId="{00000000-0000-0000-0000-000000000000}"/>
          </ac:spMkLst>
        </pc:spChg>
      </pc:sldChg>
      <pc:sldChg chg="del">
        <pc:chgData name="Yue Yin" userId="40c27072-0a7a-43c4-a21a-7608c30698b7" providerId="ADAL" clId="{518F73D4-E7E6-4E93-A37B-5183C0127D8E}" dt="2023-08-25T06:58:17.576" v="40" actId="47"/>
        <pc:sldMkLst>
          <pc:docMk/>
          <pc:sldMk cId="1491343633" sldId="697"/>
        </pc:sldMkLst>
      </pc:sldChg>
      <pc:sldChg chg="modSp mod modNotesTx">
        <pc:chgData name="Yue Yin" userId="40c27072-0a7a-43c4-a21a-7608c30698b7" providerId="ADAL" clId="{518F73D4-E7E6-4E93-A37B-5183C0127D8E}" dt="2023-08-25T08:18:50.455" v="1735"/>
        <pc:sldMkLst>
          <pc:docMk/>
          <pc:sldMk cId="3869527252" sldId="755"/>
        </pc:sldMkLst>
        <pc:spChg chg="mod">
          <ac:chgData name="Yue Yin" userId="40c27072-0a7a-43c4-a21a-7608c30698b7" providerId="ADAL" clId="{518F73D4-E7E6-4E93-A37B-5183C0127D8E}" dt="2023-08-25T08:18:50.455" v="1735"/>
          <ac:spMkLst>
            <pc:docMk/>
            <pc:sldMk cId="3869527252" sldId="755"/>
            <ac:spMk id="2" creationId="{00000000-0000-0000-0000-000000000000}"/>
          </ac:spMkLst>
        </pc:spChg>
        <pc:spChg chg="mod">
          <ac:chgData name="Yue Yin" userId="40c27072-0a7a-43c4-a21a-7608c30698b7" providerId="ADAL" clId="{518F73D4-E7E6-4E93-A37B-5183C0127D8E}" dt="2023-08-25T07:30:28.174" v="525" actId="6549"/>
          <ac:spMkLst>
            <pc:docMk/>
            <pc:sldMk cId="3869527252" sldId="755"/>
            <ac:spMk id="3" creationId="{00000000-0000-0000-0000-000000000000}"/>
          </ac:spMkLst>
        </pc:spChg>
      </pc:sldChg>
      <pc:sldChg chg="modSp mod">
        <pc:chgData name="Yue Yin" userId="40c27072-0a7a-43c4-a21a-7608c30698b7" providerId="ADAL" clId="{518F73D4-E7E6-4E93-A37B-5183C0127D8E}" dt="2023-08-25T07:41:09.298" v="1013" actId="6549"/>
        <pc:sldMkLst>
          <pc:docMk/>
          <pc:sldMk cId="1597782187" sldId="141169264"/>
        </pc:sldMkLst>
        <pc:spChg chg="mod">
          <ac:chgData name="Yue Yin" userId="40c27072-0a7a-43c4-a21a-7608c30698b7" providerId="ADAL" clId="{518F73D4-E7E6-4E93-A37B-5183C0127D8E}" dt="2023-08-25T07:41:09.298" v="1013" actId="6549"/>
          <ac:spMkLst>
            <pc:docMk/>
            <pc:sldMk cId="1597782187" sldId="141169264"/>
            <ac:spMk id="3" creationId="{00000000-0000-0000-0000-000000000000}"/>
          </ac:spMkLst>
        </pc:spChg>
      </pc:sldChg>
      <pc:sldChg chg="delSp modSp mod">
        <pc:chgData name="Yue Yin" userId="40c27072-0a7a-43c4-a21a-7608c30698b7" providerId="ADAL" clId="{518F73D4-E7E6-4E93-A37B-5183C0127D8E}" dt="2023-08-25T08:27:54.039" v="1761"/>
        <pc:sldMkLst>
          <pc:docMk/>
          <pc:sldMk cId="3293847617" sldId="141169266"/>
        </pc:sldMkLst>
        <pc:spChg chg="mod">
          <ac:chgData name="Yue Yin" userId="40c27072-0a7a-43c4-a21a-7608c30698b7" providerId="ADAL" clId="{518F73D4-E7E6-4E93-A37B-5183C0127D8E}" dt="2023-08-25T08:05:52.169" v="1614" actId="1076"/>
          <ac:spMkLst>
            <pc:docMk/>
            <pc:sldMk cId="3293847617" sldId="141169266"/>
            <ac:spMk id="6" creationId="{A7540A55-4035-E3D2-6B86-9223742A4A3C}"/>
          </ac:spMkLst>
        </pc:spChg>
        <pc:spChg chg="del mod">
          <ac:chgData name="Yue Yin" userId="40c27072-0a7a-43c4-a21a-7608c30698b7" providerId="ADAL" clId="{518F73D4-E7E6-4E93-A37B-5183C0127D8E}" dt="2023-08-25T08:04:03.657" v="1607" actId="478"/>
          <ac:spMkLst>
            <pc:docMk/>
            <pc:sldMk cId="3293847617" sldId="141169266"/>
            <ac:spMk id="7" creationId="{5A27D43E-CCFF-7634-A86A-FB578905DE66}"/>
          </ac:spMkLst>
        </pc:spChg>
        <pc:spChg chg="mod">
          <ac:chgData name="Yue Yin" userId="40c27072-0a7a-43c4-a21a-7608c30698b7" providerId="ADAL" clId="{518F73D4-E7E6-4E93-A37B-5183C0127D8E}" dt="2023-08-25T08:27:54.039" v="1761"/>
          <ac:spMkLst>
            <pc:docMk/>
            <pc:sldMk cId="3293847617" sldId="141169266"/>
            <ac:spMk id="8" creationId="{7F6290F4-49BF-5799-373F-37DA01524523}"/>
          </ac:spMkLst>
        </pc:spChg>
      </pc:sldChg>
      <pc:sldChg chg="delSp modSp mod">
        <pc:chgData name="Yue Yin" userId="40c27072-0a7a-43c4-a21a-7608c30698b7" providerId="ADAL" clId="{518F73D4-E7E6-4E93-A37B-5183C0127D8E}" dt="2023-08-25T08:31:11.366" v="1764" actId="20577"/>
        <pc:sldMkLst>
          <pc:docMk/>
          <pc:sldMk cId="3134621413" sldId="141169267"/>
        </pc:sldMkLst>
        <pc:spChg chg="mod">
          <ac:chgData name="Yue Yin" userId="40c27072-0a7a-43c4-a21a-7608c30698b7" providerId="ADAL" clId="{518F73D4-E7E6-4E93-A37B-5183C0127D8E}" dt="2023-08-25T08:31:11.366" v="1764" actId="20577"/>
          <ac:spMkLst>
            <pc:docMk/>
            <pc:sldMk cId="3134621413" sldId="141169267"/>
            <ac:spMk id="2" creationId="{792D7C1C-F7ED-9090-460A-F274AB516499}"/>
          </ac:spMkLst>
        </pc:spChg>
        <pc:spChg chg="mod">
          <ac:chgData name="Yue Yin" userId="40c27072-0a7a-43c4-a21a-7608c30698b7" providerId="ADAL" clId="{518F73D4-E7E6-4E93-A37B-5183C0127D8E}" dt="2023-08-25T08:11:05.794" v="1688" actId="6549"/>
          <ac:spMkLst>
            <pc:docMk/>
            <pc:sldMk cId="3134621413" sldId="141169267"/>
            <ac:spMk id="3" creationId="{94AB9202-12BC-4472-CC19-B553F1A9BB95}"/>
          </ac:spMkLst>
        </pc:spChg>
        <pc:spChg chg="del">
          <ac:chgData name="Yue Yin" userId="40c27072-0a7a-43c4-a21a-7608c30698b7" providerId="ADAL" clId="{518F73D4-E7E6-4E93-A37B-5183C0127D8E}" dt="2023-08-25T08:04:33.974" v="1611" actId="478"/>
          <ac:spMkLst>
            <pc:docMk/>
            <pc:sldMk cId="3134621413" sldId="141169267"/>
            <ac:spMk id="4" creationId="{AB1F05AE-9A44-112C-EA88-49051C5B43C0}"/>
          </ac:spMkLst>
        </pc:spChg>
      </pc:sldChg>
      <pc:sldChg chg="modSp mod">
        <pc:chgData name="Yue Yin" userId="40c27072-0a7a-43c4-a21a-7608c30698b7" providerId="ADAL" clId="{518F73D4-E7E6-4E93-A37B-5183C0127D8E}" dt="2023-08-25T08:21:41.218" v="1747"/>
        <pc:sldMkLst>
          <pc:docMk/>
          <pc:sldMk cId="1180575277" sldId="141169268"/>
        </pc:sldMkLst>
        <pc:spChg chg="mod">
          <ac:chgData name="Yue Yin" userId="40c27072-0a7a-43c4-a21a-7608c30698b7" providerId="ADAL" clId="{518F73D4-E7E6-4E93-A37B-5183C0127D8E}" dt="2023-08-25T07:41:54.014" v="1045"/>
          <ac:spMkLst>
            <pc:docMk/>
            <pc:sldMk cId="1180575277" sldId="141169268"/>
            <ac:spMk id="5" creationId="{F6D42836-9D59-7B50-1B75-7B9C5E55365E}"/>
          </ac:spMkLst>
        </pc:spChg>
        <pc:spChg chg="mod">
          <ac:chgData name="Yue Yin" userId="40c27072-0a7a-43c4-a21a-7608c30698b7" providerId="ADAL" clId="{518F73D4-E7E6-4E93-A37B-5183C0127D8E}" dt="2023-08-25T08:21:41.218" v="1747"/>
          <ac:spMkLst>
            <pc:docMk/>
            <pc:sldMk cId="1180575277" sldId="141169268"/>
            <ac:spMk id="7" creationId="{4C4431ED-FE0A-07E6-82C6-F89A7BC65AE7}"/>
          </ac:spMkLst>
        </pc:spChg>
        <pc:spChg chg="mod">
          <ac:chgData name="Yue Yin" userId="40c27072-0a7a-43c4-a21a-7608c30698b7" providerId="ADAL" clId="{518F73D4-E7E6-4E93-A37B-5183C0127D8E}" dt="2023-08-25T07:42:14.887" v="1063" actId="6549"/>
          <ac:spMkLst>
            <pc:docMk/>
            <pc:sldMk cId="1180575277" sldId="141169268"/>
            <ac:spMk id="19" creationId="{3C794C27-A670-4651-B0DD-B25B492E485E}"/>
          </ac:spMkLst>
        </pc:spChg>
      </pc:sldChg>
      <pc:sldChg chg="modSp mod">
        <pc:chgData name="Yue Yin" userId="40c27072-0a7a-43c4-a21a-7608c30698b7" providerId="ADAL" clId="{518F73D4-E7E6-4E93-A37B-5183C0127D8E}" dt="2023-08-25T07:55:18.037" v="1382"/>
        <pc:sldMkLst>
          <pc:docMk/>
          <pc:sldMk cId="3410995588" sldId="141169269"/>
        </pc:sldMkLst>
        <pc:spChg chg="mod">
          <ac:chgData name="Yue Yin" userId="40c27072-0a7a-43c4-a21a-7608c30698b7" providerId="ADAL" clId="{518F73D4-E7E6-4E93-A37B-5183C0127D8E}" dt="2023-08-25T07:47:31.103" v="1307"/>
          <ac:spMkLst>
            <pc:docMk/>
            <pc:sldMk cId="3410995588" sldId="141169269"/>
            <ac:spMk id="5" creationId="{B4136DE3-841F-4756-AFDE-B1B13EFD2CBC}"/>
          </ac:spMkLst>
        </pc:spChg>
        <pc:spChg chg="mod">
          <ac:chgData name="Yue Yin" userId="40c27072-0a7a-43c4-a21a-7608c30698b7" providerId="ADAL" clId="{518F73D4-E7E6-4E93-A37B-5183C0127D8E}" dt="2023-08-25T07:55:18.037" v="1382"/>
          <ac:spMkLst>
            <pc:docMk/>
            <pc:sldMk cId="3410995588" sldId="141169269"/>
            <ac:spMk id="7" creationId="{10804051-4574-4E59-AD03-CF1E7C9469A4}"/>
          </ac:spMkLst>
        </pc:spChg>
        <pc:spChg chg="mod">
          <ac:chgData name="Yue Yin" userId="40c27072-0a7a-43c4-a21a-7608c30698b7" providerId="ADAL" clId="{518F73D4-E7E6-4E93-A37B-5183C0127D8E}" dt="2023-08-25T07:55:09.940" v="1378" actId="20577"/>
          <ac:spMkLst>
            <pc:docMk/>
            <pc:sldMk cId="3410995588" sldId="141169269"/>
            <ac:spMk id="8" creationId="{357950C9-75DA-43DA-970D-6F4470C45FF1}"/>
          </ac:spMkLst>
        </pc:spChg>
      </pc:sldChg>
    </pc:docChg>
  </pc:docChgLst>
  <pc:docChgLst>
    <pc:chgData name="Yue Yin" userId="40c27072-0a7a-43c4-a21a-7608c30698b7" providerId="ADAL" clId="{51C035D3-0052-423D-A433-0F6417084FE9}"/>
    <pc:docChg chg="undo custSel addSld delSld modSld">
      <pc:chgData name="Yue Yin" userId="40c27072-0a7a-43c4-a21a-7608c30698b7" providerId="ADAL" clId="{51C035D3-0052-423D-A433-0F6417084FE9}" dt="2023-08-23T09:19:16.202" v="183" actId="14100"/>
      <pc:docMkLst>
        <pc:docMk/>
      </pc:docMkLst>
      <pc:sldChg chg="del">
        <pc:chgData name="Yue Yin" userId="40c27072-0a7a-43c4-a21a-7608c30698b7" providerId="ADAL" clId="{51C035D3-0052-423D-A433-0F6417084FE9}" dt="2023-08-23T07:50:45.082" v="87" actId="47"/>
        <pc:sldMkLst>
          <pc:docMk/>
          <pc:sldMk cId="3642563576" sldId="141169265"/>
        </pc:sldMkLst>
      </pc:sldChg>
      <pc:sldChg chg="addSp delSp modSp add mod setBg">
        <pc:chgData name="Yue Yin" userId="40c27072-0a7a-43c4-a21a-7608c30698b7" providerId="ADAL" clId="{51C035D3-0052-423D-A433-0F6417084FE9}" dt="2023-08-23T07:50:24.436" v="86" actId="1076"/>
        <pc:sldMkLst>
          <pc:docMk/>
          <pc:sldMk cId="1180575277" sldId="141169268"/>
        </pc:sldMkLst>
        <pc:spChg chg="add del mod">
          <ac:chgData name="Yue Yin" userId="40c27072-0a7a-43c4-a21a-7608c30698b7" providerId="ADAL" clId="{51C035D3-0052-423D-A433-0F6417084FE9}" dt="2023-08-23T07:45:17.524" v="7" actId="478"/>
          <ac:spMkLst>
            <pc:docMk/>
            <pc:sldMk cId="1180575277" sldId="141169268"/>
            <ac:spMk id="2" creationId="{63A897D6-1DF9-4B06-AA3F-0601B998DC81}"/>
          </ac:spMkLst>
        </pc:spChg>
        <pc:spChg chg="add mod">
          <ac:chgData name="Yue Yin" userId="40c27072-0a7a-43c4-a21a-7608c30698b7" providerId="ADAL" clId="{51C035D3-0052-423D-A433-0F6417084FE9}" dt="2023-08-23T07:50:24.436" v="86" actId="1076"/>
          <ac:spMkLst>
            <pc:docMk/>
            <pc:sldMk cId="1180575277" sldId="141169268"/>
            <ac:spMk id="3" creationId="{5D00AFAF-A3E9-41AB-B654-2B6CFFB43589}"/>
          </ac:spMkLst>
        </pc:spChg>
        <pc:spChg chg="add mod">
          <ac:chgData name="Yue Yin" userId="40c27072-0a7a-43c4-a21a-7608c30698b7" providerId="ADAL" clId="{51C035D3-0052-423D-A433-0F6417084FE9}" dt="2023-08-23T07:50:24.436" v="86" actId="1076"/>
          <ac:spMkLst>
            <pc:docMk/>
            <pc:sldMk cId="1180575277" sldId="141169268"/>
            <ac:spMk id="4" creationId="{EFC1817A-AC3B-4A4F-9B2C-2A30DCC92CB1}"/>
          </ac:spMkLst>
        </pc:spChg>
        <pc:spChg chg="mod">
          <ac:chgData name="Yue Yin" userId="40c27072-0a7a-43c4-a21a-7608c30698b7" providerId="ADAL" clId="{51C035D3-0052-423D-A433-0F6417084FE9}" dt="2023-08-23T07:50:24.436" v="86" actId="1076"/>
          <ac:spMkLst>
            <pc:docMk/>
            <pc:sldMk cId="1180575277" sldId="141169268"/>
            <ac:spMk id="10" creationId="{312FB76B-7F77-B218-CCF0-6B8EBD0A1F6F}"/>
          </ac:spMkLst>
        </pc:spChg>
        <pc:spChg chg="add del">
          <ac:chgData name="Yue Yin" userId="40c27072-0a7a-43c4-a21a-7608c30698b7" providerId="ADAL" clId="{51C035D3-0052-423D-A433-0F6417084FE9}" dt="2023-08-23T07:48:44.885" v="49" actId="11529"/>
          <ac:spMkLst>
            <pc:docMk/>
            <pc:sldMk cId="1180575277" sldId="141169268"/>
            <ac:spMk id="11" creationId="{4DE0B795-6C22-4431-83C5-938957BEE896}"/>
          </ac:spMkLst>
        </pc:spChg>
        <pc:spChg chg="add mod">
          <ac:chgData name="Yue Yin" userId="40c27072-0a7a-43c4-a21a-7608c30698b7" providerId="ADAL" clId="{51C035D3-0052-423D-A433-0F6417084FE9}" dt="2023-08-23T07:50:24.436" v="86" actId="1076"/>
          <ac:spMkLst>
            <pc:docMk/>
            <pc:sldMk cId="1180575277" sldId="141169268"/>
            <ac:spMk id="12" creationId="{1EFAF619-AF4C-47CF-8F85-96BCDEA4B5E3}"/>
          </ac:spMkLst>
        </pc:spChg>
        <pc:spChg chg="add mod">
          <ac:chgData name="Yue Yin" userId="40c27072-0a7a-43c4-a21a-7608c30698b7" providerId="ADAL" clId="{51C035D3-0052-423D-A433-0F6417084FE9}" dt="2023-08-23T07:50:24.436" v="86" actId="1076"/>
          <ac:spMkLst>
            <pc:docMk/>
            <pc:sldMk cId="1180575277" sldId="141169268"/>
            <ac:spMk id="13" creationId="{42684305-DABD-4B30-AFC1-E3F36519FC37}"/>
          </ac:spMkLst>
        </pc:spChg>
        <pc:spChg chg="del">
          <ac:chgData name="Yue Yin" userId="40c27072-0a7a-43c4-a21a-7608c30698b7" providerId="ADAL" clId="{51C035D3-0052-423D-A433-0F6417084FE9}" dt="2023-08-23T07:44:50.993" v="1" actId="478"/>
          <ac:spMkLst>
            <pc:docMk/>
            <pc:sldMk cId="1180575277" sldId="141169268"/>
            <ac:spMk id="14" creationId="{C9C9AB14-CC1D-1C32-2612-A667867DE223}"/>
          </ac:spMkLst>
        </pc:spChg>
        <pc:spChg chg="del">
          <ac:chgData name="Yue Yin" userId="40c27072-0a7a-43c4-a21a-7608c30698b7" providerId="ADAL" clId="{51C035D3-0052-423D-A433-0F6417084FE9}" dt="2023-08-23T07:44:52.017" v="2" actId="478"/>
          <ac:spMkLst>
            <pc:docMk/>
            <pc:sldMk cId="1180575277" sldId="141169268"/>
            <ac:spMk id="15" creationId="{37B3E06A-2A0D-8585-C41B-0BE1E01E581B}"/>
          </ac:spMkLst>
        </pc:spChg>
        <pc:spChg chg="del">
          <ac:chgData name="Yue Yin" userId="40c27072-0a7a-43c4-a21a-7608c30698b7" providerId="ADAL" clId="{51C035D3-0052-423D-A433-0F6417084FE9}" dt="2023-08-23T07:44:53.043" v="3" actId="478"/>
          <ac:spMkLst>
            <pc:docMk/>
            <pc:sldMk cId="1180575277" sldId="141169268"/>
            <ac:spMk id="16" creationId="{94E6542A-5258-1F1E-69F7-B5CD6A6CEA0E}"/>
          </ac:spMkLst>
        </pc:spChg>
        <pc:spChg chg="del">
          <ac:chgData name="Yue Yin" userId="40c27072-0a7a-43c4-a21a-7608c30698b7" providerId="ADAL" clId="{51C035D3-0052-423D-A433-0F6417084FE9}" dt="2023-08-23T07:44:53.863" v="4" actId="478"/>
          <ac:spMkLst>
            <pc:docMk/>
            <pc:sldMk cId="1180575277" sldId="141169268"/>
            <ac:spMk id="17" creationId="{3DEDADBD-8F42-2D21-E978-B89B526EC5AB}"/>
          </ac:spMkLst>
        </pc:spChg>
        <pc:spChg chg="add mod">
          <ac:chgData name="Yue Yin" userId="40c27072-0a7a-43c4-a21a-7608c30698b7" providerId="ADAL" clId="{51C035D3-0052-423D-A433-0F6417084FE9}" dt="2023-08-23T07:50:24.436" v="86" actId="1076"/>
          <ac:spMkLst>
            <pc:docMk/>
            <pc:sldMk cId="1180575277" sldId="141169268"/>
            <ac:spMk id="18" creationId="{95D6F2CA-4425-483B-8965-60265705FE5A}"/>
          </ac:spMkLst>
        </pc:spChg>
        <pc:spChg chg="add mod">
          <ac:chgData name="Yue Yin" userId="40c27072-0a7a-43c4-a21a-7608c30698b7" providerId="ADAL" clId="{51C035D3-0052-423D-A433-0F6417084FE9}" dt="2023-08-23T07:50:24.436" v="86" actId="1076"/>
          <ac:spMkLst>
            <pc:docMk/>
            <pc:sldMk cId="1180575277" sldId="141169268"/>
            <ac:spMk id="19" creationId="{3C794C27-A670-4651-B0DD-B25B492E485E}"/>
          </ac:spMkLst>
        </pc:spChg>
        <pc:graphicFrameChg chg="mod">
          <ac:chgData name="Yue Yin" userId="40c27072-0a7a-43c4-a21a-7608c30698b7" providerId="ADAL" clId="{51C035D3-0052-423D-A433-0F6417084FE9}" dt="2023-08-23T07:50:24.436" v="86" actId="1076"/>
          <ac:graphicFrameMkLst>
            <pc:docMk/>
            <pc:sldMk cId="1180575277" sldId="141169268"/>
            <ac:graphicFrameMk id="9" creationId="{06256D90-6601-C1B5-418E-66F5C9DDA1F4}"/>
          </ac:graphicFrameMkLst>
        </pc:graphicFrameChg>
      </pc:sldChg>
      <pc:sldChg chg="addSp delSp modSp new mod modClrScheme chgLayout">
        <pc:chgData name="Yue Yin" userId="40c27072-0a7a-43c4-a21a-7608c30698b7" providerId="ADAL" clId="{51C035D3-0052-423D-A433-0F6417084FE9}" dt="2023-08-23T09:19:16.202" v="183" actId="14100"/>
        <pc:sldMkLst>
          <pc:docMk/>
          <pc:sldMk cId="3410995588" sldId="141169269"/>
        </pc:sldMkLst>
        <pc:spChg chg="del mod ord">
          <ac:chgData name="Yue Yin" userId="40c27072-0a7a-43c4-a21a-7608c30698b7" providerId="ADAL" clId="{51C035D3-0052-423D-A433-0F6417084FE9}" dt="2023-08-23T07:50:56.525" v="89" actId="700"/>
          <ac:spMkLst>
            <pc:docMk/>
            <pc:sldMk cId="3410995588" sldId="141169269"/>
            <ac:spMk id="2" creationId="{247E91D6-F8A7-40BD-B50C-30C725CE5188}"/>
          </ac:spMkLst>
        </pc:spChg>
        <pc:spChg chg="del mod ord">
          <ac:chgData name="Yue Yin" userId="40c27072-0a7a-43c4-a21a-7608c30698b7" providerId="ADAL" clId="{51C035D3-0052-423D-A433-0F6417084FE9}" dt="2023-08-23T07:50:56.525" v="89" actId="700"/>
          <ac:spMkLst>
            <pc:docMk/>
            <pc:sldMk cId="3410995588" sldId="141169269"/>
            <ac:spMk id="3" creationId="{B8D18D6B-8110-4375-8110-DDC0152A939B}"/>
          </ac:spMkLst>
        </pc:spChg>
        <pc:spChg chg="del mod ord">
          <ac:chgData name="Yue Yin" userId="40c27072-0a7a-43c4-a21a-7608c30698b7" providerId="ADAL" clId="{51C035D3-0052-423D-A433-0F6417084FE9}" dt="2023-08-23T07:50:56.525" v="89" actId="700"/>
          <ac:spMkLst>
            <pc:docMk/>
            <pc:sldMk cId="3410995588" sldId="141169269"/>
            <ac:spMk id="4" creationId="{292DE222-B314-4B82-8EF9-0D0CDEAB3673}"/>
          </ac:spMkLst>
        </pc:spChg>
        <pc:spChg chg="add mod ord">
          <ac:chgData name="Yue Yin" userId="40c27072-0a7a-43c4-a21a-7608c30698b7" providerId="ADAL" clId="{51C035D3-0052-423D-A433-0F6417084FE9}" dt="2023-08-23T07:51:24.843" v="156" actId="20577"/>
          <ac:spMkLst>
            <pc:docMk/>
            <pc:sldMk cId="3410995588" sldId="141169269"/>
            <ac:spMk id="5" creationId="{B4136DE3-841F-4756-AFDE-B1B13EFD2CBC}"/>
          </ac:spMkLst>
        </pc:spChg>
        <pc:spChg chg="add mod ord">
          <ac:chgData name="Yue Yin" userId="40c27072-0a7a-43c4-a21a-7608c30698b7" providerId="ADAL" clId="{51C035D3-0052-423D-A433-0F6417084FE9}" dt="2023-08-23T07:50:56.525" v="89" actId="700"/>
          <ac:spMkLst>
            <pc:docMk/>
            <pc:sldMk cId="3410995588" sldId="141169269"/>
            <ac:spMk id="6" creationId="{50C98294-EBF8-4226-9510-37FAA4C818B9}"/>
          </ac:spMkLst>
        </pc:spChg>
        <pc:spChg chg="add mod ord">
          <ac:chgData name="Yue Yin" userId="40c27072-0a7a-43c4-a21a-7608c30698b7" providerId="ADAL" clId="{51C035D3-0052-423D-A433-0F6417084FE9}" dt="2023-08-23T07:51:31.550" v="164" actId="20577"/>
          <ac:spMkLst>
            <pc:docMk/>
            <pc:sldMk cId="3410995588" sldId="141169269"/>
            <ac:spMk id="7" creationId="{10804051-4574-4E59-AD03-CF1E7C9469A4}"/>
          </ac:spMkLst>
        </pc:spChg>
        <pc:spChg chg="add mod ord">
          <ac:chgData name="Yue Yin" userId="40c27072-0a7a-43c4-a21a-7608c30698b7" providerId="ADAL" clId="{51C035D3-0052-423D-A433-0F6417084FE9}" dt="2023-08-23T07:51:35.196" v="171" actId="20577"/>
          <ac:spMkLst>
            <pc:docMk/>
            <pc:sldMk cId="3410995588" sldId="141169269"/>
            <ac:spMk id="8" creationId="{357950C9-75DA-43DA-970D-6F4470C45FF1}"/>
          </ac:spMkLst>
        </pc:spChg>
        <pc:spChg chg="add del">
          <ac:chgData name="Yue Yin" userId="40c27072-0a7a-43c4-a21a-7608c30698b7" providerId="ADAL" clId="{51C035D3-0052-423D-A433-0F6417084FE9}" dt="2023-08-23T08:47:00.444" v="173" actId="22"/>
          <ac:spMkLst>
            <pc:docMk/>
            <pc:sldMk cId="3410995588" sldId="141169269"/>
            <ac:spMk id="10" creationId="{39168BFB-6E14-49F5-842C-44F65A83966B}"/>
          </ac:spMkLst>
        </pc:spChg>
        <pc:picChg chg="add del mod">
          <ac:chgData name="Yue Yin" userId="40c27072-0a7a-43c4-a21a-7608c30698b7" providerId="ADAL" clId="{51C035D3-0052-423D-A433-0F6417084FE9}" dt="2023-08-23T08:47:29.190" v="177" actId="478"/>
          <ac:picMkLst>
            <pc:docMk/>
            <pc:sldMk cId="3410995588" sldId="141169269"/>
            <ac:picMk id="1026" creationId="{FF7ABF67-A5EC-45CE-8542-B8AE609F3B6D}"/>
          </ac:picMkLst>
        </pc:picChg>
        <pc:picChg chg="add mod">
          <ac:chgData name="Yue Yin" userId="40c27072-0a7a-43c4-a21a-7608c30698b7" providerId="ADAL" clId="{51C035D3-0052-423D-A433-0F6417084FE9}" dt="2023-08-23T09:19:16.202" v="183" actId="14100"/>
          <ac:picMkLst>
            <pc:docMk/>
            <pc:sldMk cId="3410995588" sldId="141169269"/>
            <ac:picMk id="1028" creationId="{703A1334-1566-42AD-B4BC-A920D60C1F6B}"/>
          </ac:picMkLst>
        </pc:picChg>
        <pc:picChg chg="add mod">
          <ac:chgData name="Yue Yin" userId="40c27072-0a7a-43c4-a21a-7608c30698b7" providerId="ADAL" clId="{51C035D3-0052-423D-A433-0F6417084FE9}" dt="2023-08-23T08:55:59.278" v="182" actId="1076"/>
          <ac:picMkLst>
            <pc:docMk/>
            <pc:sldMk cId="3410995588" sldId="141169269"/>
            <ac:picMk id="1030" creationId="{81D552BA-CFF9-4C28-A9D2-F66A4734D1F1}"/>
          </ac:picMkLst>
        </pc:picChg>
      </pc:sldChg>
    </pc:docChg>
  </pc:docChgLst>
  <pc:docChgLst>
    <pc:chgData name="Yue Yin" userId="40c27072-0a7a-43c4-a21a-7608c30698b7" providerId="ADAL" clId="{CA17C0D9-8F8C-4F6A-B176-4590060D6175}"/>
    <pc:docChg chg="undo custSel modSld sldOrd">
      <pc:chgData name="Yue Yin" userId="40c27072-0a7a-43c4-a21a-7608c30698b7" providerId="ADAL" clId="{CA17C0D9-8F8C-4F6A-B176-4590060D6175}" dt="2023-08-24T08:56:57.457" v="100" actId="20577"/>
      <pc:docMkLst>
        <pc:docMk/>
      </pc:docMkLst>
      <pc:sldChg chg="modSp mod ord">
        <pc:chgData name="Yue Yin" userId="40c27072-0a7a-43c4-a21a-7608c30698b7" providerId="ADAL" clId="{CA17C0D9-8F8C-4F6A-B176-4590060D6175}" dt="2023-08-24T08:56:57.457" v="100" actId="20577"/>
        <pc:sldMkLst>
          <pc:docMk/>
          <pc:sldMk cId="686949777" sldId="258"/>
        </pc:sldMkLst>
        <pc:spChg chg="mod">
          <ac:chgData name="Yue Yin" userId="40c27072-0a7a-43c4-a21a-7608c30698b7" providerId="ADAL" clId="{CA17C0D9-8F8C-4F6A-B176-4590060D6175}" dt="2023-08-24T08:56:57.457" v="100" actId="20577"/>
          <ac:spMkLst>
            <pc:docMk/>
            <pc:sldMk cId="686949777" sldId="258"/>
            <ac:spMk id="6" creationId="{E4E8E880-58EE-993A-9EFA-0393140EF347}"/>
          </ac:spMkLst>
        </pc:spChg>
      </pc:sldChg>
      <pc:sldChg chg="ord">
        <pc:chgData name="Yue Yin" userId="40c27072-0a7a-43c4-a21a-7608c30698b7" providerId="ADAL" clId="{CA17C0D9-8F8C-4F6A-B176-4590060D6175}" dt="2023-08-24T08:55:07.894" v="87"/>
        <pc:sldMkLst>
          <pc:docMk/>
          <pc:sldMk cId="1597782187" sldId="141169264"/>
        </pc:sldMkLst>
      </pc:sldChg>
      <pc:sldChg chg="modSp mod">
        <pc:chgData name="Yue Yin" userId="40c27072-0a7a-43c4-a21a-7608c30698b7" providerId="ADAL" clId="{CA17C0D9-8F8C-4F6A-B176-4590060D6175}" dt="2023-08-24T06:27:23.130" v="13" actId="20577"/>
        <pc:sldMkLst>
          <pc:docMk/>
          <pc:sldMk cId="3293847617" sldId="141169266"/>
        </pc:sldMkLst>
        <pc:spChg chg="mod">
          <ac:chgData name="Yue Yin" userId="40c27072-0a7a-43c4-a21a-7608c30698b7" providerId="ADAL" clId="{CA17C0D9-8F8C-4F6A-B176-4590060D6175}" dt="2023-08-24T06:27:23.130" v="13" actId="20577"/>
          <ac:spMkLst>
            <pc:docMk/>
            <pc:sldMk cId="3293847617" sldId="141169266"/>
            <ac:spMk id="8" creationId="{7F6290F4-49BF-5799-373F-37DA01524523}"/>
          </ac:spMkLst>
        </pc:spChg>
      </pc:sldChg>
      <pc:sldChg chg="addSp delSp modSp mod modNotesTx">
        <pc:chgData name="Yue Yin" userId="40c27072-0a7a-43c4-a21a-7608c30698b7" providerId="ADAL" clId="{CA17C0D9-8F8C-4F6A-B176-4590060D6175}" dt="2023-08-24T08:51:48.195" v="85" actId="1076"/>
        <pc:sldMkLst>
          <pc:docMk/>
          <pc:sldMk cId="1180575277" sldId="141169268"/>
        </pc:sldMkLst>
        <pc:spChg chg="del">
          <ac:chgData name="Yue Yin" userId="40c27072-0a7a-43c4-a21a-7608c30698b7" providerId="ADAL" clId="{CA17C0D9-8F8C-4F6A-B176-4590060D6175}" dt="2023-08-24T08:51:23.329" v="81" actId="478"/>
          <ac:spMkLst>
            <pc:docMk/>
            <pc:sldMk cId="1180575277" sldId="141169268"/>
            <ac:spMk id="3" creationId="{5D00AFAF-A3E9-41AB-B654-2B6CFFB43589}"/>
          </ac:spMkLst>
        </pc:spChg>
        <pc:spChg chg="del">
          <ac:chgData name="Yue Yin" userId="40c27072-0a7a-43c4-a21a-7608c30698b7" providerId="ADAL" clId="{CA17C0D9-8F8C-4F6A-B176-4590060D6175}" dt="2023-08-24T08:51:23.329" v="81" actId="478"/>
          <ac:spMkLst>
            <pc:docMk/>
            <pc:sldMk cId="1180575277" sldId="141169268"/>
            <ac:spMk id="4" creationId="{EFC1817A-AC3B-4A4F-9B2C-2A30DCC92CB1}"/>
          </ac:spMkLst>
        </pc:spChg>
        <pc:spChg chg="mod">
          <ac:chgData name="Yue Yin" userId="40c27072-0a7a-43c4-a21a-7608c30698b7" providerId="ADAL" clId="{CA17C0D9-8F8C-4F6A-B176-4590060D6175}" dt="2023-08-24T08:39:01.183" v="73" actId="20577"/>
          <ac:spMkLst>
            <pc:docMk/>
            <pc:sldMk cId="1180575277" sldId="141169268"/>
            <ac:spMk id="5" creationId="{F6D42836-9D59-7B50-1B75-7B9C5E55365E}"/>
          </ac:spMkLst>
        </pc:spChg>
        <pc:spChg chg="mod">
          <ac:chgData name="Yue Yin" userId="40c27072-0a7a-43c4-a21a-7608c30698b7" providerId="ADAL" clId="{CA17C0D9-8F8C-4F6A-B176-4590060D6175}" dt="2023-08-24T08:40:10.092" v="74" actId="21"/>
          <ac:spMkLst>
            <pc:docMk/>
            <pc:sldMk cId="1180575277" sldId="141169268"/>
            <ac:spMk id="6" creationId="{3285A5E2-CF68-C620-74D9-64F292D5B80C}"/>
          </ac:spMkLst>
        </pc:spChg>
        <pc:spChg chg="del">
          <ac:chgData name="Yue Yin" userId="40c27072-0a7a-43c4-a21a-7608c30698b7" providerId="ADAL" clId="{CA17C0D9-8F8C-4F6A-B176-4590060D6175}" dt="2023-08-24T08:51:23.329" v="81" actId="478"/>
          <ac:spMkLst>
            <pc:docMk/>
            <pc:sldMk cId="1180575277" sldId="141169268"/>
            <ac:spMk id="10" creationId="{312FB76B-7F77-B218-CCF0-6B8EBD0A1F6F}"/>
          </ac:spMkLst>
        </pc:spChg>
        <pc:spChg chg="mod">
          <ac:chgData name="Yue Yin" userId="40c27072-0a7a-43c4-a21a-7608c30698b7" providerId="ADAL" clId="{CA17C0D9-8F8C-4F6A-B176-4590060D6175}" dt="2023-08-24T08:51:39.080" v="84" actId="1076"/>
          <ac:spMkLst>
            <pc:docMk/>
            <pc:sldMk cId="1180575277" sldId="141169268"/>
            <ac:spMk id="12" creationId="{1EFAF619-AF4C-47CF-8F85-96BCDEA4B5E3}"/>
          </ac:spMkLst>
        </pc:spChg>
        <pc:spChg chg="mod">
          <ac:chgData name="Yue Yin" userId="40c27072-0a7a-43c4-a21a-7608c30698b7" providerId="ADAL" clId="{CA17C0D9-8F8C-4F6A-B176-4590060D6175}" dt="2023-08-24T08:51:39.080" v="84" actId="1076"/>
          <ac:spMkLst>
            <pc:docMk/>
            <pc:sldMk cId="1180575277" sldId="141169268"/>
            <ac:spMk id="13" creationId="{42684305-DABD-4B30-AFC1-E3F36519FC37}"/>
          </ac:spMkLst>
        </pc:spChg>
        <pc:spChg chg="mod">
          <ac:chgData name="Yue Yin" userId="40c27072-0a7a-43c4-a21a-7608c30698b7" providerId="ADAL" clId="{CA17C0D9-8F8C-4F6A-B176-4590060D6175}" dt="2023-08-24T08:51:39.080" v="84" actId="1076"/>
          <ac:spMkLst>
            <pc:docMk/>
            <pc:sldMk cId="1180575277" sldId="141169268"/>
            <ac:spMk id="18" creationId="{95D6F2CA-4425-483B-8965-60265705FE5A}"/>
          </ac:spMkLst>
        </pc:spChg>
        <pc:spChg chg="mod">
          <ac:chgData name="Yue Yin" userId="40c27072-0a7a-43c4-a21a-7608c30698b7" providerId="ADAL" clId="{CA17C0D9-8F8C-4F6A-B176-4590060D6175}" dt="2023-08-24T08:51:39.080" v="84" actId="1076"/>
          <ac:spMkLst>
            <pc:docMk/>
            <pc:sldMk cId="1180575277" sldId="141169268"/>
            <ac:spMk id="19" creationId="{3C794C27-A670-4651-B0DD-B25B492E485E}"/>
          </ac:spMkLst>
        </pc:spChg>
        <pc:graphicFrameChg chg="del">
          <ac:chgData name="Yue Yin" userId="40c27072-0a7a-43c4-a21a-7608c30698b7" providerId="ADAL" clId="{CA17C0D9-8F8C-4F6A-B176-4590060D6175}" dt="2023-08-24T08:51:19.347" v="80" actId="478"/>
          <ac:graphicFrameMkLst>
            <pc:docMk/>
            <pc:sldMk cId="1180575277" sldId="141169268"/>
            <ac:graphicFrameMk id="9" creationId="{06256D90-6601-C1B5-418E-66F5C9DDA1F4}"/>
          </ac:graphicFrameMkLst>
        </pc:graphicFrameChg>
        <pc:picChg chg="add mod">
          <ac:chgData name="Yue Yin" userId="40c27072-0a7a-43c4-a21a-7608c30698b7" providerId="ADAL" clId="{CA17C0D9-8F8C-4F6A-B176-4590060D6175}" dt="2023-08-24T08:51:48.195" v="85" actId="1076"/>
          <ac:picMkLst>
            <pc:docMk/>
            <pc:sldMk cId="1180575277" sldId="141169268"/>
            <ac:picMk id="1026" creationId="{FDAFF493-3D34-3A6A-B9D6-153FDBAFA319}"/>
          </ac:picMkLst>
        </pc:picChg>
      </pc:sldChg>
    </pc:docChg>
  </pc:docChgLst>
  <pc:docChgLst>
    <pc:chgData name="Yue Yin" userId="40c27072-0a7a-43c4-a21a-7608c30698b7" providerId="ADAL" clId="{4724C567-8047-439C-AB5A-EFDE9DF122A3}"/>
    <pc:docChg chg="undo custSel modSld">
      <pc:chgData name="Yue Yin" userId="40c27072-0a7a-43c4-a21a-7608c30698b7" providerId="ADAL" clId="{4724C567-8047-439C-AB5A-EFDE9DF122A3}" dt="2023-08-23T06:38:34.185" v="358" actId="1076"/>
      <pc:docMkLst>
        <pc:docMk/>
      </pc:docMkLst>
      <pc:sldChg chg="addSp delSp modSp mod setBg">
        <pc:chgData name="Yue Yin" userId="40c27072-0a7a-43c4-a21a-7608c30698b7" providerId="ADAL" clId="{4724C567-8047-439C-AB5A-EFDE9DF122A3}" dt="2023-08-23T06:38:34.185" v="358" actId="1076"/>
        <pc:sldMkLst>
          <pc:docMk/>
          <pc:sldMk cId="3642563576" sldId="141169265"/>
        </pc:sldMkLst>
        <pc:spChg chg="add del mod">
          <ac:chgData name="Yue Yin" userId="40c27072-0a7a-43c4-a21a-7608c30698b7" providerId="ADAL" clId="{4724C567-8047-439C-AB5A-EFDE9DF122A3}" dt="2023-08-23T06:14:20.572" v="8" actId="478"/>
          <ac:spMkLst>
            <pc:docMk/>
            <pc:sldMk cId="3642563576" sldId="141169265"/>
            <ac:spMk id="2" creationId="{1A51FDD0-F954-42B6-C6EA-874D15108610}"/>
          </ac:spMkLst>
        </pc:spChg>
        <pc:spChg chg="add del">
          <ac:chgData name="Yue Yin" userId="40c27072-0a7a-43c4-a21a-7608c30698b7" providerId="ADAL" clId="{4724C567-8047-439C-AB5A-EFDE9DF122A3}" dt="2023-08-23T06:17:21.850" v="10" actId="478"/>
          <ac:spMkLst>
            <pc:docMk/>
            <pc:sldMk cId="3642563576" sldId="141169265"/>
            <ac:spMk id="3" creationId="{78CB4C05-99BC-8AA5-6C47-6AA91AC06270}"/>
          </ac:spMkLst>
        </pc:spChg>
        <pc:spChg chg="add del mod">
          <ac:chgData name="Yue Yin" userId="40c27072-0a7a-43c4-a21a-7608c30698b7" providerId="ADAL" clId="{4724C567-8047-439C-AB5A-EFDE9DF122A3}" dt="2023-08-23T06:36:21.296" v="286" actId="478"/>
          <ac:spMkLst>
            <pc:docMk/>
            <pc:sldMk cId="3642563576" sldId="141169265"/>
            <ac:spMk id="4" creationId="{6E495A90-BB16-DF79-DA66-8AD28EDA07F8}"/>
          </ac:spMkLst>
        </pc:spChg>
        <pc:spChg chg="add del mod">
          <ac:chgData name="Yue Yin" userId="40c27072-0a7a-43c4-a21a-7608c30698b7" providerId="ADAL" clId="{4724C567-8047-439C-AB5A-EFDE9DF122A3}" dt="2023-08-23T06:24:23.749" v="124" actId="478"/>
          <ac:spMkLst>
            <pc:docMk/>
            <pc:sldMk cId="3642563576" sldId="141169265"/>
            <ac:spMk id="11" creationId="{57C5B50A-DF1C-9870-97A9-6A9A4DFD5B97}"/>
          </ac:spMkLst>
        </pc:spChg>
        <pc:spChg chg="add del mod">
          <ac:chgData name="Yue Yin" userId="40c27072-0a7a-43c4-a21a-7608c30698b7" providerId="ADAL" clId="{4724C567-8047-439C-AB5A-EFDE9DF122A3}" dt="2023-08-23T06:31:41.337" v="142" actId="478"/>
          <ac:spMkLst>
            <pc:docMk/>
            <pc:sldMk cId="3642563576" sldId="141169265"/>
            <ac:spMk id="13" creationId="{22CB0A80-E871-A386-4370-C6ECA4CDE807}"/>
          </ac:spMkLst>
        </pc:spChg>
        <pc:spChg chg="add mod">
          <ac:chgData name="Yue Yin" userId="40c27072-0a7a-43c4-a21a-7608c30698b7" providerId="ADAL" clId="{4724C567-8047-439C-AB5A-EFDE9DF122A3}" dt="2023-08-23T06:34:07.244" v="220" actId="207"/>
          <ac:spMkLst>
            <pc:docMk/>
            <pc:sldMk cId="3642563576" sldId="141169265"/>
            <ac:spMk id="14" creationId="{C9C9AB14-CC1D-1C32-2612-A667867DE223}"/>
          </ac:spMkLst>
        </pc:spChg>
        <pc:spChg chg="add mod ord">
          <ac:chgData name="Yue Yin" userId="40c27072-0a7a-43c4-a21a-7608c30698b7" providerId="ADAL" clId="{4724C567-8047-439C-AB5A-EFDE9DF122A3}" dt="2023-08-23T06:36:09.022" v="285" actId="166"/>
          <ac:spMkLst>
            <pc:docMk/>
            <pc:sldMk cId="3642563576" sldId="141169265"/>
            <ac:spMk id="15" creationId="{37B3E06A-2A0D-8585-C41B-0BE1E01E581B}"/>
          </ac:spMkLst>
        </pc:spChg>
        <pc:spChg chg="add mod">
          <ac:chgData name="Yue Yin" userId="40c27072-0a7a-43c4-a21a-7608c30698b7" providerId="ADAL" clId="{4724C567-8047-439C-AB5A-EFDE9DF122A3}" dt="2023-08-23T06:37:12.931" v="348" actId="207"/>
          <ac:spMkLst>
            <pc:docMk/>
            <pc:sldMk cId="3642563576" sldId="141169265"/>
            <ac:spMk id="16" creationId="{94E6542A-5258-1F1E-69F7-B5CD6A6CEA0E}"/>
          </ac:spMkLst>
        </pc:spChg>
        <pc:spChg chg="add mod">
          <ac:chgData name="Yue Yin" userId="40c27072-0a7a-43c4-a21a-7608c30698b7" providerId="ADAL" clId="{4724C567-8047-439C-AB5A-EFDE9DF122A3}" dt="2023-08-23T06:38:34.185" v="358" actId="1076"/>
          <ac:spMkLst>
            <pc:docMk/>
            <pc:sldMk cId="3642563576" sldId="141169265"/>
            <ac:spMk id="17" creationId="{3DEDADBD-8F42-2D21-E978-B89B526EC5AB}"/>
          </ac:spMkLst>
        </pc:spChg>
        <pc:graphicFrameChg chg="mod">
          <ac:chgData name="Yue Yin" userId="40c27072-0a7a-43c4-a21a-7608c30698b7" providerId="ADAL" clId="{4724C567-8047-439C-AB5A-EFDE9DF122A3}" dt="2023-08-23T06:19:36.494" v="15" actId="1076"/>
          <ac:graphicFrameMkLst>
            <pc:docMk/>
            <pc:sldMk cId="3642563576" sldId="141169265"/>
            <ac:graphicFrameMk id="9" creationId="{06256D90-6601-C1B5-418E-66F5C9DDA1F4}"/>
          </ac:graphicFrameMkLst>
        </pc:graphicFrameChg>
        <pc:inkChg chg="add del">
          <ac:chgData name="Yue Yin" userId="40c27072-0a7a-43c4-a21a-7608c30698b7" providerId="ADAL" clId="{4724C567-8047-439C-AB5A-EFDE9DF122A3}" dt="2023-08-23T06:27:30.223" v="136" actId="9405"/>
          <ac:inkMkLst>
            <pc:docMk/>
            <pc:sldMk cId="3642563576" sldId="141169265"/>
            <ac:inkMk id="12" creationId="{C3A0BA86-14F9-0543-9399-A0CD217643FF}"/>
          </ac:inkMkLst>
        </pc:ink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9E6B159-EB8A-4463-AC61-0A828691AF86}" type="datetimeFigureOut">
              <a:rPr lang="en-US" smtClean="0"/>
              <a:t>8/25/2023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672935F-962B-4CEC-A24B-1942484FDDB1}" type="slidenum">
              <a:rPr lang="en-US" smtClean="0"/>
              <a:t>‹#›</a:t>
            </a:fld>
            <a:endParaRPr lang="en-US"/>
          </a:p>
        </p:txBody>
      </p:sp>
    </p:spTree>
    <p:extLst>
      <p:ext uri="{BB962C8B-B14F-4D97-AF65-F5344CB8AC3E}">
        <p14:creationId xmlns:p14="http://schemas.microsoft.com/office/powerpoint/2010/main" val="8510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https://docbox.etsi.org/Workshop/2021/202103NGeCall_webinar/Ralf_Weber_Next_Generation_eCall_vs_Legacy_eCall.pdf</a:t>
            </a:r>
          </a:p>
        </p:txBody>
      </p:sp>
      <p:sp>
        <p:nvSpPr>
          <p:cNvPr id="4" name="Slide Number Placeholder 3"/>
          <p:cNvSpPr>
            <a:spLocks noGrp="1"/>
          </p:cNvSpPr>
          <p:nvPr>
            <p:ph type="sldNum" sz="quarter" idx="10"/>
          </p:nvPr>
        </p:nvSpPr>
        <p:spPr/>
        <p:txBody>
          <a:bodyPr/>
          <a:lstStyle/>
          <a:p>
            <a:fld id="{928A2613-ABFE-468A-A021-82F251360FB0}" type="slidenum">
              <a:rPr lang="en-US" smtClean="0"/>
              <a:pPr/>
              <a:t>2</a:t>
            </a:fld>
            <a:endParaRPr lang="en-US" dirty="0"/>
          </a:p>
        </p:txBody>
      </p:sp>
    </p:spTree>
    <p:extLst>
      <p:ext uri="{BB962C8B-B14F-4D97-AF65-F5344CB8AC3E}">
        <p14:creationId xmlns:p14="http://schemas.microsoft.com/office/powerpoint/2010/main" val="98962913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solidFill>
                  <a:schemeClr val="tx1"/>
                </a:solidFill>
              </a:rPr>
              <a:t>5G:</a:t>
            </a:r>
            <a:r>
              <a:rPr lang="zh-CN" altLang="en-US" dirty="0">
                <a:solidFill>
                  <a:schemeClr val="tx1"/>
                </a:solidFill>
              </a:rPr>
              <a:t> </a:t>
            </a:r>
            <a:r>
              <a:rPr lang="en-US" dirty="0">
                <a:solidFill>
                  <a:schemeClr val="tx1"/>
                </a:solidFill>
              </a:rPr>
              <a:t>a </a:t>
            </a:r>
            <a:r>
              <a:rPr lang="en-US" dirty="0" err="1">
                <a:solidFill>
                  <a:schemeClr val="tx1"/>
                </a:solidFill>
              </a:rPr>
              <a:t>gNB</a:t>
            </a:r>
            <a:r>
              <a:rPr lang="en-US" dirty="0">
                <a:solidFill>
                  <a:schemeClr val="tx1"/>
                </a:solidFill>
              </a:rPr>
              <a:t> replaces the </a:t>
            </a:r>
            <a:r>
              <a:rPr lang="en-US" dirty="0" err="1">
                <a:solidFill>
                  <a:schemeClr val="tx1"/>
                </a:solidFill>
              </a:rPr>
              <a:t>eNB</a:t>
            </a:r>
            <a:r>
              <a:rPr lang="en-US" dirty="0">
                <a:solidFill>
                  <a:schemeClr val="tx1"/>
                </a:solidFill>
              </a:rPr>
              <a:t> and a UPF replaces the SGW/PDG</a:t>
            </a:r>
            <a:endParaRPr lang="en-US" dirty="0"/>
          </a:p>
        </p:txBody>
      </p:sp>
      <p:sp>
        <p:nvSpPr>
          <p:cNvPr id="4" name="Slide Number Placeholder 3"/>
          <p:cNvSpPr>
            <a:spLocks noGrp="1"/>
          </p:cNvSpPr>
          <p:nvPr>
            <p:ph type="sldNum" sz="quarter" idx="10"/>
          </p:nvPr>
        </p:nvSpPr>
        <p:spPr/>
        <p:txBody>
          <a:bodyPr/>
          <a:lstStyle/>
          <a:p>
            <a:fld id="{928A2613-ABFE-468A-A021-82F251360FB0}" type="slidenum">
              <a:rPr lang="en-US" smtClean="0"/>
              <a:pPr/>
              <a:t>3</a:t>
            </a:fld>
            <a:endParaRPr lang="en-US" dirty="0"/>
          </a:p>
        </p:txBody>
      </p:sp>
    </p:spTree>
    <p:extLst>
      <p:ext uri="{BB962C8B-B14F-4D97-AF65-F5344CB8AC3E}">
        <p14:creationId xmlns:p14="http://schemas.microsoft.com/office/powerpoint/2010/main" val="273137278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28A2613-ABFE-468A-A021-82F251360FB0}" type="slidenum">
              <a:rPr lang="en-US" smtClean="0"/>
              <a:pPr/>
              <a:t>4</a:t>
            </a:fld>
            <a:endParaRPr lang="en-US" dirty="0"/>
          </a:p>
        </p:txBody>
      </p:sp>
    </p:spTree>
    <p:extLst>
      <p:ext uri="{BB962C8B-B14F-4D97-AF65-F5344CB8AC3E}">
        <p14:creationId xmlns:p14="http://schemas.microsoft.com/office/powerpoint/2010/main" val="3846191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From 3GPP 23.167 Figure 5.1</a:t>
            </a:r>
            <a:endParaRPr lang="en-US" b="1" dirty="0">
              <a:solidFill>
                <a:schemeClr val="tx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solidFill>
                  <a:schemeClr val="tx1"/>
                </a:solidFill>
              </a:rPr>
              <a:t>Abbreviations</a:t>
            </a:r>
            <a:endParaRPr lang="en-US" sz="1200" dirty="0">
              <a:solidFill>
                <a:schemeClr val="tx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tx1"/>
                </a:solidFill>
              </a:rPr>
              <a:t>UE	User Equipment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tx1"/>
                </a:solidFill>
              </a:rPr>
              <a:t>P-CSCF	Proxy Call Session Control Function</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E-CSCF	Emergency Call Session Control Function</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tx1"/>
                </a:solidFill>
              </a:rPr>
              <a:t>S-CSCF	</a:t>
            </a:r>
            <a:r>
              <a:rPr lang="en-GB" sz="1800" dirty="0">
                <a:effectLst/>
                <a:latin typeface="Times New Roman" panose="02020603050405020304" pitchFamily="18" charset="0"/>
                <a:ea typeface="Times New Roman" panose="02020603050405020304" pitchFamily="18" charset="0"/>
              </a:rPr>
              <a:t>Serving-CSCF</a:t>
            </a:r>
            <a:endParaRPr lang="en-US" sz="1200" dirty="0">
              <a:solidFill>
                <a:schemeClr val="tx1"/>
              </a:solidFill>
              <a:effectLst/>
              <a:latin typeface="Times New Roman" panose="02020603050405020304" pitchFamily="18" charset="0"/>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Times New Roman" panose="02020603050405020304" pitchFamily="18" charset="0"/>
                <a:ea typeface="Times New Roman" panose="02020603050405020304" pitchFamily="18" charset="0"/>
              </a:rPr>
              <a:t>EATF	Emergency Access Transfer Function</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solidFill>
                  <a:schemeClr val="tx1"/>
                </a:solidFill>
                <a:effectLst/>
                <a:latin typeface="Times New Roman" panose="02020603050405020304" pitchFamily="18" charset="0"/>
              </a:rPr>
              <a:t>LRF	</a:t>
            </a:r>
            <a:r>
              <a:rPr lang="en-GB" sz="1800" dirty="0">
                <a:effectLst/>
                <a:latin typeface="Times New Roman" panose="02020603050405020304" pitchFamily="18" charset="0"/>
                <a:ea typeface="Times New Roman" panose="02020603050405020304" pitchFamily="18" charset="0"/>
              </a:rPr>
              <a:t>Location Retrieval Function</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solidFill>
                  <a:schemeClr val="tx1"/>
                </a:solidFill>
                <a:effectLst/>
                <a:latin typeface="Times New Roman" panose="02020603050405020304" pitchFamily="18" charset="0"/>
              </a:rPr>
              <a:t>HSS	</a:t>
            </a:r>
            <a:r>
              <a:rPr lang="en-GB" sz="1800" dirty="0">
                <a:effectLst/>
                <a:latin typeface="Times New Roman" panose="02020603050405020304" pitchFamily="18" charset="0"/>
                <a:ea typeface="Times New Roman" panose="02020603050405020304" pitchFamily="18" charset="0"/>
              </a:rPr>
              <a:t>Home Subscriber Server</a:t>
            </a:r>
            <a:endParaRPr lang="en-US" sz="1800" dirty="0">
              <a:effectLst/>
              <a:latin typeface="Times New Roman" panose="02020603050405020304" pitchFamily="18" charset="0"/>
              <a:ea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4672935F-962B-4CEC-A24B-1942484FDDB1}" type="slidenum">
              <a:rPr lang="en-US" smtClean="0"/>
              <a:t>5</a:t>
            </a:fld>
            <a:endParaRPr lang="en-US"/>
          </a:p>
        </p:txBody>
      </p:sp>
    </p:spTree>
    <p:extLst>
      <p:ext uri="{BB962C8B-B14F-4D97-AF65-F5344CB8AC3E}">
        <p14:creationId xmlns:p14="http://schemas.microsoft.com/office/powerpoint/2010/main" val="16635087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https://datatracker.ietf.org/doc/html/rfc8147</a:t>
            </a:r>
          </a:p>
          <a:p>
            <a:endParaRPr lang="en-US" dirty="0"/>
          </a:p>
          <a:p>
            <a:r>
              <a:rPr lang="en-US" dirty="0"/>
              <a:t>https://datatracker.ietf.org/doc/html/rfc4119</a:t>
            </a:r>
          </a:p>
          <a:p>
            <a:endParaRPr lang="en-US" dirty="0"/>
          </a:p>
          <a:p>
            <a:r>
              <a:rPr lang="en-US" dirty="0"/>
              <a:t>https://datatracker.ietf.org/doc/html/rfc5491</a:t>
            </a:r>
          </a:p>
        </p:txBody>
      </p:sp>
      <p:sp>
        <p:nvSpPr>
          <p:cNvPr id="4" name="Slide Number Placeholder 3"/>
          <p:cNvSpPr>
            <a:spLocks noGrp="1"/>
          </p:cNvSpPr>
          <p:nvPr>
            <p:ph type="sldNum" sz="quarter" idx="5"/>
          </p:nvPr>
        </p:nvSpPr>
        <p:spPr/>
        <p:txBody>
          <a:bodyPr/>
          <a:lstStyle/>
          <a:p>
            <a:fld id="{4672935F-962B-4CEC-A24B-1942484FDDB1}" type="slidenum">
              <a:rPr lang="en-US" smtClean="0"/>
              <a:t>6</a:t>
            </a:fld>
            <a:endParaRPr lang="en-US"/>
          </a:p>
        </p:txBody>
      </p:sp>
    </p:spTree>
    <p:extLst>
      <p:ext uri="{BB962C8B-B14F-4D97-AF65-F5344CB8AC3E}">
        <p14:creationId xmlns:p14="http://schemas.microsoft.com/office/powerpoint/2010/main" val="282713632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3.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Master" Target="../slideMasters/slideMaster1.xml"/><Relationship Id="rId5" Type="http://schemas.openxmlformats.org/officeDocument/2006/relationships/image" Target="../media/image8.svg"/><Relationship Id="rId4" Type="http://schemas.openxmlformats.org/officeDocument/2006/relationships/image" Target="../media/image7.png"/></Relationships>
</file>

<file path=ppt/slideLayouts/_rels/slideLayout94.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5.png"/><Relationship Id="rId1" Type="http://schemas.openxmlformats.org/officeDocument/2006/relationships/slideMaster" Target="../slideMasters/slideMaster1.xml"/><Relationship Id="rId5" Type="http://schemas.openxmlformats.org/officeDocument/2006/relationships/image" Target="../media/image8.svg"/><Relationship Id="rId4" Type="http://schemas.openxmlformats.org/officeDocument/2006/relationships/image" Target="../media/image7.png"/></Relationships>
</file>

<file path=ppt/slideLayouts/_rels/slideLayout95.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Master" Target="../slideMasters/slideMaster1.xml"/><Relationship Id="rId5" Type="http://schemas.openxmlformats.org/officeDocument/2006/relationships/image" Target="../media/image13.svg"/><Relationship Id="rId4" Type="http://schemas.openxmlformats.org/officeDocument/2006/relationships/image" Target="../media/image12.png"/></Relationships>
</file>

<file path=ppt/slideLayouts/_rels/slideLayout96.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0.png"/><Relationship Id="rId1" Type="http://schemas.openxmlformats.org/officeDocument/2006/relationships/slideMaster" Target="../slideMasters/slideMaster1.xml"/><Relationship Id="rId5" Type="http://schemas.openxmlformats.org/officeDocument/2006/relationships/image" Target="../media/image15.svg"/><Relationship Id="rId4" Type="http://schemas.openxmlformats.org/officeDocument/2006/relationships/image" Target="../media/image12.png"/></Relationships>
</file>

<file path=ppt/slideLayouts/_rels/slideLayout97.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0.png"/><Relationship Id="rId1" Type="http://schemas.openxmlformats.org/officeDocument/2006/relationships/slideMaster" Target="../slideMasters/slideMaster1.xml"/><Relationship Id="rId5" Type="http://schemas.openxmlformats.org/officeDocument/2006/relationships/image" Target="../media/image15.svg"/><Relationship Id="rId4" Type="http://schemas.openxmlformats.org/officeDocument/2006/relationships/image" Target="../media/image12.png"/></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Title Photo">
    <p:bg>
      <p:bgPr>
        <a:solidFill>
          <a:schemeClr val="tx2"/>
        </a:solidFill>
        <a:effectLst/>
      </p:bgPr>
    </p:bg>
    <p:spTree>
      <p:nvGrpSpPr>
        <p:cNvPr id="1" name=""/>
        <p:cNvGrpSpPr/>
        <p:nvPr/>
      </p:nvGrpSpPr>
      <p:grpSpPr>
        <a:xfrm>
          <a:off x="0" y="0"/>
          <a:ext cx="0" cy="0"/>
          <a:chOff x="0" y="0"/>
          <a:chExt cx="0" cy="0"/>
        </a:xfrm>
      </p:grpSpPr>
      <p:sp>
        <p:nvSpPr>
          <p:cNvPr id="8" name="Picture Placeholder 2">
            <a:extLst>
              <a:ext uri="{FF2B5EF4-FFF2-40B4-BE49-F238E27FC236}">
                <a16:creationId xmlns:a16="http://schemas.microsoft.com/office/drawing/2014/main" id="{C8744E5A-C06A-4B60-BDC7-1D821CA9F5B0}"/>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9" name="Text Placeholder 7">
            <a:extLst>
              <a:ext uri="{FF2B5EF4-FFF2-40B4-BE49-F238E27FC236}">
                <a16:creationId xmlns:a16="http://schemas.microsoft.com/office/drawing/2014/main" id="{9640E281-C50E-4848-91E6-FC33A602A642}"/>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13" name="Text Placeholder 5">
            <a:extLst>
              <a:ext uri="{FF2B5EF4-FFF2-40B4-BE49-F238E27FC236}">
                <a16:creationId xmlns:a16="http://schemas.microsoft.com/office/drawing/2014/main" id="{A4169139-C0DB-6241-B1E6-BBBF31EE728E}"/>
              </a:ext>
            </a:extLst>
          </p:cNvPr>
          <p:cNvSpPr>
            <a:spLocks noGrp="1"/>
          </p:cNvSpPr>
          <p:nvPr>
            <p:ph type="body" sz="quarter" idx="13" hasCustomPrompt="1"/>
          </p:nvPr>
        </p:nvSpPr>
        <p:spPr bwMode="gray">
          <a:xfrm>
            <a:off x="8829675" y="512165"/>
            <a:ext cx="2867025" cy="262176"/>
          </a:xfrm>
          <a:prstGeom prst="rect">
            <a:avLst/>
          </a:prstGeom>
        </p:spPr>
        <p:txBody>
          <a:bodyPr wrap="none"/>
          <a:lstStyle>
            <a:lvl1pPr marL="0" indent="0" algn="r">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4" name="Text Placeholder 48">
            <a:extLst>
              <a:ext uri="{FF2B5EF4-FFF2-40B4-BE49-F238E27FC236}">
                <a16:creationId xmlns:a16="http://schemas.microsoft.com/office/drawing/2014/main" id="{79B5B91D-44E9-C946-8602-7115E58F4F7F}"/>
              </a:ext>
            </a:extLst>
          </p:cNvPr>
          <p:cNvSpPr>
            <a:spLocks noGrp="1"/>
          </p:cNvSpPr>
          <p:nvPr>
            <p:ph type="body" sz="quarter" idx="14" hasCustomPrompt="1"/>
          </p:nvPr>
        </p:nvSpPr>
        <p:spPr bwMode="gray">
          <a:xfrm>
            <a:off x="479626" y="5520817"/>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6" name="Title 2">
            <a:extLst>
              <a:ext uri="{FF2B5EF4-FFF2-40B4-BE49-F238E27FC236}">
                <a16:creationId xmlns:a16="http://schemas.microsoft.com/office/drawing/2014/main" id="{62C0E76A-32B9-4D4D-B734-7A849718BDEC}"/>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bg1"/>
                </a:solidFill>
              </a:defRPr>
            </a:lvl1pPr>
          </a:lstStyle>
          <a:p>
            <a:r>
              <a:rPr lang="en-US"/>
              <a:t>Click to edit Master title style</a:t>
            </a:r>
            <a:endParaRPr lang="en-US" dirty="0"/>
          </a:p>
        </p:txBody>
      </p:sp>
      <p:sp>
        <p:nvSpPr>
          <p:cNvPr id="20" name="Freeform 5">
            <a:extLst>
              <a:ext uri="{FF2B5EF4-FFF2-40B4-BE49-F238E27FC236}">
                <a16:creationId xmlns:a16="http://schemas.microsoft.com/office/drawing/2014/main" id="{6E23F990-94BF-5E49-B3E1-907A3E5E23F6}"/>
              </a:ext>
            </a:extLst>
          </p:cNvPr>
          <p:cNvSpPr>
            <a:spLocks noChangeAspect="1" noEditPoints="1"/>
          </p:cNvSpPr>
          <p:nvPr/>
        </p:nvSpPr>
        <p:spPr bwMode="black">
          <a:xfrm>
            <a:off x="482438" y="460180"/>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1" name="Text Placeholder 7">
            <a:extLst>
              <a:ext uri="{FF2B5EF4-FFF2-40B4-BE49-F238E27FC236}">
                <a16:creationId xmlns:a16="http://schemas.microsoft.com/office/drawing/2014/main" id="{CF15FD80-2861-F44E-7FFE-F838CFAF2B7A}"/>
              </a:ext>
            </a:extLst>
          </p:cNvPr>
          <p:cNvSpPr>
            <a:spLocks noGrp="1"/>
          </p:cNvSpPr>
          <p:nvPr>
            <p:ph type="body" sz="quarter" idx="12" hasCustomPrompt="1"/>
          </p:nvPr>
        </p:nvSpPr>
        <p:spPr bwMode="gray">
          <a:xfrm>
            <a:off x="3103563" y="512165"/>
            <a:ext cx="4783137" cy="226772"/>
          </a:xfrm>
          <a:prstGeom prst="rect">
            <a:avLst/>
          </a:prstGeom>
        </p:spPr>
        <p:txBody>
          <a:bodyPr wrap="none"/>
          <a:lstStyle>
            <a:lvl1pPr marL="0" indent="0" algn="r">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5" name="TextBox 4">
            <a:extLst>
              <a:ext uri="{FF2B5EF4-FFF2-40B4-BE49-F238E27FC236}">
                <a16:creationId xmlns:a16="http://schemas.microsoft.com/office/drawing/2014/main" id="{B88F33D4-BBA2-F586-C7A0-82CDD883BFC9}"/>
              </a:ext>
            </a:extLst>
          </p:cNvPr>
          <p:cNvSpPr txBox="1"/>
          <p:nvPr/>
        </p:nvSpPr>
        <p:spPr>
          <a:xfrm>
            <a:off x="479708" y="6541709"/>
            <a:ext cx="524770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Snapdragon and Qualcomm branded products are products of Qualcomm Technologies, Inc. and/or its subsidiaries.</a:t>
            </a:r>
          </a:p>
        </p:txBody>
      </p:sp>
    </p:spTree>
    <p:extLst>
      <p:ext uri="{BB962C8B-B14F-4D97-AF65-F5344CB8AC3E}">
        <p14:creationId xmlns:p14="http://schemas.microsoft.com/office/powerpoint/2010/main" val="12149994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p:cSld name="Agenda Gun Metal">
    <p:bg>
      <p:bgPr>
        <a:solidFill>
          <a:schemeClr val="accent5"/>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D5696-B4ED-4B82-A4B1-160E4E14F343}"/>
              </a:ext>
            </a:extLst>
          </p:cNvPr>
          <p:cNvSpPr txBox="1"/>
          <p:nvPr/>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rgbClr val="36445C"/>
                </a:solidFill>
                <a:effectLst>
                  <a:innerShdw blurRad="38100" dist="25400" dir="8100000">
                    <a:prstClr val="black">
                      <a:alpha val="50000"/>
                    </a:prstClr>
                  </a:innerShdw>
                </a:effectLst>
              </a:rPr>
              <a:t>Agenda</a:t>
            </a:r>
          </a:p>
        </p:txBody>
      </p:sp>
      <p:sp>
        <p:nvSpPr>
          <p:cNvPr id="6" name="Content Placeholder 19">
            <a:extLst>
              <a:ext uri="{FF2B5EF4-FFF2-40B4-BE49-F238E27FC236}">
                <a16:creationId xmlns:a16="http://schemas.microsoft.com/office/drawing/2014/main" id="{E8E71E0A-85CF-2F4F-AD72-0AE19BB5CA8C}"/>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bg1"/>
              </a:buClr>
              <a:buFont typeface="+mj-lt"/>
              <a:buAutoNum type="arabicPeriod"/>
              <a:defRPr sz="5400">
                <a:solidFill>
                  <a:schemeClr val="bg1"/>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11950695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0.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231064" y="1933395"/>
            <a:ext cx="11432977" cy="1398844"/>
          </a:xfrm>
        </p:spPr>
        <p:txBody>
          <a:bodyPr/>
          <a:lstStyle>
            <a:lvl1pPr>
              <a:defRPr>
                <a:latin typeface="Qualcomm Office Regular" pitchFamily="34" charset="0"/>
              </a:defRPr>
            </a:lvl1pPr>
            <a:lvl2pPr>
              <a:defRPr>
                <a:latin typeface="Qualcomm Office Regular" pitchFamily="34" charset="0"/>
              </a:defRPr>
            </a:lvl2pPr>
            <a:lvl3pPr>
              <a:defRPr>
                <a:latin typeface="Qualcomm Office Regular" pitchFamily="34" charset="0"/>
              </a:defRPr>
            </a:lvl3pPr>
            <a:lvl4pPr>
              <a:defRPr lang="en-US" sz="1600" kern="1200" baseline="0" dirty="0">
                <a:solidFill>
                  <a:prstClr val="black">
                    <a:lumMod val="75000"/>
                    <a:lumOff val="25000"/>
                  </a:prstClr>
                </a:solidFill>
                <a:latin typeface="Qualcomm Office Regular" pitchFamily="34" charset="0"/>
                <a:ea typeface="+mn-ea"/>
                <a:cs typeface="Arial" pitchFamily="34" charset="0"/>
              </a:defRPr>
            </a:lvl4pPr>
            <a:lvl5pPr marL="1600200" indent="-347472">
              <a:buFont typeface="Qualcomm Regular" pitchFamily="34" charset="0"/>
              <a:buChar char="−"/>
              <a:defRPr/>
            </a:lvl5pPr>
            <a:lvl6pPr marL="2171700" indent="0">
              <a:buNone/>
              <a:defRPr sz="1600"/>
            </a:lvl6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cxnSp>
        <p:nvCxnSpPr>
          <p:cNvPr id="5" name="Straight Connector 4"/>
          <p:cNvCxnSpPr/>
          <p:nvPr userDrawn="1"/>
        </p:nvCxnSpPr>
        <p:spPr>
          <a:xfrm>
            <a:off x="370364" y="504825"/>
            <a:ext cx="11451270"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6" name="Title Placeholder 1"/>
          <p:cNvSpPr>
            <a:spLocks noGrp="1"/>
          </p:cNvSpPr>
          <p:nvPr>
            <p:ph type="title"/>
          </p:nvPr>
        </p:nvSpPr>
        <p:spPr>
          <a:xfrm>
            <a:off x="283538" y="761239"/>
            <a:ext cx="11432977" cy="458587"/>
          </a:xfrm>
          <a:prstGeom prst="rect">
            <a:avLst/>
          </a:prstGeom>
        </p:spPr>
        <p:txBody>
          <a:bodyPr vert="horz" wrap="square" lIns="91440" tIns="45720" rIns="91440" bIns="45720" rtlCol="0" anchor="ctr">
            <a:spAutoFit/>
          </a:bodyPr>
          <a:lstStyle>
            <a:lvl1pPr>
              <a:defRPr>
                <a:latin typeface="Qualcomm Office Regular" pitchFamily="34" charset="0"/>
              </a:defRPr>
            </a:lvl1pPr>
          </a:lstStyle>
          <a:p>
            <a:r>
              <a:rPr lang="en-US" dirty="0"/>
              <a:t>Click to edit Master title style</a:t>
            </a:r>
          </a:p>
        </p:txBody>
      </p:sp>
      <p:sp>
        <p:nvSpPr>
          <p:cNvPr id="8" name="Text Placeholder 2"/>
          <p:cNvSpPr>
            <a:spLocks noGrp="1"/>
          </p:cNvSpPr>
          <p:nvPr>
            <p:ph type="body" idx="13"/>
          </p:nvPr>
        </p:nvSpPr>
        <p:spPr>
          <a:xfrm>
            <a:off x="283538" y="1426465"/>
            <a:ext cx="11432977" cy="350865"/>
          </a:xfrm>
        </p:spPr>
        <p:txBody>
          <a:bodyPr tIns="0" bIns="0" anchor="t"/>
          <a:lstStyle>
            <a:lvl1pPr marL="0" indent="0">
              <a:buNone/>
              <a:defRPr sz="2400" b="0">
                <a:solidFill>
                  <a:schemeClr val="bg2"/>
                </a:solidFill>
                <a:latin typeface="Qualcomm Office Regular"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Tree>
    <p:extLst>
      <p:ext uri="{BB962C8B-B14F-4D97-AF65-F5344CB8AC3E}">
        <p14:creationId xmlns:p14="http://schemas.microsoft.com/office/powerpoint/2010/main" val="2898753945"/>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userDrawn="1">
  <p:cSld name="4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231064" y="1933395"/>
            <a:ext cx="11432977" cy="1398844"/>
          </a:xfrm>
        </p:spPr>
        <p:txBody>
          <a:bodyPr/>
          <a:lstStyle>
            <a:lvl1pPr>
              <a:defRPr>
                <a:latin typeface="Qualcomm Office Regular" pitchFamily="34" charset="0"/>
              </a:defRPr>
            </a:lvl1pPr>
            <a:lvl2pPr>
              <a:defRPr>
                <a:latin typeface="Qualcomm Office Regular" pitchFamily="34" charset="0"/>
              </a:defRPr>
            </a:lvl2pPr>
            <a:lvl3pPr>
              <a:defRPr>
                <a:latin typeface="Qualcomm Office Regular" pitchFamily="34" charset="0"/>
              </a:defRPr>
            </a:lvl3pPr>
            <a:lvl4pPr>
              <a:defRPr lang="en-US" sz="1600" kern="1200" baseline="0" dirty="0">
                <a:solidFill>
                  <a:prstClr val="black">
                    <a:lumMod val="75000"/>
                    <a:lumOff val="25000"/>
                  </a:prstClr>
                </a:solidFill>
                <a:latin typeface="Qualcomm Office Regular" pitchFamily="34" charset="0"/>
                <a:ea typeface="+mn-ea"/>
                <a:cs typeface="Arial" pitchFamily="34" charset="0"/>
              </a:defRPr>
            </a:lvl4pPr>
            <a:lvl5pPr marL="1600200" indent="-347472">
              <a:buFont typeface="Qualcomm Regular" pitchFamily="34" charset="0"/>
              <a:buChar char="−"/>
              <a:defRPr/>
            </a:lvl5pPr>
            <a:lvl6pPr marL="2171700" indent="0">
              <a:buNone/>
              <a:defRPr sz="1600"/>
            </a:lvl6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cxnSp>
        <p:nvCxnSpPr>
          <p:cNvPr id="5" name="Straight Connector 4"/>
          <p:cNvCxnSpPr/>
          <p:nvPr userDrawn="1"/>
        </p:nvCxnSpPr>
        <p:spPr>
          <a:xfrm>
            <a:off x="370364" y="504825"/>
            <a:ext cx="11451270"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6" name="Title Placeholder 1"/>
          <p:cNvSpPr>
            <a:spLocks noGrp="1"/>
          </p:cNvSpPr>
          <p:nvPr>
            <p:ph type="title"/>
          </p:nvPr>
        </p:nvSpPr>
        <p:spPr>
          <a:xfrm>
            <a:off x="283538" y="761239"/>
            <a:ext cx="11432977" cy="458587"/>
          </a:xfrm>
          <a:prstGeom prst="rect">
            <a:avLst/>
          </a:prstGeom>
        </p:spPr>
        <p:txBody>
          <a:bodyPr vert="horz" wrap="square" lIns="91440" tIns="45720" rIns="91440" bIns="45720" rtlCol="0" anchor="ctr">
            <a:spAutoFit/>
          </a:bodyPr>
          <a:lstStyle>
            <a:lvl1pPr>
              <a:defRPr>
                <a:latin typeface="Qualcomm Office Regular" pitchFamily="34" charset="0"/>
              </a:defRPr>
            </a:lvl1pPr>
          </a:lstStyle>
          <a:p>
            <a:r>
              <a:rPr lang="en-US" dirty="0"/>
              <a:t>Click to edit Master title style</a:t>
            </a:r>
          </a:p>
        </p:txBody>
      </p:sp>
      <p:sp>
        <p:nvSpPr>
          <p:cNvPr id="8" name="Text Placeholder 2"/>
          <p:cNvSpPr>
            <a:spLocks noGrp="1"/>
          </p:cNvSpPr>
          <p:nvPr>
            <p:ph type="body" idx="13"/>
          </p:nvPr>
        </p:nvSpPr>
        <p:spPr>
          <a:xfrm>
            <a:off x="283538" y="1426465"/>
            <a:ext cx="11432977" cy="350865"/>
          </a:xfrm>
        </p:spPr>
        <p:txBody>
          <a:bodyPr tIns="0" bIns="0" anchor="t"/>
          <a:lstStyle>
            <a:lvl1pPr marL="0" indent="0">
              <a:buNone/>
              <a:defRPr sz="2400" b="0">
                <a:solidFill>
                  <a:schemeClr val="bg2"/>
                </a:solidFill>
                <a:latin typeface="Qualcomm Office Regular"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Tree>
    <p:extLst>
      <p:ext uri="{BB962C8B-B14F-4D97-AF65-F5344CB8AC3E}">
        <p14:creationId xmlns:p14="http://schemas.microsoft.com/office/powerpoint/2010/main" val="35941011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Agenda Midnight">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D5696-B4ED-4B82-A4B1-160E4E14F343}"/>
              </a:ext>
            </a:extLst>
          </p:cNvPr>
          <p:cNvSpPr txBox="1"/>
          <p:nvPr/>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dirty="0">
                <a:solidFill>
                  <a:schemeClr val="accent6">
                    <a:lumMod val="50000"/>
                  </a:schemeClr>
                </a:solidFill>
                <a:effectLst>
                  <a:innerShdw blurRad="38100" dist="25400" dir="8100000">
                    <a:prstClr val="black">
                      <a:alpha val="50000"/>
                    </a:prstClr>
                  </a:innerShdw>
                </a:effectLst>
              </a:rPr>
              <a:t>Agenda</a:t>
            </a:r>
          </a:p>
        </p:txBody>
      </p:sp>
      <p:sp>
        <p:nvSpPr>
          <p:cNvPr id="8" name="Content Placeholder 19">
            <a:extLst>
              <a:ext uri="{FF2B5EF4-FFF2-40B4-BE49-F238E27FC236}">
                <a16:creationId xmlns:a16="http://schemas.microsoft.com/office/drawing/2014/main" id="{10968AA9-77DE-9242-845F-5A78D07B68BE}"/>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bg1"/>
              </a:buClr>
              <a:buFont typeface="+mj-lt"/>
              <a:buAutoNum type="arabicPeriod"/>
              <a:defRPr sz="5400">
                <a:solidFill>
                  <a:schemeClr val="bg1"/>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6404721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Agenda 2 White">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A6727AA1-A1B1-4941-9657-C92FF7F7A61A}"/>
              </a:ext>
            </a:extLst>
          </p:cNvPr>
          <p:cNvSpPr/>
          <p:nvPr/>
        </p:nvSpPr>
        <p:spPr bwMode="gray">
          <a:xfrm>
            <a:off x="-114299" y="-127002"/>
            <a:ext cx="973370" cy="6482082"/>
          </a:xfrm>
          <a:prstGeom prst="roundRect">
            <a:avLst>
              <a:gd name="adj" fmla="val 8455"/>
            </a:avLst>
          </a:prstGeom>
          <a:solidFill>
            <a:schemeClr val="bg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B4C11CA4-B58A-1E45-86AF-685220A2EC36}"/>
              </a:ext>
            </a:extLst>
          </p:cNvPr>
          <p:cNvSpPr>
            <a:spLocks noGrp="1"/>
          </p:cNvSpPr>
          <p:nvPr>
            <p:ph sz="quarter" idx="10"/>
          </p:nvPr>
        </p:nvSpPr>
        <p:spPr>
          <a:xfrm>
            <a:off x="1833336" y="1015156"/>
            <a:ext cx="9148989" cy="5339923"/>
          </a:xfrm>
          <a:prstGeom prst="rect">
            <a:avLst/>
          </a:prstGeom>
        </p:spPr>
        <p:txBody>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30577A47-956C-6A4F-8971-CCC759B90BEE}"/>
              </a:ext>
            </a:extLst>
          </p:cNvPr>
          <p:cNvSpPr>
            <a:spLocks noGrp="1"/>
          </p:cNvSpPr>
          <p:nvPr>
            <p:ph type="title"/>
          </p:nvPr>
        </p:nvSpPr>
        <p:spPr>
          <a:xfrm rot="5400000">
            <a:off x="-2472981" y="3007719"/>
            <a:ext cx="5682803" cy="361959"/>
          </a:xfrm>
        </p:spPr>
        <p:txBody>
          <a:bodyPr wrap="square">
            <a:spAutoFit/>
          </a:bodyPr>
          <a:lstStyle>
            <a:lvl1pPr>
              <a:defRPr sz="2800">
                <a:solidFill>
                  <a:schemeClr val="tx2"/>
                </a:solidFill>
              </a:defRPr>
            </a:lvl1pPr>
          </a:lstStyle>
          <a:p>
            <a:r>
              <a:rPr lang="en-US"/>
              <a:t>Click to edit Master title style</a:t>
            </a:r>
            <a:endParaRPr lang="en-US" dirty="0"/>
          </a:p>
        </p:txBody>
      </p:sp>
    </p:spTree>
    <p:extLst>
      <p:ext uri="{BB962C8B-B14F-4D97-AF65-F5344CB8AC3E}">
        <p14:creationId xmlns:p14="http://schemas.microsoft.com/office/powerpoint/2010/main" val="36808853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Agenda 2 Nickel">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A6727AA1-A1B1-4941-9657-C92FF7F7A61A}"/>
              </a:ext>
            </a:extLst>
          </p:cNvPr>
          <p:cNvSpPr/>
          <p:nvPr/>
        </p:nvSpPr>
        <p:spPr bwMode="gray">
          <a:xfrm>
            <a:off x="-114299" y="-127002"/>
            <a:ext cx="973370" cy="6482082"/>
          </a:xfrm>
          <a:prstGeom prst="roundRect">
            <a:avLst>
              <a:gd name="adj" fmla="val 8455"/>
            </a:avLst>
          </a:prstGeom>
          <a:solidFill>
            <a:schemeClr val="accent6">
              <a:lumMod val="40000"/>
              <a:lumOff val="60000"/>
            </a:schemeClr>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27186819-050A-EE44-975A-A57DA0316FA1}"/>
              </a:ext>
            </a:extLst>
          </p:cNvPr>
          <p:cNvSpPr>
            <a:spLocks noGrp="1"/>
          </p:cNvSpPr>
          <p:nvPr>
            <p:ph sz="quarter" idx="10"/>
          </p:nvPr>
        </p:nvSpPr>
        <p:spPr>
          <a:xfrm>
            <a:off x="1833336" y="1015156"/>
            <a:ext cx="9148989" cy="5339923"/>
          </a:xfrm>
          <a:prstGeom prst="rect">
            <a:avLst/>
          </a:prstGeom>
        </p:spPr>
        <p:txBody>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B55197C6-4440-C140-838A-1363DBC789FF}"/>
              </a:ext>
            </a:extLst>
          </p:cNvPr>
          <p:cNvSpPr>
            <a:spLocks noGrp="1"/>
          </p:cNvSpPr>
          <p:nvPr>
            <p:ph type="title"/>
          </p:nvPr>
        </p:nvSpPr>
        <p:spPr>
          <a:xfrm rot="5400000">
            <a:off x="-2472981" y="3007719"/>
            <a:ext cx="5682803" cy="361959"/>
          </a:xfrm>
        </p:spPr>
        <p:txBody>
          <a:bodyPr wrap="square">
            <a:spAutoFit/>
          </a:bodyPr>
          <a:lstStyle>
            <a:lvl1pPr>
              <a:defRPr sz="2800">
                <a:solidFill>
                  <a:schemeClr val="tx2"/>
                </a:solidFill>
              </a:defRPr>
            </a:lvl1pPr>
          </a:lstStyle>
          <a:p>
            <a:r>
              <a:rPr lang="en-US"/>
              <a:t>Click to edit Master title style</a:t>
            </a:r>
            <a:endParaRPr lang="en-US" dirty="0"/>
          </a:p>
        </p:txBody>
      </p:sp>
    </p:spTree>
    <p:extLst>
      <p:ext uri="{BB962C8B-B14F-4D97-AF65-F5344CB8AC3E}">
        <p14:creationId xmlns:p14="http://schemas.microsoft.com/office/powerpoint/2010/main" val="11248888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Agenda 2 Blue">
    <p:bg>
      <p:bgPr>
        <a:solidFill>
          <a:srgbClr val="FFFFFF"/>
        </a:solidFill>
        <a:effectLst/>
      </p:bgPr>
    </p:bg>
    <p:spTree>
      <p:nvGrpSpPr>
        <p:cNvPr id="1" name=""/>
        <p:cNvGrpSpPr/>
        <p:nvPr/>
      </p:nvGrpSpPr>
      <p:grpSpPr>
        <a:xfrm>
          <a:off x="0" y="0"/>
          <a:ext cx="0" cy="0"/>
          <a:chOff x="0" y="0"/>
          <a:chExt cx="0" cy="0"/>
        </a:xfrm>
      </p:grpSpPr>
      <p:sp>
        <p:nvSpPr>
          <p:cNvPr id="24" name="Rectangle: Single Corner Rounded 55">
            <a:extLst>
              <a:ext uri="{FF2B5EF4-FFF2-40B4-BE49-F238E27FC236}">
                <a16:creationId xmlns:a16="http://schemas.microsoft.com/office/drawing/2014/main" id="{25675409-AF12-424E-B380-278C5FE944D5}"/>
              </a:ext>
            </a:extLst>
          </p:cNvPr>
          <p:cNvSpPr/>
          <p:nvPr/>
        </p:nvSpPr>
        <p:spPr bwMode="gray">
          <a:xfrm>
            <a:off x="-114299" y="-127002"/>
            <a:ext cx="973370" cy="6482082"/>
          </a:xfrm>
          <a:prstGeom prst="roundRect">
            <a:avLst>
              <a:gd name="adj" fmla="val 8455"/>
            </a:avLst>
          </a:prstGeom>
          <a:solidFill>
            <a:schemeClr val="accent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26054762-9254-0D4E-BCD4-AE565B915464}"/>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5E506679-F503-F54E-8232-EF7575E80F83}"/>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0065779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Agenda 2 Light Blue">
    <p:bg>
      <p:bgPr>
        <a:solidFill>
          <a:srgbClr val="FFFFFF"/>
        </a:solidFill>
        <a:effectLst/>
      </p:bgPr>
    </p:bg>
    <p:spTree>
      <p:nvGrpSpPr>
        <p:cNvPr id="1" name=""/>
        <p:cNvGrpSpPr/>
        <p:nvPr/>
      </p:nvGrpSpPr>
      <p:grpSpPr>
        <a:xfrm>
          <a:off x="0" y="0"/>
          <a:ext cx="0" cy="0"/>
          <a:chOff x="0" y="0"/>
          <a:chExt cx="0" cy="0"/>
        </a:xfrm>
      </p:grpSpPr>
      <p:sp>
        <p:nvSpPr>
          <p:cNvPr id="5" name="Content Placeholder 18">
            <a:extLst>
              <a:ext uri="{FF2B5EF4-FFF2-40B4-BE49-F238E27FC236}">
                <a16:creationId xmlns:a16="http://schemas.microsoft.com/office/drawing/2014/main" id="{1FA56E7C-9A24-EF4A-8429-C017F6CEC55A}"/>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10" name="Rectangle: Single Corner Rounded 55">
            <a:extLst>
              <a:ext uri="{FF2B5EF4-FFF2-40B4-BE49-F238E27FC236}">
                <a16:creationId xmlns:a16="http://schemas.microsoft.com/office/drawing/2014/main" id="{25752157-1EA1-4DF8-91CB-5D026545D080}"/>
              </a:ext>
            </a:extLst>
          </p:cNvPr>
          <p:cNvSpPr/>
          <p:nvPr/>
        </p:nvSpPr>
        <p:spPr bwMode="gray">
          <a:xfrm>
            <a:off x="-114299" y="-127002"/>
            <a:ext cx="973370" cy="6482082"/>
          </a:xfrm>
          <a:prstGeom prst="roundRect">
            <a:avLst>
              <a:gd name="adj" fmla="val 8455"/>
            </a:avLst>
          </a:prstGeom>
          <a:solidFill>
            <a:schemeClr val="accent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6" name="Title 2">
            <a:extLst>
              <a:ext uri="{FF2B5EF4-FFF2-40B4-BE49-F238E27FC236}">
                <a16:creationId xmlns:a16="http://schemas.microsoft.com/office/drawing/2014/main" id="{E6A99A0D-7419-3B40-AD42-8DB8315648F3}"/>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8228710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Agenda 2 Teal">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28EAFDF8-F6CD-4BA2-A44B-DABABBBF97B2}"/>
              </a:ext>
            </a:extLst>
          </p:cNvPr>
          <p:cNvSpPr/>
          <p:nvPr/>
        </p:nvSpPr>
        <p:spPr bwMode="gray">
          <a:xfrm>
            <a:off x="-114299" y="-127002"/>
            <a:ext cx="973370" cy="6482082"/>
          </a:xfrm>
          <a:prstGeom prst="roundRect">
            <a:avLst>
              <a:gd name="adj" fmla="val 8455"/>
            </a:avLst>
          </a:prstGeom>
          <a:solidFill>
            <a:schemeClr val="accent3"/>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623156BE-0D93-9947-9E1E-B9F92F0B4E09}"/>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4814C958-3B5D-F445-81E0-FF1F179CDCCA}"/>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2376218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Agenda 2 Gun Metal">
    <p:bg>
      <p:bgPr>
        <a:solidFill>
          <a:srgbClr val="FFFFFF"/>
        </a:solidFill>
        <a:effectLst/>
      </p:bgPr>
    </p:bg>
    <p:spTree>
      <p:nvGrpSpPr>
        <p:cNvPr id="1" name=""/>
        <p:cNvGrpSpPr/>
        <p:nvPr/>
      </p:nvGrpSpPr>
      <p:grpSpPr>
        <a:xfrm>
          <a:off x="0" y="0"/>
          <a:ext cx="0" cy="0"/>
          <a:chOff x="0" y="0"/>
          <a:chExt cx="0" cy="0"/>
        </a:xfrm>
      </p:grpSpPr>
      <p:sp>
        <p:nvSpPr>
          <p:cNvPr id="10" name="Rectangle: Single Corner Rounded 55">
            <a:extLst>
              <a:ext uri="{FF2B5EF4-FFF2-40B4-BE49-F238E27FC236}">
                <a16:creationId xmlns:a16="http://schemas.microsoft.com/office/drawing/2014/main" id="{F8479696-5776-4351-9904-F9783F17DE92}"/>
              </a:ext>
            </a:extLst>
          </p:cNvPr>
          <p:cNvSpPr/>
          <p:nvPr/>
        </p:nvSpPr>
        <p:spPr bwMode="gray">
          <a:xfrm>
            <a:off x="-114299" y="-127002"/>
            <a:ext cx="973370" cy="6482082"/>
          </a:xfrm>
          <a:prstGeom prst="roundRect">
            <a:avLst>
              <a:gd name="adj" fmla="val 8455"/>
            </a:avLst>
          </a:prstGeom>
          <a:solidFill>
            <a:schemeClr val="accent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C6FF2B29-32B4-CA46-824A-9E235BAE4F9C}"/>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3D7C252D-39AD-7C4C-84C6-B1FD9DC44345}"/>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0262192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Agenda 2 Midnight">
    <p:bg>
      <p:bgPr>
        <a:solidFill>
          <a:srgbClr val="FFFFFF"/>
        </a:solidFill>
        <a:effectLst/>
      </p:bgPr>
    </p:bg>
    <p:spTree>
      <p:nvGrpSpPr>
        <p:cNvPr id="1" name=""/>
        <p:cNvGrpSpPr/>
        <p:nvPr/>
      </p:nvGrpSpPr>
      <p:grpSpPr>
        <a:xfrm>
          <a:off x="0" y="0"/>
          <a:ext cx="0" cy="0"/>
          <a:chOff x="0" y="0"/>
          <a:chExt cx="0" cy="0"/>
        </a:xfrm>
      </p:grpSpPr>
      <p:sp>
        <p:nvSpPr>
          <p:cNvPr id="7" name="Rectangle: Single Corner Rounded 55">
            <a:extLst>
              <a:ext uri="{FF2B5EF4-FFF2-40B4-BE49-F238E27FC236}">
                <a16:creationId xmlns:a16="http://schemas.microsoft.com/office/drawing/2014/main" id="{7429ABC3-9EBB-47B5-BFD6-442F69DFAB3A}"/>
              </a:ext>
            </a:extLst>
          </p:cNvPr>
          <p:cNvSpPr/>
          <p:nvPr/>
        </p:nvSpPr>
        <p:spPr bwMode="gray">
          <a:xfrm>
            <a:off x="-114299" y="-127002"/>
            <a:ext cx="973370" cy="6482082"/>
          </a:xfrm>
          <a:prstGeom prst="roundRect">
            <a:avLst>
              <a:gd name="adj" fmla="val 8455"/>
            </a:avLst>
          </a:prstGeom>
          <a:solidFill>
            <a:schemeClr val="tx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5" name="Content Placeholder 18">
            <a:extLst>
              <a:ext uri="{FF2B5EF4-FFF2-40B4-BE49-F238E27FC236}">
                <a16:creationId xmlns:a16="http://schemas.microsoft.com/office/drawing/2014/main" id="{D002839B-4A97-1047-9C69-AEB96FCC0BCF}"/>
              </a:ext>
            </a:extLst>
          </p:cNvPr>
          <p:cNvSpPr>
            <a:spLocks noGrp="1"/>
          </p:cNvSpPr>
          <p:nvPr>
            <p:ph sz="quarter" idx="10"/>
          </p:nvPr>
        </p:nvSpPr>
        <p:spPr>
          <a:xfrm>
            <a:off x="1833336" y="1015156"/>
            <a:ext cx="9148989" cy="5339923"/>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914400" indent="-914400">
              <a:lnSpc>
                <a:spcPct val="107000"/>
              </a:lnSpc>
              <a:spcBef>
                <a:spcPts val="0"/>
              </a:spcBef>
              <a:spcAft>
                <a:spcPts val="1800"/>
              </a:spcAft>
              <a:buClr>
                <a:schemeClr val="tx2"/>
              </a:buClr>
              <a:buFont typeface="+mj-lt"/>
              <a:buAutoNum type="arabicPeriod"/>
              <a:defRPr sz="5400">
                <a:solidFill>
                  <a:schemeClr val="tx1"/>
                </a:solidFill>
              </a:defRPr>
            </a:lvl2pPr>
            <a:lvl3pPr marL="914400" indent="-914400">
              <a:lnSpc>
                <a:spcPct val="107000"/>
              </a:lnSpc>
              <a:spcBef>
                <a:spcPts val="0"/>
              </a:spcBef>
              <a:spcAft>
                <a:spcPts val="1800"/>
              </a:spcAft>
              <a:buClr>
                <a:schemeClr val="tx2"/>
              </a:buClr>
              <a:buFont typeface="+mj-lt"/>
              <a:buAutoNum type="arabicPeriod"/>
              <a:defRPr sz="5400">
                <a:solidFill>
                  <a:schemeClr val="tx1"/>
                </a:solidFill>
              </a:defRPr>
            </a:lvl3pPr>
            <a:lvl4pPr marL="914400" indent="-914400">
              <a:lnSpc>
                <a:spcPct val="107000"/>
              </a:lnSpc>
              <a:spcBef>
                <a:spcPts val="0"/>
              </a:spcBef>
              <a:spcAft>
                <a:spcPts val="1800"/>
              </a:spcAft>
              <a:buClr>
                <a:schemeClr val="tx2"/>
              </a:buClr>
              <a:buFont typeface="+mj-lt"/>
              <a:buAutoNum type="arabicPeriod"/>
              <a:defRPr sz="5400">
                <a:solidFill>
                  <a:schemeClr val="tx1"/>
                </a:solidFill>
              </a:defRPr>
            </a:lvl4pPr>
            <a:lvl5pPr marL="914400" indent="-914400">
              <a:lnSpc>
                <a:spcPct val="107000"/>
              </a:lnSpc>
              <a:spcBef>
                <a:spcPts val="0"/>
              </a:spcBef>
              <a:spcAft>
                <a:spcPts val="1800"/>
              </a:spcAft>
              <a:buClr>
                <a:schemeClr val="tx2"/>
              </a:buClr>
              <a:buFont typeface="+mj-lt"/>
              <a:buAutoNum type="arabicPeriod"/>
              <a:defRPr sz="5400">
                <a:solidFill>
                  <a:schemeClr val="tx1"/>
                </a:solidFill>
              </a:defRPr>
            </a:lvl5pPr>
          </a:lstStyle>
          <a:p>
            <a:pPr lvl="0"/>
            <a:r>
              <a:rPr lang="en-US"/>
              <a:t>Click to edit Master text styles</a:t>
            </a:r>
          </a:p>
        </p:txBody>
      </p:sp>
      <p:sp>
        <p:nvSpPr>
          <p:cNvPr id="6" name="Title 2">
            <a:extLst>
              <a:ext uri="{FF2B5EF4-FFF2-40B4-BE49-F238E27FC236}">
                <a16:creationId xmlns:a16="http://schemas.microsoft.com/office/drawing/2014/main" id="{9B68F083-E4D3-5C4B-B811-917B2E5D18D5}"/>
              </a:ext>
            </a:extLst>
          </p:cNvPr>
          <p:cNvSpPr>
            <a:spLocks noGrp="1"/>
          </p:cNvSpPr>
          <p:nvPr>
            <p:ph type="title"/>
          </p:nvPr>
        </p:nvSpPr>
        <p:spPr>
          <a:xfrm rot="5400000">
            <a:off x="-2472981" y="3007719"/>
            <a:ext cx="5682803" cy="361959"/>
          </a:xfrm>
        </p:spPr>
        <p:txBody>
          <a:bodyPr wrap="square">
            <a:spAutoFit/>
          </a:bodyPr>
          <a:lstStyle>
            <a:lvl1pPr>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0311249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
        <p:nvSpPr>
          <p:cNvPr id="4" name="Footer Placeholder 2">
            <a:extLst>
              <a:ext uri="{FF2B5EF4-FFF2-40B4-BE49-F238E27FC236}">
                <a16:creationId xmlns:a16="http://schemas.microsoft.com/office/drawing/2014/main" id="{3A03272E-A5C6-CB49-BA8B-767EA157F8AE}"/>
              </a:ext>
            </a:extLst>
          </p:cNvPr>
          <p:cNvSpPr>
            <a:spLocks noGrp="1"/>
          </p:cNvSpPr>
          <p:nvPr>
            <p:ph type="ftr" sz="quarter" idx="3"/>
          </p:nvPr>
        </p:nvSpPr>
        <p:spPr>
          <a:xfrm>
            <a:off x="495299" y="6528816"/>
            <a:ext cx="10488168"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a:p>
        </p:txBody>
      </p:sp>
    </p:spTree>
    <p:extLst>
      <p:ext uri="{BB962C8B-B14F-4D97-AF65-F5344CB8AC3E}">
        <p14:creationId xmlns:p14="http://schemas.microsoft.com/office/powerpoint/2010/main" val="20156441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p:cSld name="Title White">
    <p:bg>
      <p:bgPr>
        <a:solidFill>
          <a:schemeClr val="bg1"/>
        </a:solidFill>
        <a:effectLst/>
      </p:bgPr>
    </p:bg>
    <p:spTree>
      <p:nvGrpSpPr>
        <p:cNvPr id="1" name=""/>
        <p:cNvGrpSpPr/>
        <p:nvPr/>
      </p:nvGrpSpPr>
      <p:grpSpPr>
        <a:xfrm>
          <a:off x="0" y="0"/>
          <a:ext cx="0" cy="0"/>
          <a:chOff x="0" y="0"/>
          <a:chExt cx="0" cy="0"/>
        </a:xfrm>
      </p:grpSpPr>
      <p:sp>
        <p:nvSpPr>
          <p:cNvPr id="26" name="Freeform 8">
            <a:extLst>
              <a:ext uri="{FF2B5EF4-FFF2-40B4-BE49-F238E27FC236}">
                <a16:creationId xmlns:a16="http://schemas.microsoft.com/office/drawing/2014/main" id="{FA702086-7005-4270-9600-3E0409C7EC66}"/>
              </a:ext>
            </a:extLst>
          </p:cNvPr>
          <p:cNvSpPr>
            <a:spLocks/>
          </p:cNvSpPr>
          <p:nvPr/>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chemeClr val="accent6">
              <a:lumMod val="40000"/>
              <a:lumOff val="60000"/>
            </a:schemeClr>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18" name="Text Placeholder 48">
            <a:extLst>
              <a:ext uri="{FF2B5EF4-FFF2-40B4-BE49-F238E27FC236}">
                <a16:creationId xmlns:a16="http://schemas.microsoft.com/office/drawing/2014/main" id="{6F6D3CAF-F7C0-0E43-AE55-B557B5B2CAB8}"/>
              </a:ext>
            </a:extLst>
          </p:cNvPr>
          <p:cNvSpPr>
            <a:spLocks noGrp="1"/>
          </p:cNvSpPr>
          <p:nvPr>
            <p:ph type="body" sz="quarter" idx="14" hasCustomPrompt="1"/>
          </p:nvPr>
        </p:nvSpPr>
        <p:spPr bwMode="gray">
          <a:xfrm>
            <a:off x="479626" y="5520817"/>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0" name="Text Placeholder 7">
            <a:extLst>
              <a:ext uri="{FF2B5EF4-FFF2-40B4-BE49-F238E27FC236}">
                <a16:creationId xmlns:a16="http://schemas.microsoft.com/office/drawing/2014/main" id="{7046D437-3264-F6DC-A2E1-DDEF4AC5BB1C}"/>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tx2"/>
                </a:solidFill>
              </a:defRPr>
            </a:lvl1pPr>
            <a:lvl2pPr marL="0" indent="0">
              <a:lnSpc>
                <a:spcPct val="96000"/>
              </a:lnSpc>
              <a:spcBef>
                <a:spcPts val="0"/>
              </a:spcBef>
              <a:buFont typeface="Microsoft Sans Serif" panose="020B0604020202020204" pitchFamily="34" charset="0"/>
              <a:buNone/>
              <a:defRPr sz="1600">
                <a:solidFill>
                  <a:schemeClr val="tx2"/>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13" name="Text Placeholder 5">
            <a:extLst>
              <a:ext uri="{FF2B5EF4-FFF2-40B4-BE49-F238E27FC236}">
                <a16:creationId xmlns:a16="http://schemas.microsoft.com/office/drawing/2014/main" id="{6218B41B-AA06-EB46-A468-6C030F63EC7A}"/>
              </a:ext>
            </a:extLst>
          </p:cNvPr>
          <p:cNvSpPr>
            <a:spLocks noGrp="1"/>
          </p:cNvSpPr>
          <p:nvPr>
            <p:ph type="body" sz="quarter" idx="13" hasCustomPrompt="1"/>
          </p:nvPr>
        </p:nvSpPr>
        <p:spPr bwMode="gray">
          <a:xfrm>
            <a:off x="8829675" y="512165"/>
            <a:ext cx="2867025" cy="262176"/>
          </a:xfrm>
          <a:prstGeom prst="rect">
            <a:avLst/>
          </a:prstGeom>
        </p:spPr>
        <p:txBody>
          <a:bodyPr wrap="none"/>
          <a:lstStyle>
            <a:lvl1pPr marL="0" indent="0" algn="r">
              <a:lnSpc>
                <a:spcPct val="87000"/>
              </a:lnSpc>
              <a:spcBef>
                <a:spcPts val="0"/>
              </a:spcBef>
              <a:buNone/>
              <a:defRPr sz="1600">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6" name="Title 2">
            <a:extLst>
              <a:ext uri="{FF2B5EF4-FFF2-40B4-BE49-F238E27FC236}">
                <a16:creationId xmlns:a16="http://schemas.microsoft.com/office/drawing/2014/main" id="{9ACEF7A7-EEB2-CFA1-B461-4924F8BF02F9}"/>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tx2"/>
                </a:solidFill>
              </a:defRPr>
            </a:lvl1pPr>
          </a:lstStyle>
          <a:p>
            <a:r>
              <a:rPr lang="en-US"/>
              <a:t>Click to edit Master title style</a:t>
            </a:r>
            <a:endParaRPr lang="en-US" dirty="0"/>
          </a:p>
        </p:txBody>
      </p:sp>
      <p:sp>
        <p:nvSpPr>
          <p:cNvPr id="17" name="Freeform 5">
            <a:extLst>
              <a:ext uri="{FF2B5EF4-FFF2-40B4-BE49-F238E27FC236}">
                <a16:creationId xmlns:a16="http://schemas.microsoft.com/office/drawing/2014/main" id="{2A123356-318C-095C-E708-AEAD9C4BC772}"/>
              </a:ext>
            </a:extLst>
          </p:cNvPr>
          <p:cNvSpPr>
            <a:spLocks noChangeAspect="1" noEditPoints="1"/>
          </p:cNvSpPr>
          <p:nvPr/>
        </p:nvSpPr>
        <p:spPr bwMode="black">
          <a:xfrm>
            <a:off x="482438" y="460180"/>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1" name="Text Placeholder 7">
            <a:extLst>
              <a:ext uri="{FF2B5EF4-FFF2-40B4-BE49-F238E27FC236}">
                <a16:creationId xmlns:a16="http://schemas.microsoft.com/office/drawing/2014/main" id="{6EEAD541-6CB5-0443-91CE-1EBFA0EF558B}"/>
              </a:ext>
            </a:extLst>
          </p:cNvPr>
          <p:cNvSpPr>
            <a:spLocks noGrp="1"/>
          </p:cNvSpPr>
          <p:nvPr>
            <p:ph type="body" sz="quarter" idx="12" hasCustomPrompt="1"/>
          </p:nvPr>
        </p:nvSpPr>
        <p:spPr bwMode="gray">
          <a:xfrm>
            <a:off x="2401888" y="512165"/>
            <a:ext cx="5484812" cy="226772"/>
          </a:xfrm>
          <a:prstGeom prst="rect">
            <a:avLst/>
          </a:prstGeom>
        </p:spPr>
        <p:txBody>
          <a:bodyPr wrap="none"/>
          <a:lstStyle>
            <a:lvl1pPr marL="0" indent="0" algn="r">
              <a:lnSpc>
                <a:spcPct val="87000"/>
              </a:lnSpc>
              <a:spcBef>
                <a:spcPts val="0"/>
              </a:spcBef>
              <a:buNone/>
              <a:defRPr sz="1600" b="0">
                <a:solidFill>
                  <a:schemeClr val="tx2"/>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4" name="TextBox 3">
            <a:extLst>
              <a:ext uri="{FF2B5EF4-FFF2-40B4-BE49-F238E27FC236}">
                <a16:creationId xmlns:a16="http://schemas.microsoft.com/office/drawing/2014/main" id="{B2327104-0EC9-81F1-8AA2-DD95B2F0AD5C}"/>
              </a:ext>
            </a:extLst>
          </p:cNvPr>
          <p:cNvSpPr txBox="1"/>
          <p:nvPr/>
        </p:nvSpPr>
        <p:spPr>
          <a:xfrm>
            <a:off x="479708" y="6521993"/>
            <a:ext cx="524770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Snapdragon and Qualcomm branded products are products of Qualcomm Technologies, Inc. and/or its subsidiaries.</a:t>
            </a:r>
          </a:p>
        </p:txBody>
      </p:sp>
    </p:spTree>
    <p:extLst>
      <p:ext uri="{BB962C8B-B14F-4D97-AF65-F5344CB8AC3E}">
        <p14:creationId xmlns:p14="http://schemas.microsoft.com/office/powerpoint/2010/main" val="35526487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Title">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
        <p:nvSpPr>
          <p:cNvPr id="2" name="Footer Placeholder 1">
            <a:extLst>
              <a:ext uri="{FF2B5EF4-FFF2-40B4-BE49-F238E27FC236}">
                <a16:creationId xmlns:a16="http://schemas.microsoft.com/office/drawing/2014/main" id="{E04A89CF-52C1-C41F-D449-47AC5A56B655}"/>
              </a:ext>
            </a:extLst>
          </p:cNvPr>
          <p:cNvSpPr>
            <a:spLocks noGrp="1"/>
          </p:cNvSpPr>
          <p:nvPr>
            <p:ph type="ftr" sz="quarter" idx="10"/>
          </p:nvPr>
        </p:nvSpPr>
        <p:spPr/>
        <p:txBody>
          <a:bodyPr/>
          <a:lstStyle/>
          <a:p>
            <a:endParaRPr lang="en-US"/>
          </a:p>
        </p:txBody>
      </p:sp>
    </p:spTree>
    <p:extLst>
      <p:ext uri="{BB962C8B-B14F-4D97-AF65-F5344CB8AC3E}">
        <p14:creationId xmlns:p14="http://schemas.microsoft.com/office/powerpoint/2010/main" val="17881860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Title and Subtitle">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endParaRPr lang="en-US" dirty="0"/>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8" name="Footer Placeholder 2">
            <a:extLst>
              <a:ext uri="{FF2B5EF4-FFF2-40B4-BE49-F238E27FC236}">
                <a16:creationId xmlns:a16="http://schemas.microsoft.com/office/drawing/2014/main" id="{B4AC2C1E-BA0E-DC40-8740-4C7EC419416D}"/>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a:p>
        </p:txBody>
      </p:sp>
    </p:spTree>
    <p:extLst>
      <p:ext uri="{BB962C8B-B14F-4D97-AF65-F5344CB8AC3E}">
        <p14:creationId xmlns:p14="http://schemas.microsoft.com/office/powerpoint/2010/main" val="11259682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Title and (Subtitle with Bullets)">
    <p:spTree>
      <p:nvGrpSpPr>
        <p:cNvPr id="1" name=""/>
        <p:cNvGrpSpPr/>
        <p:nvPr/>
      </p:nvGrpSpPr>
      <p:grpSpPr>
        <a:xfrm>
          <a:off x="0" y="0"/>
          <a:ext cx="0" cy="0"/>
          <a:chOff x="0" y="0"/>
          <a:chExt cx="0" cy="0"/>
        </a:xfrm>
      </p:grpSpPr>
      <p:sp>
        <p:nvSpPr>
          <p:cNvPr id="5" name="Text Placeholder 2">
            <a:extLst>
              <a:ext uri="{FF2B5EF4-FFF2-40B4-BE49-F238E27FC236}">
                <a16:creationId xmlns:a16="http://schemas.microsoft.com/office/drawing/2014/main" id="{BC4B80B4-5715-4F96-83DC-B3F7CF22C554}"/>
              </a:ext>
            </a:extLst>
          </p:cNvPr>
          <p:cNvSpPr>
            <a:spLocks noGrp="1"/>
          </p:cNvSpPr>
          <p:nvPr>
            <p:ph type="body" sz="quarter" idx="17"/>
          </p:nvPr>
        </p:nvSpPr>
        <p:spPr>
          <a:xfrm>
            <a:off x="494189" y="1088135"/>
            <a:ext cx="11187112" cy="236347"/>
          </a:xfrm>
        </p:spPr>
        <p:txBody>
          <a:bodyPr/>
          <a:lstStyle>
            <a:lvl1pPr>
              <a:defRPr sz="1600">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
        <p:nvSpPr>
          <p:cNvPr id="7" name="Footer Placeholder 2">
            <a:extLst>
              <a:ext uri="{FF2B5EF4-FFF2-40B4-BE49-F238E27FC236}">
                <a16:creationId xmlns:a16="http://schemas.microsoft.com/office/drawing/2014/main" id="{F6C18923-35DB-3B4A-861B-A5445F6BE6DD}"/>
              </a:ext>
            </a:extLst>
          </p:cNvPr>
          <p:cNvSpPr>
            <a:spLocks noGrp="1"/>
          </p:cNvSpPr>
          <p:nvPr>
            <p:ph type="ftr" sz="quarter" idx="3"/>
          </p:nvPr>
        </p:nvSpPr>
        <p:spPr>
          <a:xfrm>
            <a:off x="495299" y="6532895"/>
            <a:ext cx="10488168"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a:p>
        </p:txBody>
      </p:sp>
    </p:spTree>
    <p:extLst>
      <p:ext uri="{BB962C8B-B14F-4D97-AF65-F5344CB8AC3E}">
        <p14:creationId xmlns:p14="http://schemas.microsoft.com/office/powerpoint/2010/main" val="19483238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Title and Takeaway Right">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a:xfrm>
            <a:off x="495300" y="642645"/>
            <a:ext cx="7391400" cy="361959"/>
          </a:xfrm>
        </p:spPr>
        <p:txBody>
          <a:bodyPr/>
          <a:lstStyle/>
          <a:p>
            <a:r>
              <a:rPr lang="en-US"/>
              <a:t>Click to edit Master title style</a:t>
            </a:r>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90" y="1088135"/>
            <a:ext cx="7392134" cy="236347"/>
          </a:xfrm>
          <a:prstGeom prst="rect">
            <a:avLst/>
          </a:prstGeom>
        </p:spPr>
        <p:txBody>
          <a:bodyPr wrap="square">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ext Placeholder 2">
            <a:extLst>
              <a:ext uri="{FF2B5EF4-FFF2-40B4-BE49-F238E27FC236}">
                <a16:creationId xmlns:a16="http://schemas.microsoft.com/office/drawing/2014/main" id="{BAF42B5A-06ED-4E95-BBB8-F57FEE1F84E5}"/>
              </a:ext>
            </a:extLst>
          </p:cNvPr>
          <p:cNvSpPr>
            <a:spLocks noGrp="1"/>
          </p:cNvSpPr>
          <p:nvPr>
            <p:ph type="body" sz="quarter" idx="17"/>
          </p:nvPr>
        </p:nvSpPr>
        <p:spPr>
          <a:xfrm>
            <a:off x="8829674" y="2058988"/>
            <a:ext cx="2867026" cy="4111626"/>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928314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Title Left Sid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a:xfrm>
            <a:off x="495299" y="2906377"/>
            <a:ext cx="2608263" cy="952155"/>
          </a:xfrm>
        </p:spPr>
        <p:txBody>
          <a:bodyPr/>
          <a:lstStyle/>
          <a:p>
            <a:r>
              <a:rPr lang="en-US"/>
              <a:t>Click to edit Master title style</a:t>
            </a:r>
          </a:p>
        </p:txBody>
      </p:sp>
      <p:sp>
        <p:nvSpPr>
          <p:cNvPr id="6" name="Subtitle">
            <a:extLst>
              <a:ext uri="{FF2B5EF4-FFF2-40B4-BE49-F238E27FC236}">
                <a16:creationId xmlns:a16="http://schemas.microsoft.com/office/drawing/2014/main" id="{2A9BCAA3-70F7-4208-9247-D197A13FECB8}"/>
              </a:ext>
            </a:extLst>
          </p:cNvPr>
          <p:cNvSpPr>
            <a:spLocks noGrp="1"/>
          </p:cNvSpPr>
          <p:nvPr>
            <p:ph type="subTitle" idx="1"/>
          </p:nvPr>
        </p:nvSpPr>
        <p:spPr>
          <a:xfrm>
            <a:off x="494189" y="3942416"/>
            <a:ext cx="2608263" cy="472694"/>
          </a:xfrm>
          <a:prstGeom prst="rect">
            <a:avLst/>
          </a:prstGeom>
        </p:spPr>
        <p:txBody>
          <a:bodyPr wrap="square">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2"/>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39235589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6" name="Footer Placeholder 2">
            <a:extLst>
              <a:ext uri="{FF2B5EF4-FFF2-40B4-BE49-F238E27FC236}">
                <a16:creationId xmlns:a16="http://schemas.microsoft.com/office/drawing/2014/main" id="{F36D16B0-3ADE-DD47-83CE-1305D23E9A61}"/>
              </a:ext>
            </a:extLst>
          </p:cNvPr>
          <p:cNvSpPr>
            <a:spLocks noGrp="1"/>
          </p:cNvSpPr>
          <p:nvPr>
            <p:ph type="ftr" sz="quarter" idx="10"/>
          </p:nvPr>
        </p:nvSpPr>
        <p:spPr>
          <a:xfrm>
            <a:off x="495299" y="6532895"/>
            <a:ext cx="10488168" cy="118174"/>
          </a:xfrm>
        </p:spPr>
        <p:txBody>
          <a:bodyPr/>
          <a:lstStyle>
            <a:lvl1pPr>
              <a:defRPr>
                <a:solidFill>
                  <a:schemeClr val="accent5">
                    <a:lumMod val="60000"/>
                    <a:lumOff val="40000"/>
                  </a:schemeClr>
                </a:solidFill>
              </a:defRPr>
            </a:lvl1pPr>
          </a:lstStyle>
          <a:p>
            <a:endParaRPr lang="en-US"/>
          </a:p>
        </p:txBody>
      </p:sp>
      <p:sp>
        <p:nvSpPr>
          <p:cNvPr id="7" name="Title 1">
            <a:extLst>
              <a:ext uri="{FF2B5EF4-FFF2-40B4-BE49-F238E27FC236}">
                <a16:creationId xmlns:a16="http://schemas.microsoft.com/office/drawing/2014/main" id="{F56B218C-0241-074D-BD90-27E552E71C98}"/>
              </a:ext>
            </a:extLst>
          </p:cNvPr>
          <p:cNvSpPr>
            <a:spLocks noGrp="1"/>
          </p:cNvSpPr>
          <p:nvPr>
            <p:ph type="title"/>
          </p:nvPr>
        </p:nvSpPr>
        <p:spPr>
          <a:xfrm>
            <a:off x="495300" y="646771"/>
            <a:ext cx="11187112" cy="357832"/>
          </a:xfrm>
        </p:spPr>
        <p:txBody>
          <a:bodyPr/>
          <a:lstStyle/>
          <a:p>
            <a:r>
              <a:rPr lang="en-US"/>
              <a:t>Click to edit Master title style</a:t>
            </a:r>
            <a:endParaRPr lang="en-US" dirty="0"/>
          </a:p>
        </p:txBody>
      </p:sp>
      <p:sp>
        <p:nvSpPr>
          <p:cNvPr id="8" name="Content Placeholder 4">
            <a:extLst>
              <a:ext uri="{FF2B5EF4-FFF2-40B4-BE49-F238E27FC236}">
                <a16:creationId xmlns:a16="http://schemas.microsoft.com/office/drawing/2014/main" id="{DB853B50-E269-DF43-AAE9-523798C62499}"/>
              </a:ext>
            </a:extLst>
          </p:cNvPr>
          <p:cNvSpPr>
            <a:spLocks noGrp="1"/>
          </p:cNvSpPr>
          <p:nvPr>
            <p:ph sz="quarter" idx="14"/>
          </p:nvPr>
        </p:nvSpPr>
        <p:spPr>
          <a:xfrm>
            <a:off x="495300" y="1719072"/>
            <a:ext cx="11187112"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Subtitle">
            <a:extLst>
              <a:ext uri="{FF2B5EF4-FFF2-40B4-BE49-F238E27FC236}">
                <a16:creationId xmlns:a16="http://schemas.microsoft.com/office/drawing/2014/main" id="{4A2A4FE0-4282-C34E-A8FD-CAE319C06BC6}"/>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2581101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Two Column Content">
    <p:spTree>
      <p:nvGrpSpPr>
        <p:cNvPr id="1" name=""/>
        <p:cNvGrpSpPr/>
        <p:nvPr/>
      </p:nvGrpSpPr>
      <p:grpSpPr>
        <a:xfrm>
          <a:off x="0" y="0"/>
          <a:ext cx="0" cy="0"/>
          <a:chOff x="0" y="0"/>
          <a:chExt cx="0" cy="0"/>
        </a:xfrm>
      </p:grpSpPr>
      <p:sp>
        <p:nvSpPr>
          <p:cNvPr id="9" name="Footer Placeholder 2">
            <a:extLst>
              <a:ext uri="{FF2B5EF4-FFF2-40B4-BE49-F238E27FC236}">
                <a16:creationId xmlns:a16="http://schemas.microsoft.com/office/drawing/2014/main" id="{7F4401FC-F573-4309-842E-AC6E5E74AE8E}"/>
              </a:ext>
            </a:extLst>
          </p:cNvPr>
          <p:cNvSpPr>
            <a:spLocks noGrp="1"/>
          </p:cNvSpPr>
          <p:nvPr>
            <p:ph type="ftr" sz="quarter" idx="10"/>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3" name="Title 2">
            <a:extLst>
              <a:ext uri="{FF2B5EF4-FFF2-40B4-BE49-F238E27FC236}">
                <a16:creationId xmlns:a16="http://schemas.microsoft.com/office/drawing/2014/main" id="{A7D02C8A-139B-42AA-8D3F-9C22C81198B9}"/>
              </a:ext>
            </a:extLst>
          </p:cNvPr>
          <p:cNvSpPr>
            <a:spLocks noGrp="1"/>
          </p:cNvSpPr>
          <p:nvPr>
            <p:ph type="title"/>
          </p:nvPr>
        </p:nvSpPr>
        <p:spPr/>
        <p:txBody>
          <a:bodyPr/>
          <a:lstStyle/>
          <a:p>
            <a:r>
              <a:rPr lang="en-US"/>
              <a:t>Click to edit Master title style</a:t>
            </a:r>
          </a:p>
        </p:txBody>
      </p:sp>
      <p:sp>
        <p:nvSpPr>
          <p:cNvPr id="12" name="Content Placeholder 4">
            <a:extLst>
              <a:ext uri="{FF2B5EF4-FFF2-40B4-BE49-F238E27FC236}">
                <a16:creationId xmlns:a16="http://schemas.microsoft.com/office/drawing/2014/main" id="{AF19BEBD-2928-4786-BEF4-FBBB3E677273}"/>
              </a:ext>
            </a:extLst>
          </p:cNvPr>
          <p:cNvSpPr>
            <a:spLocks noGrp="1"/>
          </p:cNvSpPr>
          <p:nvPr>
            <p:ph sz="quarter" idx="16"/>
          </p:nvPr>
        </p:nvSpPr>
        <p:spPr>
          <a:xfrm>
            <a:off x="495299" y="1719072"/>
            <a:ext cx="5466587"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Content Placeholder 4">
            <a:extLst>
              <a:ext uri="{FF2B5EF4-FFF2-40B4-BE49-F238E27FC236}">
                <a16:creationId xmlns:a16="http://schemas.microsoft.com/office/drawing/2014/main" id="{D7EE507B-4794-44AC-A49E-5EA7EBB11625}"/>
              </a:ext>
            </a:extLst>
          </p:cNvPr>
          <p:cNvSpPr>
            <a:spLocks noGrp="1"/>
          </p:cNvSpPr>
          <p:nvPr>
            <p:ph sz="quarter" idx="17"/>
          </p:nvPr>
        </p:nvSpPr>
        <p:spPr>
          <a:xfrm>
            <a:off x="6215825" y="1719072"/>
            <a:ext cx="5466587"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Subtitle">
            <a:extLst>
              <a:ext uri="{FF2B5EF4-FFF2-40B4-BE49-F238E27FC236}">
                <a16:creationId xmlns:a16="http://schemas.microsoft.com/office/drawing/2014/main" id="{59254D1F-E01C-4A77-9600-A795D1694810}"/>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151633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Three Column Content">
    <p:spTree>
      <p:nvGrpSpPr>
        <p:cNvPr id="1" name=""/>
        <p:cNvGrpSpPr/>
        <p:nvPr/>
      </p:nvGrpSpPr>
      <p:grpSpPr>
        <a:xfrm>
          <a:off x="0" y="0"/>
          <a:ext cx="0" cy="0"/>
          <a:chOff x="0" y="0"/>
          <a:chExt cx="0" cy="0"/>
        </a:xfrm>
      </p:grpSpPr>
      <p:sp>
        <p:nvSpPr>
          <p:cNvPr id="12" name="Footer Placeholder 2">
            <a:extLst>
              <a:ext uri="{FF2B5EF4-FFF2-40B4-BE49-F238E27FC236}">
                <a16:creationId xmlns:a16="http://schemas.microsoft.com/office/drawing/2014/main" id="{3DBA47E8-0BB6-435E-8840-540F634338C8}"/>
              </a:ext>
            </a:extLst>
          </p:cNvPr>
          <p:cNvSpPr>
            <a:spLocks noGrp="1"/>
          </p:cNvSpPr>
          <p:nvPr>
            <p:ph type="ftr" sz="quarter" idx="10"/>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3" name="Title 2">
            <a:extLst>
              <a:ext uri="{FF2B5EF4-FFF2-40B4-BE49-F238E27FC236}">
                <a16:creationId xmlns:a16="http://schemas.microsoft.com/office/drawing/2014/main" id="{0FD8C327-DEE2-459B-8C84-74C50D49DB4E}"/>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50F9D0A8-20C5-41C2-8A23-1A7CCDCDBA4A}"/>
              </a:ext>
            </a:extLst>
          </p:cNvPr>
          <p:cNvSpPr>
            <a:spLocks noGrp="1"/>
          </p:cNvSpPr>
          <p:nvPr>
            <p:ph sz="quarter" idx="18"/>
          </p:nvPr>
        </p:nvSpPr>
        <p:spPr>
          <a:xfrm>
            <a:off x="495300" y="1719072"/>
            <a:ext cx="3566160"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4">
            <a:extLst>
              <a:ext uri="{FF2B5EF4-FFF2-40B4-BE49-F238E27FC236}">
                <a16:creationId xmlns:a16="http://schemas.microsoft.com/office/drawing/2014/main" id="{39BE2B26-0354-43FC-B500-68FC84B40876}"/>
              </a:ext>
            </a:extLst>
          </p:cNvPr>
          <p:cNvSpPr>
            <a:spLocks noGrp="1"/>
          </p:cNvSpPr>
          <p:nvPr>
            <p:ph sz="quarter" idx="19"/>
          </p:nvPr>
        </p:nvSpPr>
        <p:spPr>
          <a:xfrm>
            <a:off x="4312920" y="1719072"/>
            <a:ext cx="3566160"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4">
            <a:extLst>
              <a:ext uri="{FF2B5EF4-FFF2-40B4-BE49-F238E27FC236}">
                <a16:creationId xmlns:a16="http://schemas.microsoft.com/office/drawing/2014/main" id="{D85C0699-4F77-4570-8280-EBE59E071A40}"/>
              </a:ext>
            </a:extLst>
          </p:cNvPr>
          <p:cNvSpPr>
            <a:spLocks noGrp="1"/>
          </p:cNvSpPr>
          <p:nvPr>
            <p:ph sz="quarter" idx="20"/>
          </p:nvPr>
        </p:nvSpPr>
        <p:spPr>
          <a:xfrm>
            <a:off x="8116252" y="1719072"/>
            <a:ext cx="3566160" cy="4681727"/>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0" name="Subtitle">
            <a:extLst>
              <a:ext uri="{FF2B5EF4-FFF2-40B4-BE49-F238E27FC236}">
                <a16:creationId xmlns:a16="http://schemas.microsoft.com/office/drawing/2014/main" id="{0A02D598-0894-4B6B-89A6-48B8073C9D11}"/>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31176013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Shelf White">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F4E31C43-957F-9C4E-983A-F81442F5925F}"/>
              </a:ext>
            </a:extLst>
          </p:cNvPr>
          <p:cNvSpPr/>
          <p:nvPr/>
        </p:nvSpPr>
        <p:spPr bwMode="gray">
          <a:xfrm>
            <a:off x="481013" y="5312740"/>
            <a:ext cx="11856130" cy="1697660"/>
          </a:xfrm>
          <a:prstGeom prst="roundRect">
            <a:avLst>
              <a:gd name="adj" fmla="val 4848"/>
            </a:avLst>
          </a:prstGeom>
          <a:solidFill>
            <a:schemeClr val="bg1"/>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1" y="5607050"/>
            <a:ext cx="10926717" cy="929054"/>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2" name="TextBox 11">
            <a:extLst>
              <a:ext uri="{FF2B5EF4-FFF2-40B4-BE49-F238E27FC236}">
                <a16:creationId xmlns:a16="http://schemas.microsoft.com/office/drawing/2014/main" id="{B2BADF63-7A2A-4A3A-A253-424687008F60}"/>
              </a:ext>
            </a:extLst>
          </p:cNvPr>
          <p:cNvSpPr txBox="1"/>
          <p:nvPr/>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34399681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Shelf Nickel">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F4E31C43-957F-9C4E-983A-F81442F5925F}"/>
              </a:ext>
            </a:extLst>
          </p:cNvPr>
          <p:cNvSpPr/>
          <p:nvPr/>
        </p:nvSpPr>
        <p:spPr bwMode="gray">
          <a:xfrm>
            <a:off x="481013" y="5312740"/>
            <a:ext cx="11856130" cy="1697660"/>
          </a:xfrm>
          <a:prstGeom prst="roundRect">
            <a:avLst>
              <a:gd name="adj" fmla="val 4848"/>
            </a:avLst>
          </a:prstGeom>
          <a:solidFill>
            <a:schemeClr val="accent6">
              <a:lumMod val="40000"/>
              <a:lumOff val="60000"/>
            </a:schemeClr>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1" y="5607050"/>
            <a:ext cx="10926717" cy="929054"/>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6835771C-39C4-439F-9E17-EFD2B4011CB5}"/>
              </a:ext>
            </a:extLst>
          </p:cNvPr>
          <p:cNvSpPr txBox="1"/>
          <p:nvPr/>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solidFill>
                <a:latin typeface="+mn-lt"/>
                <a:ea typeface="+mn-ea"/>
                <a:cs typeface="+mn-cs"/>
              </a:rPr>
              <a:pPr marL="0" lvl="0" algn="r" defTabSz="914400" rtl="0" eaLnBrk="1" latinLnBrk="0" hangingPunct="1">
                <a:lnSpc>
                  <a:spcPct val="125000"/>
                </a:lnSpc>
              </a:pPr>
              <a:t>‹#›</a:t>
            </a:fld>
            <a:endParaRPr lang="en-US" sz="800" kern="1200">
              <a:solidFill>
                <a:schemeClr val="accent5"/>
              </a:solidFill>
              <a:latin typeface="+mn-lt"/>
              <a:ea typeface="+mn-ea"/>
              <a:cs typeface="+mn-cs"/>
            </a:endParaRPr>
          </a:p>
        </p:txBody>
      </p:sp>
    </p:spTree>
    <p:extLst>
      <p:ext uri="{BB962C8B-B14F-4D97-AF65-F5344CB8AC3E}">
        <p14:creationId xmlns:p14="http://schemas.microsoft.com/office/powerpoint/2010/main" val="38103356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p:cSld name="Title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6" name="Freeform 8">
            <a:extLst>
              <a:ext uri="{FF2B5EF4-FFF2-40B4-BE49-F238E27FC236}">
                <a16:creationId xmlns:a16="http://schemas.microsoft.com/office/drawing/2014/main" id="{FA702086-7005-4270-9600-3E0409C7EC66}"/>
              </a:ext>
            </a:extLst>
          </p:cNvPr>
          <p:cNvSpPr>
            <a:spLocks/>
          </p:cNvSpPr>
          <p:nvPr/>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rgbClr val="CCD3E2"/>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29" name="Text Placeholder 48">
            <a:extLst>
              <a:ext uri="{FF2B5EF4-FFF2-40B4-BE49-F238E27FC236}">
                <a16:creationId xmlns:a16="http://schemas.microsoft.com/office/drawing/2014/main" id="{2F1BD3B7-D097-CC4F-8109-2E0601867AEF}"/>
              </a:ext>
            </a:extLst>
          </p:cNvPr>
          <p:cNvSpPr>
            <a:spLocks noGrp="1"/>
          </p:cNvSpPr>
          <p:nvPr>
            <p:ph type="body" sz="quarter" idx="14" hasCustomPrompt="1"/>
          </p:nvPr>
        </p:nvSpPr>
        <p:spPr bwMode="gray">
          <a:xfrm>
            <a:off x="479626" y="5521260"/>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0" name="Text Placeholder 7">
            <a:extLst>
              <a:ext uri="{FF2B5EF4-FFF2-40B4-BE49-F238E27FC236}">
                <a16:creationId xmlns:a16="http://schemas.microsoft.com/office/drawing/2014/main" id="{EEA10B34-F7FE-E96A-53FC-8454E607F28F}"/>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tx2"/>
                </a:solidFill>
              </a:defRPr>
            </a:lvl1pPr>
            <a:lvl2pPr marL="0" indent="0">
              <a:lnSpc>
                <a:spcPct val="96000"/>
              </a:lnSpc>
              <a:spcBef>
                <a:spcPts val="0"/>
              </a:spcBef>
              <a:buFont typeface="Microsoft Sans Serif" panose="020B0604020202020204" pitchFamily="34" charset="0"/>
              <a:buNone/>
              <a:defRPr sz="1600">
                <a:solidFill>
                  <a:schemeClr val="tx2"/>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11" name="Text Placeholder 7">
            <a:extLst>
              <a:ext uri="{FF2B5EF4-FFF2-40B4-BE49-F238E27FC236}">
                <a16:creationId xmlns:a16="http://schemas.microsoft.com/office/drawing/2014/main" id="{9FA6681A-B52F-DB20-A9AF-D17C702AE9CC}"/>
              </a:ext>
            </a:extLst>
          </p:cNvPr>
          <p:cNvSpPr>
            <a:spLocks noGrp="1"/>
          </p:cNvSpPr>
          <p:nvPr>
            <p:ph type="body" sz="quarter" idx="12" hasCustomPrompt="1"/>
          </p:nvPr>
        </p:nvSpPr>
        <p:spPr bwMode="gray">
          <a:xfrm>
            <a:off x="3103563" y="512165"/>
            <a:ext cx="4783137" cy="226772"/>
          </a:xfrm>
          <a:prstGeom prst="rect">
            <a:avLst/>
          </a:prstGeom>
        </p:spPr>
        <p:txBody>
          <a:bodyPr wrap="none"/>
          <a:lstStyle>
            <a:lvl1pPr marL="0" indent="0" algn="r">
              <a:lnSpc>
                <a:spcPct val="87000"/>
              </a:lnSpc>
              <a:spcBef>
                <a:spcPts val="0"/>
              </a:spcBef>
              <a:buNone/>
              <a:defRPr sz="1600" b="0">
                <a:solidFill>
                  <a:schemeClr val="tx2"/>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12" name="Text Placeholder 5">
            <a:extLst>
              <a:ext uri="{FF2B5EF4-FFF2-40B4-BE49-F238E27FC236}">
                <a16:creationId xmlns:a16="http://schemas.microsoft.com/office/drawing/2014/main" id="{06E8827C-B909-5B38-0773-12F93F19FBC9}"/>
              </a:ext>
            </a:extLst>
          </p:cNvPr>
          <p:cNvSpPr>
            <a:spLocks noGrp="1"/>
          </p:cNvSpPr>
          <p:nvPr>
            <p:ph type="body" sz="quarter" idx="13" hasCustomPrompt="1"/>
          </p:nvPr>
        </p:nvSpPr>
        <p:spPr bwMode="gray">
          <a:xfrm>
            <a:off x="8829675" y="512165"/>
            <a:ext cx="2867025" cy="262176"/>
          </a:xfrm>
          <a:prstGeom prst="rect">
            <a:avLst/>
          </a:prstGeom>
        </p:spPr>
        <p:txBody>
          <a:bodyPr wrap="none"/>
          <a:lstStyle>
            <a:lvl1pPr marL="0" indent="0" algn="r">
              <a:lnSpc>
                <a:spcPct val="87000"/>
              </a:lnSpc>
              <a:spcBef>
                <a:spcPts val="0"/>
              </a:spcBef>
              <a:buNone/>
              <a:defRPr sz="1600">
                <a:solidFill>
                  <a:schemeClr val="tx2"/>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3" name="Title 2">
            <a:extLst>
              <a:ext uri="{FF2B5EF4-FFF2-40B4-BE49-F238E27FC236}">
                <a16:creationId xmlns:a16="http://schemas.microsoft.com/office/drawing/2014/main" id="{8C8F2FB8-2E39-725C-6AA5-92378D0DB8F6}"/>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tx2"/>
                </a:solidFill>
              </a:defRPr>
            </a:lvl1pPr>
          </a:lstStyle>
          <a:p>
            <a:r>
              <a:rPr lang="en-US"/>
              <a:t>Click to edit Master title style</a:t>
            </a:r>
            <a:endParaRPr lang="en-US" dirty="0"/>
          </a:p>
        </p:txBody>
      </p:sp>
      <p:sp>
        <p:nvSpPr>
          <p:cNvPr id="14" name="Freeform 5">
            <a:extLst>
              <a:ext uri="{FF2B5EF4-FFF2-40B4-BE49-F238E27FC236}">
                <a16:creationId xmlns:a16="http://schemas.microsoft.com/office/drawing/2014/main" id="{D52CF34C-DCED-1EA5-780E-B511C58297B0}"/>
              </a:ext>
            </a:extLst>
          </p:cNvPr>
          <p:cNvSpPr>
            <a:spLocks noChangeAspect="1" noEditPoints="1"/>
          </p:cNvSpPr>
          <p:nvPr/>
        </p:nvSpPr>
        <p:spPr bwMode="black">
          <a:xfrm>
            <a:off x="482438" y="460180"/>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6" name="TextBox 5">
            <a:extLst>
              <a:ext uri="{FF2B5EF4-FFF2-40B4-BE49-F238E27FC236}">
                <a16:creationId xmlns:a16="http://schemas.microsoft.com/office/drawing/2014/main" id="{1721900C-AFF6-9AB9-6CE8-76D2E51C8D10}"/>
              </a:ext>
            </a:extLst>
          </p:cNvPr>
          <p:cNvSpPr txBox="1"/>
          <p:nvPr/>
        </p:nvSpPr>
        <p:spPr>
          <a:xfrm>
            <a:off x="479708" y="6521993"/>
            <a:ext cx="524770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6">
                    <a:lumMod val="75000"/>
                  </a:schemeClr>
                </a:solidFill>
              </a:rPr>
              <a:t>Snapdragon and Qualcomm branded products are products of Qualcomm Technologies, Inc. and/or its subsidiaries.</a:t>
            </a:r>
          </a:p>
        </p:txBody>
      </p:sp>
    </p:spTree>
    <p:extLst>
      <p:ext uri="{BB962C8B-B14F-4D97-AF65-F5344CB8AC3E}">
        <p14:creationId xmlns:p14="http://schemas.microsoft.com/office/powerpoint/2010/main" val="33603308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Shelf Blue">
    <p:spTree>
      <p:nvGrpSpPr>
        <p:cNvPr id="1" name=""/>
        <p:cNvGrpSpPr/>
        <p:nvPr/>
      </p:nvGrpSpPr>
      <p:grpSpPr>
        <a:xfrm>
          <a:off x="0" y="0"/>
          <a:ext cx="0" cy="0"/>
          <a:chOff x="0" y="0"/>
          <a:chExt cx="0" cy="0"/>
        </a:xfrm>
      </p:grpSpPr>
      <p:sp>
        <p:nvSpPr>
          <p:cNvPr id="56" name="Rectangle: Rounded Corners 55">
            <a:extLst>
              <a:ext uri="{FF2B5EF4-FFF2-40B4-BE49-F238E27FC236}">
                <a16:creationId xmlns:a16="http://schemas.microsoft.com/office/drawing/2014/main" id="{9C54434D-FA64-4658-9BFD-21AB34B4189F}"/>
              </a:ext>
            </a:extLst>
          </p:cNvPr>
          <p:cNvSpPr/>
          <p:nvPr/>
        </p:nvSpPr>
        <p:spPr bwMode="gray">
          <a:xfrm>
            <a:off x="481013" y="5312740"/>
            <a:ext cx="11856130" cy="1697660"/>
          </a:xfrm>
          <a:prstGeom prst="roundRect">
            <a:avLst>
              <a:gd name="adj" fmla="val 4848"/>
            </a:avLst>
          </a:prstGeom>
          <a:solidFill>
            <a:schemeClr val="accent1"/>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a:p>
        </p:txBody>
      </p:sp>
      <p:sp>
        <p:nvSpPr>
          <p:cNvPr id="3" name="Title 2">
            <a:extLst>
              <a:ext uri="{FF2B5EF4-FFF2-40B4-BE49-F238E27FC236}">
                <a16:creationId xmlns:a16="http://schemas.microsoft.com/office/drawing/2014/main" id="{6018C051-C8ED-490A-8420-0B33C7EBC95D}"/>
              </a:ext>
            </a:extLst>
          </p:cNvPr>
          <p:cNvSpPr>
            <a:spLocks noGrp="1"/>
          </p:cNvSpPr>
          <p:nvPr>
            <p:ph type="title"/>
          </p:nvPr>
        </p:nvSpPr>
        <p:spPr/>
        <p:txBody>
          <a:bodyPr/>
          <a:lstStyle/>
          <a:p>
            <a:r>
              <a:rPr lang="en-US"/>
              <a:t>Click to edit Master title style</a:t>
            </a:r>
          </a:p>
        </p:txBody>
      </p:sp>
      <p:sp>
        <p:nvSpPr>
          <p:cNvPr id="15" name="Content Placeholder 4">
            <a:extLst>
              <a:ext uri="{FF2B5EF4-FFF2-40B4-BE49-F238E27FC236}">
                <a16:creationId xmlns:a16="http://schemas.microsoft.com/office/drawing/2014/main" id="{79BAC33F-C2B1-4F90-8D6A-FE73B82B3A96}"/>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Subtitle">
            <a:extLst>
              <a:ext uri="{FF2B5EF4-FFF2-40B4-BE49-F238E27FC236}">
                <a16:creationId xmlns:a16="http://schemas.microsoft.com/office/drawing/2014/main" id="{367C7EAB-A60F-4055-BBCB-DA0E8A0A79F2}"/>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754743" y="5607050"/>
            <a:ext cx="10926715"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34032CCB-9D02-4DA9-9379-A73762F29F44}"/>
              </a:ext>
            </a:extLst>
          </p:cNvPr>
          <p:cNvSpPr txBox="1"/>
          <p:nvPr/>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Tree>
    <p:extLst>
      <p:ext uri="{BB962C8B-B14F-4D97-AF65-F5344CB8AC3E}">
        <p14:creationId xmlns:p14="http://schemas.microsoft.com/office/powerpoint/2010/main" val="41440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Shelf Light Blue">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A8FB935D-3E2E-374D-9237-10480721EB01}"/>
              </a:ext>
            </a:extLst>
          </p:cNvPr>
          <p:cNvSpPr/>
          <p:nvPr/>
        </p:nvSpPr>
        <p:spPr bwMode="gray">
          <a:xfrm>
            <a:off x="481013" y="5312740"/>
            <a:ext cx="11856130" cy="1697660"/>
          </a:xfrm>
          <a:prstGeom prst="roundRect">
            <a:avLst>
              <a:gd name="adj" fmla="val 4848"/>
            </a:avLst>
          </a:prstGeom>
          <a:solidFill>
            <a:schemeClr val="accent2"/>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a:p>
        </p:txBody>
      </p:sp>
      <p:sp>
        <p:nvSpPr>
          <p:cNvPr id="3" name="Title 2">
            <a:extLst>
              <a:ext uri="{FF2B5EF4-FFF2-40B4-BE49-F238E27FC236}">
                <a16:creationId xmlns:a16="http://schemas.microsoft.com/office/drawing/2014/main" id="{D67D4D28-7220-4DBF-B84F-7522AA7B5C1B}"/>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4E07DCE0-7EB1-456A-B894-0D5496B16D5E}"/>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8820FD8A-8603-4176-922E-40B95479EA99}"/>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3" y="5607050"/>
            <a:ext cx="10926715"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C8381936-07CE-4E0E-A28C-AE4F2F90F489}"/>
              </a:ext>
            </a:extLst>
          </p:cNvPr>
          <p:cNvSpPr txBox="1"/>
          <p:nvPr/>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a:solidFill>
                <a:schemeClr val="bg1"/>
              </a:solidFill>
              <a:latin typeface="+mn-lt"/>
              <a:ea typeface="+mn-ea"/>
              <a:cs typeface="+mn-cs"/>
            </a:endParaRPr>
          </a:p>
        </p:txBody>
      </p:sp>
    </p:spTree>
    <p:extLst>
      <p:ext uri="{BB962C8B-B14F-4D97-AF65-F5344CB8AC3E}">
        <p14:creationId xmlns:p14="http://schemas.microsoft.com/office/powerpoint/2010/main" val="36940926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Shelf Teal">
    <p:spTree>
      <p:nvGrpSpPr>
        <p:cNvPr id="1" name=""/>
        <p:cNvGrpSpPr/>
        <p:nvPr/>
      </p:nvGrpSpPr>
      <p:grpSpPr>
        <a:xfrm>
          <a:off x="0" y="0"/>
          <a:ext cx="0" cy="0"/>
          <a:chOff x="0" y="0"/>
          <a:chExt cx="0" cy="0"/>
        </a:xfrm>
      </p:grpSpPr>
      <p:sp>
        <p:nvSpPr>
          <p:cNvPr id="13" name="Rectangle: Rounded Corners 55">
            <a:extLst>
              <a:ext uri="{FF2B5EF4-FFF2-40B4-BE49-F238E27FC236}">
                <a16:creationId xmlns:a16="http://schemas.microsoft.com/office/drawing/2014/main" id="{64F7479C-618C-7446-B7B5-D8A90E14FF2D}"/>
              </a:ext>
            </a:extLst>
          </p:cNvPr>
          <p:cNvSpPr/>
          <p:nvPr/>
        </p:nvSpPr>
        <p:spPr bwMode="gray">
          <a:xfrm>
            <a:off x="481013" y="5312740"/>
            <a:ext cx="11856130" cy="1697660"/>
          </a:xfrm>
          <a:prstGeom prst="roundRect">
            <a:avLst>
              <a:gd name="adj" fmla="val 4848"/>
            </a:avLst>
          </a:prstGeom>
          <a:solidFill>
            <a:schemeClr val="accent3"/>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a:p>
        </p:txBody>
      </p:sp>
      <p:sp>
        <p:nvSpPr>
          <p:cNvPr id="3" name="Title 2">
            <a:extLst>
              <a:ext uri="{FF2B5EF4-FFF2-40B4-BE49-F238E27FC236}">
                <a16:creationId xmlns:a16="http://schemas.microsoft.com/office/drawing/2014/main" id="{F30F1C18-7699-4A7F-B63A-CD243921F05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6B31CF51-940B-40E8-B469-4A0DD89E624F}"/>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5495F504-4F4A-4408-BBF6-D0CB39AE6B92}"/>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754743" y="5607050"/>
            <a:ext cx="10926716"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8EC75432-B24B-45B9-83ED-D23B86BEF52A}"/>
              </a:ext>
            </a:extLst>
          </p:cNvPr>
          <p:cNvSpPr txBox="1"/>
          <p:nvPr/>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3">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3">
                  <a:lumMod val="40000"/>
                  <a:lumOff val="60000"/>
                </a:schemeClr>
              </a:solidFill>
              <a:latin typeface="+mn-lt"/>
              <a:ea typeface="+mn-ea"/>
              <a:cs typeface="+mn-cs"/>
            </a:endParaRPr>
          </a:p>
        </p:txBody>
      </p:sp>
    </p:spTree>
    <p:extLst>
      <p:ext uri="{BB962C8B-B14F-4D97-AF65-F5344CB8AC3E}">
        <p14:creationId xmlns:p14="http://schemas.microsoft.com/office/powerpoint/2010/main" val="33952049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Shelf Gun Metal">
    <p:spTree>
      <p:nvGrpSpPr>
        <p:cNvPr id="1" name=""/>
        <p:cNvGrpSpPr/>
        <p:nvPr/>
      </p:nvGrpSpPr>
      <p:grpSpPr>
        <a:xfrm>
          <a:off x="0" y="0"/>
          <a:ext cx="0" cy="0"/>
          <a:chOff x="0" y="0"/>
          <a:chExt cx="0" cy="0"/>
        </a:xfrm>
      </p:grpSpPr>
      <p:sp>
        <p:nvSpPr>
          <p:cNvPr id="16" name="Rectangle: Rounded Corners 55">
            <a:extLst>
              <a:ext uri="{FF2B5EF4-FFF2-40B4-BE49-F238E27FC236}">
                <a16:creationId xmlns:a16="http://schemas.microsoft.com/office/drawing/2014/main" id="{69505E91-7C68-D541-9803-812E1EBF74DF}"/>
              </a:ext>
            </a:extLst>
          </p:cNvPr>
          <p:cNvSpPr/>
          <p:nvPr/>
        </p:nvSpPr>
        <p:spPr bwMode="gray">
          <a:xfrm>
            <a:off x="481013" y="5312740"/>
            <a:ext cx="11856130" cy="1697660"/>
          </a:xfrm>
          <a:prstGeom prst="roundRect">
            <a:avLst>
              <a:gd name="adj" fmla="val 4848"/>
            </a:avLst>
          </a:prstGeom>
          <a:solidFill>
            <a:schemeClr val="accent5"/>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a:p>
        </p:txBody>
      </p:sp>
      <p:sp>
        <p:nvSpPr>
          <p:cNvPr id="3" name="Title 2">
            <a:extLst>
              <a:ext uri="{FF2B5EF4-FFF2-40B4-BE49-F238E27FC236}">
                <a16:creationId xmlns:a16="http://schemas.microsoft.com/office/drawing/2014/main" id="{BD0318B4-6B51-4F6A-94BE-C72B04D42563}"/>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87440954-896A-4F1B-AEBA-4E4DBC73ED90}"/>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123382FB-35E4-4970-94A3-EDD49E681D64}"/>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752885" y="5607050"/>
            <a:ext cx="10928573"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24B18C2F-53E3-41A5-897F-9ABCFEF64568}"/>
              </a:ext>
            </a:extLst>
          </p:cNvPr>
          <p:cNvSpPr txBox="1"/>
          <p:nvPr/>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2786672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Shelf Midnight">
    <p:spTree>
      <p:nvGrpSpPr>
        <p:cNvPr id="1" name=""/>
        <p:cNvGrpSpPr/>
        <p:nvPr/>
      </p:nvGrpSpPr>
      <p:grpSpPr>
        <a:xfrm>
          <a:off x="0" y="0"/>
          <a:ext cx="0" cy="0"/>
          <a:chOff x="0" y="0"/>
          <a:chExt cx="0" cy="0"/>
        </a:xfrm>
      </p:grpSpPr>
      <p:sp>
        <p:nvSpPr>
          <p:cNvPr id="16" name="Rectangle: Rounded Corners 55">
            <a:extLst>
              <a:ext uri="{FF2B5EF4-FFF2-40B4-BE49-F238E27FC236}">
                <a16:creationId xmlns:a16="http://schemas.microsoft.com/office/drawing/2014/main" id="{C92B453A-5E12-4F44-BB8F-D65CF49A9122}"/>
              </a:ext>
            </a:extLst>
          </p:cNvPr>
          <p:cNvSpPr/>
          <p:nvPr/>
        </p:nvSpPr>
        <p:spPr bwMode="gray">
          <a:xfrm>
            <a:off x="481013" y="5312740"/>
            <a:ext cx="11856130" cy="1697660"/>
          </a:xfrm>
          <a:prstGeom prst="roundRect">
            <a:avLst>
              <a:gd name="adj" fmla="val 4848"/>
            </a:avLst>
          </a:prstGeom>
          <a:solidFill>
            <a:schemeClr val="tx2"/>
          </a:solidFill>
          <a:ln w="10795" cap="flat" cmpd="sng" algn="ctr">
            <a:noFill/>
            <a:prstDash val="solid"/>
          </a:ln>
          <a:effectLst>
            <a:innerShdw blurRad="63500" dist="50800" dir="18900000">
              <a:prstClr val="black">
                <a:alpha val="50000"/>
              </a:prst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n-lt"/>
              <a:ea typeface="+mn-ea"/>
              <a:cs typeface="+mn-cs"/>
            </a:endParaRP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endParaRPr lang="en-US"/>
          </a:p>
        </p:txBody>
      </p:sp>
      <p:sp>
        <p:nvSpPr>
          <p:cNvPr id="3" name="Title 2">
            <a:extLst>
              <a:ext uri="{FF2B5EF4-FFF2-40B4-BE49-F238E27FC236}">
                <a16:creationId xmlns:a16="http://schemas.microsoft.com/office/drawing/2014/main" id="{CE07AFB8-3706-418A-9C57-68819BDA292D}"/>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14" name="Content Placeholder 4">
            <a:extLst>
              <a:ext uri="{FF2B5EF4-FFF2-40B4-BE49-F238E27FC236}">
                <a16:creationId xmlns:a16="http://schemas.microsoft.com/office/drawing/2014/main" id="{E9F6828D-39BF-4AE8-BBB6-8AEEC2923DA5}"/>
              </a:ext>
            </a:extLst>
          </p:cNvPr>
          <p:cNvSpPr>
            <a:spLocks noGrp="1"/>
          </p:cNvSpPr>
          <p:nvPr>
            <p:ph sz="quarter" idx="14"/>
          </p:nvPr>
        </p:nvSpPr>
        <p:spPr>
          <a:xfrm>
            <a:off x="495300" y="1719072"/>
            <a:ext cx="11187112" cy="3079655"/>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3F36228C-E8D4-4505-84AF-8F6E66215BE6}"/>
              </a:ext>
            </a:extLst>
          </p:cNvPr>
          <p:cNvSpPr>
            <a:spLocks noGrp="1"/>
          </p:cNvSpPr>
          <p:nvPr>
            <p:ph type="subTitle" idx="1"/>
          </p:nvPr>
        </p:nvSpPr>
        <p:spPr>
          <a:xfrm>
            <a:off x="494189" y="1088136"/>
            <a:ext cx="11188223" cy="236347"/>
          </a:xfrm>
          <a:prstGeom prst="rect">
            <a:avLst/>
          </a:prstGeom>
        </p:spPr>
        <p:txBody>
          <a:bodyPr>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752885" y="5607050"/>
            <a:ext cx="10928573"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9" name="TextBox 8">
            <a:extLst>
              <a:ext uri="{FF2B5EF4-FFF2-40B4-BE49-F238E27FC236}">
                <a16:creationId xmlns:a16="http://schemas.microsoft.com/office/drawing/2014/main" id="{7C5C23DA-0A03-41BE-AF55-A9326FD999AC}"/>
              </a:ext>
            </a:extLst>
          </p:cNvPr>
          <p:cNvSpPr txBox="1"/>
          <p:nvPr/>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31430818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Fifty Fifty White">
    <p:spTree>
      <p:nvGrpSpPr>
        <p:cNvPr id="1" name=""/>
        <p:cNvGrpSpPr/>
        <p:nvPr/>
      </p:nvGrpSpPr>
      <p:grpSpPr>
        <a:xfrm>
          <a:off x="0" y="0"/>
          <a:ext cx="0" cy="0"/>
          <a:chOff x="0" y="0"/>
          <a:chExt cx="0" cy="0"/>
        </a:xfrm>
      </p:grpSpPr>
      <p:sp>
        <p:nvSpPr>
          <p:cNvPr id="13" name="Rectangle: Rounded Corners 19">
            <a:extLst>
              <a:ext uri="{FF2B5EF4-FFF2-40B4-BE49-F238E27FC236}">
                <a16:creationId xmlns:a16="http://schemas.microsoft.com/office/drawing/2014/main" id="{8427B8C3-00CD-DB49-A0BF-67BE30AD9206}"/>
              </a:ext>
            </a:extLst>
          </p:cNvPr>
          <p:cNvSpPr/>
          <p:nvPr/>
        </p:nvSpPr>
        <p:spPr bwMode="gray">
          <a:xfrm>
            <a:off x="6093390" y="-159655"/>
            <a:ext cx="6272784" cy="6519672"/>
          </a:xfrm>
          <a:prstGeom prst="roundRect">
            <a:avLst>
              <a:gd name="adj" fmla="val 1350"/>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Text Placeholder 30">
            <a:extLst>
              <a:ext uri="{FF2B5EF4-FFF2-40B4-BE49-F238E27FC236}">
                <a16:creationId xmlns:a16="http://schemas.microsoft.com/office/drawing/2014/main" id="{E209C095-798B-214F-A427-CA1FF1953505}"/>
              </a:ext>
            </a:extLst>
          </p:cNvPr>
          <p:cNvSpPr>
            <a:spLocks noGrp="1"/>
          </p:cNvSpPr>
          <p:nvPr>
            <p:ph type="body" sz="quarter" idx="18" hasCustomPrompt="1"/>
          </p:nvPr>
        </p:nvSpPr>
        <p:spPr bwMode="gray">
          <a:xfrm>
            <a:off x="6583680" y="6081014"/>
            <a:ext cx="511149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6">
                    <a:lumMod val="75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
        <p:nvSpPr>
          <p:cNvPr id="11" name="Text Placeholder 28">
            <a:extLst>
              <a:ext uri="{FF2B5EF4-FFF2-40B4-BE49-F238E27FC236}">
                <a16:creationId xmlns:a16="http://schemas.microsoft.com/office/drawing/2014/main" id="{908541F3-28CD-794D-9212-C37EF4271E5A}"/>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tx2"/>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8" name="Text Placeholder 30">
            <a:extLst>
              <a:ext uri="{FF2B5EF4-FFF2-40B4-BE49-F238E27FC236}">
                <a16:creationId xmlns:a16="http://schemas.microsoft.com/office/drawing/2014/main" id="{B921A830-8155-434F-BFE6-D8CA5368B334}"/>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tx2"/>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9" name="Footer Placeholder 2">
            <a:extLst>
              <a:ext uri="{FF2B5EF4-FFF2-40B4-BE49-F238E27FC236}">
                <a16:creationId xmlns:a16="http://schemas.microsoft.com/office/drawing/2014/main" id="{1ED0D2AB-2132-8B4F-AB70-4197C98BFB64}"/>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20" name="Title 2">
            <a:extLst>
              <a:ext uri="{FF2B5EF4-FFF2-40B4-BE49-F238E27FC236}">
                <a16:creationId xmlns:a16="http://schemas.microsoft.com/office/drawing/2014/main" id="{B5650983-3362-1142-83CB-9EC49F127E3C}"/>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1" name="Content Placeholder 4">
            <a:extLst>
              <a:ext uri="{FF2B5EF4-FFF2-40B4-BE49-F238E27FC236}">
                <a16:creationId xmlns:a16="http://schemas.microsoft.com/office/drawing/2014/main" id="{7CFF6B76-0309-ED4F-B66F-54334FFDD77A}"/>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2" name="Subtitle">
            <a:extLst>
              <a:ext uri="{FF2B5EF4-FFF2-40B4-BE49-F238E27FC236}">
                <a16:creationId xmlns:a16="http://schemas.microsoft.com/office/drawing/2014/main" id="{4F8BEE86-35F8-4548-A2EE-1A3FD6EC6FDC}"/>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4" name="Text Placeholder 5">
            <a:extLst>
              <a:ext uri="{FF2B5EF4-FFF2-40B4-BE49-F238E27FC236}">
                <a16:creationId xmlns:a16="http://schemas.microsoft.com/office/drawing/2014/main" id="{2B80D626-CD2D-6D45-A432-FC7D2B967617}"/>
              </a:ext>
            </a:extLst>
          </p:cNvPr>
          <p:cNvSpPr>
            <a:spLocks noGrp="1"/>
          </p:cNvSpPr>
          <p:nvPr>
            <p:ph type="body" sz="quarter" idx="15"/>
          </p:nvPr>
        </p:nvSpPr>
        <p:spPr bwMode="gray">
          <a:xfrm>
            <a:off x="6583680" y="1719073"/>
            <a:ext cx="5111496" cy="4268259"/>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a:buClr>
                <a:schemeClr val="tx2"/>
              </a:buCl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5763449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Fifty Fifty Nickel">
    <p:spTree>
      <p:nvGrpSpPr>
        <p:cNvPr id="1" name=""/>
        <p:cNvGrpSpPr/>
        <p:nvPr/>
      </p:nvGrpSpPr>
      <p:grpSpPr>
        <a:xfrm>
          <a:off x="0" y="0"/>
          <a:ext cx="0" cy="0"/>
          <a:chOff x="0" y="0"/>
          <a:chExt cx="0" cy="0"/>
        </a:xfrm>
      </p:grpSpPr>
      <p:sp>
        <p:nvSpPr>
          <p:cNvPr id="13" name="Rectangle: Rounded Corners 19">
            <a:extLst>
              <a:ext uri="{FF2B5EF4-FFF2-40B4-BE49-F238E27FC236}">
                <a16:creationId xmlns:a16="http://schemas.microsoft.com/office/drawing/2014/main" id="{8427B8C3-00CD-DB49-A0BF-67BE30AD9206}"/>
              </a:ext>
            </a:extLst>
          </p:cNvPr>
          <p:cNvSpPr/>
          <p:nvPr/>
        </p:nvSpPr>
        <p:spPr bwMode="gray">
          <a:xfrm>
            <a:off x="6093390" y="-159655"/>
            <a:ext cx="6272784" cy="6519672"/>
          </a:xfrm>
          <a:prstGeom prst="roundRect">
            <a:avLst>
              <a:gd name="adj" fmla="val 1350"/>
            </a:avLst>
          </a:prstGeom>
          <a:solidFill>
            <a:schemeClr val="accent6">
              <a:lumMod val="40000"/>
              <a:lumOff val="60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Text Placeholder 30">
            <a:extLst>
              <a:ext uri="{FF2B5EF4-FFF2-40B4-BE49-F238E27FC236}">
                <a16:creationId xmlns:a16="http://schemas.microsoft.com/office/drawing/2014/main" id="{2A40B6DD-258D-C246-8BB9-62A7411878D6}"/>
              </a:ext>
            </a:extLst>
          </p:cNvPr>
          <p:cNvSpPr>
            <a:spLocks noGrp="1"/>
          </p:cNvSpPr>
          <p:nvPr>
            <p:ph type="body" sz="quarter" idx="18" hasCustomPrompt="1"/>
          </p:nvPr>
        </p:nvSpPr>
        <p:spPr bwMode="gray">
          <a:xfrm>
            <a:off x="6583680" y="6081014"/>
            <a:ext cx="511149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
        <p:nvSpPr>
          <p:cNvPr id="11" name="Text Placeholder 28">
            <a:extLst>
              <a:ext uri="{FF2B5EF4-FFF2-40B4-BE49-F238E27FC236}">
                <a16:creationId xmlns:a16="http://schemas.microsoft.com/office/drawing/2014/main" id="{DBBCDC54-CC87-904C-8D9F-1A247E8C6D5F}"/>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tx2"/>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8" name="Text Placeholder 30">
            <a:extLst>
              <a:ext uri="{FF2B5EF4-FFF2-40B4-BE49-F238E27FC236}">
                <a16:creationId xmlns:a16="http://schemas.microsoft.com/office/drawing/2014/main" id="{72D7EA7C-4AD9-4343-9C9B-49A12429400C}"/>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tx2"/>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9" name="Footer Placeholder 2">
            <a:extLst>
              <a:ext uri="{FF2B5EF4-FFF2-40B4-BE49-F238E27FC236}">
                <a16:creationId xmlns:a16="http://schemas.microsoft.com/office/drawing/2014/main" id="{14C02348-CD98-294E-BC2A-06B9CD5F0D31}"/>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20" name="Title 2">
            <a:extLst>
              <a:ext uri="{FF2B5EF4-FFF2-40B4-BE49-F238E27FC236}">
                <a16:creationId xmlns:a16="http://schemas.microsoft.com/office/drawing/2014/main" id="{849C1EDC-B19F-C14B-A41C-8D770C7F9EF8}"/>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1" name="Content Placeholder 4">
            <a:extLst>
              <a:ext uri="{FF2B5EF4-FFF2-40B4-BE49-F238E27FC236}">
                <a16:creationId xmlns:a16="http://schemas.microsoft.com/office/drawing/2014/main" id="{F670B2ED-70D6-3142-AB7E-976580D465E2}"/>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2" name="Subtitle">
            <a:extLst>
              <a:ext uri="{FF2B5EF4-FFF2-40B4-BE49-F238E27FC236}">
                <a16:creationId xmlns:a16="http://schemas.microsoft.com/office/drawing/2014/main" id="{D7D74485-0271-524F-8B8A-8164ABD88AFC}"/>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4" name="Text Placeholder 5">
            <a:extLst>
              <a:ext uri="{FF2B5EF4-FFF2-40B4-BE49-F238E27FC236}">
                <a16:creationId xmlns:a16="http://schemas.microsoft.com/office/drawing/2014/main" id="{481CF0D5-0D6D-A44E-9EA2-45549E1EAD05}"/>
              </a:ext>
            </a:extLst>
          </p:cNvPr>
          <p:cNvSpPr>
            <a:spLocks noGrp="1"/>
          </p:cNvSpPr>
          <p:nvPr>
            <p:ph type="body" sz="quarter" idx="15"/>
          </p:nvPr>
        </p:nvSpPr>
        <p:spPr bwMode="gray">
          <a:xfrm>
            <a:off x="6583680" y="1719073"/>
            <a:ext cx="5111496" cy="4270248"/>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a:buClr>
                <a:schemeClr val="tx2"/>
              </a:buCl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5237668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Fifty Fifty Blue">
    <p:spTree>
      <p:nvGrpSpPr>
        <p:cNvPr id="1" name=""/>
        <p:cNvGrpSpPr/>
        <p:nvPr/>
      </p:nvGrpSpPr>
      <p:grpSpPr>
        <a:xfrm>
          <a:off x="0" y="0"/>
          <a:ext cx="0" cy="0"/>
          <a:chOff x="0" y="0"/>
          <a:chExt cx="0" cy="0"/>
        </a:xfrm>
      </p:grpSpPr>
      <p:sp>
        <p:nvSpPr>
          <p:cNvPr id="20" name="Rectangle: Rounded Corners 19">
            <a:extLst>
              <a:ext uri="{FF2B5EF4-FFF2-40B4-BE49-F238E27FC236}">
                <a16:creationId xmlns:a16="http://schemas.microsoft.com/office/drawing/2014/main" id="{04152D91-17AA-41AE-AB21-FD3D3CE368DF}"/>
              </a:ext>
            </a:extLst>
          </p:cNvPr>
          <p:cNvSpPr/>
          <p:nvPr/>
        </p:nvSpPr>
        <p:spPr bwMode="gray">
          <a:xfrm>
            <a:off x="6093390" y="-159655"/>
            <a:ext cx="6272784" cy="6519672"/>
          </a:xfrm>
          <a:prstGeom prst="roundRect">
            <a:avLst>
              <a:gd name="adj" fmla="val 1350"/>
            </a:avLst>
          </a:prstGeom>
          <a:solidFill>
            <a:schemeClr val="accent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42" name="Text Placeholder 28">
            <a:extLst>
              <a:ext uri="{FF2B5EF4-FFF2-40B4-BE49-F238E27FC236}">
                <a16:creationId xmlns:a16="http://schemas.microsoft.com/office/drawing/2014/main" id="{31A6D88C-0B61-5E4A-A163-4E28BEBD2723}"/>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43" name="Text Placeholder 30">
            <a:extLst>
              <a:ext uri="{FF2B5EF4-FFF2-40B4-BE49-F238E27FC236}">
                <a16:creationId xmlns:a16="http://schemas.microsoft.com/office/drawing/2014/main" id="{BA05B7BD-2711-B14D-9AAD-E3A34AECC05D}"/>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45" name="Footer Placeholder 2">
            <a:extLst>
              <a:ext uri="{FF2B5EF4-FFF2-40B4-BE49-F238E27FC236}">
                <a16:creationId xmlns:a16="http://schemas.microsoft.com/office/drawing/2014/main" id="{A98BC9DF-C552-D942-AEEA-E0F79D3C68A5}"/>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46" name="Title 2">
            <a:extLst>
              <a:ext uri="{FF2B5EF4-FFF2-40B4-BE49-F238E27FC236}">
                <a16:creationId xmlns:a16="http://schemas.microsoft.com/office/drawing/2014/main" id="{1130FC52-F31F-7544-851A-A9FB6D342CAE}"/>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47" name="Content Placeholder 4">
            <a:extLst>
              <a:ext uri="{FF2B5EF4-FFF2-40B4-BE49-F238E27FC236}">
                <a16:creationId xmlns:a16="http://schemas.microsoft.com/office/drawing/2014/main" id="{B5E7483F-960A-C445-85E2-B0C91B781B85}"/>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8" name="Subtitle">
            <a:extLst>
              <a:ext uri="{FF2B5EF4-FFF2-40B4-BE49-F238E27FC236}">
                <a16:creationId xmlns:a16="http://schemas.microsoft.com/office/drawing/2014/main" id="{E17041E4-15FE-6842-9C64-29DEE41F2BE1}"/>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4" name="Text Placeholder 5">
            <a:extLst>
              <a:ext uri="{FF2B5EF4-FFF2-40B4-BE49-F238E27FC236}">
                <a16:creationId xmlns:a16="http://schemas.microsoft.com/office/drawing/2014/main" id="{15C1667E-9CBE-4949-928C-EF05922920B1}"/>
              </a:ext>
            </a:extLst>
          </p:cNvPr>
          <p:cNvSpPr>
            <a:spLocks noGrp="1"/>
          </p:cNvSpPr>
          <p:nvPr>
            <p:ph type="body" sz="quarter" idx="15"/>
          </p:nvPr>
        </p:nvSpPr>
        <p:spPr bwMode="gray">
          <a:xfrm>
            <a:off x="6583680" y="1719073"/>
            <a:ext cx="5111496" cy="427024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9" name="Text Placeholder 30">
            <a:extLst>
              <a:ext uri="{FF2B5EF4-FFF2-40B4-BE49-F238E27FC236}">
                <a16:creationId xmlns:a16="http://schemas.microsoft.com/office/drawing/2014/main" id="{3EE211B0-5301-314E-A546-F5240C27BD6A}"/>
              </a:ext>
            </a:extLst>
          </p:cNvPr>
          <p:cNvSpPr>
            <a:spLocks noGrp="1"/>
          </p:cNvSpPr>
          <p:nvPr>
            <p:ph type="body" sz="quarter" idx="18" hasCustomPrompt="1"/>
          </p:nvPr>
        </p:nvSpPr>
        <p:spPr bwMode="gray">
          <a:xfrm>
            <a:off x="6583680" y="6085070"/>
            <a:ext cx="511149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2">
                    <a:lumMod val="40000"/>
                    <a:lumOff val="6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Tree>
    <p:extLst>
      <p:ext uri="{BB962C8B-B14F-4D97-AF65-F5344CB8AC3E}">
        <p14:creationId xmlns:p14="http://schemas.microsoft.com/office/powerpoint/2010/main" val="18445542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p:cSld name="Fifty Fifty Gun Metal">
    <p:spTree>
      <p:nvGrpSpPr>
        <p:cNvPr id="1" name=""/>
        <p:cNvGrpSpPr/>
        <p:nvPr/>
      </p:nvGrpSpPr>
      <p:grpSpPr>
        <a:xfrm>
          <a:off x="0" y="0"/>
          <a:ext cx="0" cy="0"/>
          <a:chOff x="0" y="0"/>
          <a:chExt cx="0" cy="0"/>
        </a:xfrm>
      </p:grpSpPr>
      <p:sp>
        <p:nvSpPr>
          <p:cNvPr id="21" name="Rectangle: Rounded Corners 19">
            <a:extLst>
              <a:ext uri="{FF2B5EF4-FFF2-40B4-BE49-F238E27FC236}">
                <a16:creationId xmlns:a16="http://schemas.microsoft.com/office/drawing/2014/main" id="{F87F1BE8-1C87-7140-8D96-5BAA105664DE}"/>
              </a:ext>
            </a:extLst>
          </p:cNvPr>
          <p:cNvSpPr/>
          <p:nvPr/>
        </p:nvSpPr>
        <p:spPr bwMode="gray">
          <a:xfrm>
            <a:off x="6093390" y="-159655"/>
            <a:ext cx="6272784" cy="6519672"/>
          </a:xfrm>
          <a:prstGeom prst="roundRect">
            <a:avLst>
              <a:gd name="adj" fmla="val 1350"/>
            </a:avLst>
          </a:prstGeom>
          <a:solidFill>
            <a:schemeClr val="accent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Text Placeholder 30">
            <a:extLst>
              <a:ext uri="{FF2B5EF4-FFF2-40B4-BE49-F238E27FC236}">
                <a16:creationId xmlns:a16="http://schemas.microsoft.com/office/drawing/2014/main" id="{2978F00E-A531-544A-97D2-32037CCCB895}"/>
              </a:ext>
            </a:extLst>
          </p:cNvPr>
          <p:cNvSpPr>
            <a:spLocks noGrp="1"/>
          </p:cNvSpPr>
          <p:nvPr>
            <p:ph type="body" sz="quarter" idx="18" hasCustomPrompt="1"/>
          </p:nvPr>
        </p:nvSpPr>
        <p:spPr bwMode="gray">
          <a:xfrm>
            <a:off x="6583680" y="6085070"/>
            <a:ext cx="511149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6">
                    <a:lumMod val="40000"/>
                    <a:lumOff val="6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
        <p:nvSpPr>
          <p:cNvPr id="11" name="Text Placeholder 28">
            <a:extLst>
              <a:ext uri="{FF2B5EF4-FFF2-40B4-BE49-F238E27FC236}">
                <a16:creationId xmlns:a16="http://schemas.microsoft.com/office/drawing/2014/main" id="{E3E10B72-CE09-0046-A399-08CDF607F2B9}"/>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5" name="Text Placeholder 30">
            <a:extLst>
              <a:ext uri="{FF2B5EF4-FFF2-40B4-BE49-F238E27FC236}">
                <a16:creationId xmlns:a16="http://schemas.microsoft.com/office/drawing/2014/main" id="{ADEE25ED-B5AE-EE4B-A67A-7AACA0E01940}"/>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Footer Placeholder 2">
            <a:extLst>
              <a:ext uri="{FF2B5EF4-FFF2-40B4-BE49-F238E27FC236}">
                <a16:creationId xmlns:a16="http://schemas.microsoft.com/office/drawing/2014/main" id="{763CCC0A-FCD5-0E4E-BD3E-52E4C4A6574B}"/>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9" name="Title 2">
            <a:extLst>
              <a:ext uri="{FF2B5EF4-FFF2-40B4-BE49-F238E27FC236}">
                <a16:creationId xmlns:a16="http://schemas.microsoft.com/office/drawing/2014/main" id="{519D1D9C-EB4E-154F-9E99-DB1EDA4B5C0E}"/>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D9A8643E-8094-8440-BBA5-B802F676757B}"/>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2" name="Subtitle">
            <a:extLst>
              <a:ext uri="{FF2B5EF4-FFF2-40B4-BE49-F238E27FC236}">
                <a16:creationId xmlns:a16="http://schemas.microsoft.com/office/drawing/2014/main" id="{7645CF81-755A-1745-8DBE-7ED5F0553595}"/>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4" name="Text Placeholder 5">
            <a:extLst>
              <a:ext uri="{FF2B5EF4-FFF2-40B4-BE49-F238E27FC236}">
                <a16:creationId xmlns:a16="http://schemas.microsoft.com/office/drawing/2014/main" id="{1A16A13E-863C-F146-A187-E62532EE1BC1}"/>
              </a:ext>
            </a:extLst>
          </p:cNvPr>
          <p:cNvSpPr>
            <a:spLocks noGrp="1"/>
          </p:cNvSpPr>
          <p:nvPr>
            <p:ph type="body" sz="quarter" idx="15"/>
          </p:nvPr>
        </p:nvSpPr>
        <p:spPr bwMode="gray">
          <a:xfrm>
            <a:off x="6583680" y="1719073"/>
            <a:ext cx="5111496" cy="427024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3586697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p:cSld name="Fifty Fifty Midnight">
    <p:spTree>
      <p:nvGrpSpPr>
        <p:cNvPr id="1" name=""/>
        <p:cNvGrpSpPr/>
        <p:nvPr/>
      </p:nvGrpSpPr>
      <p:grpSpPr>
        <a:xfrm>
          <a:off x="0" y="0"/>
          <a:ext cx="0" cy="0"/>
          <a:chOff x="0" y="0"/>
          <a:chExt cx="0" cy="0"/>
        </a:xfrm>
      </p:grpSpPr>
      <p:sp>
        <p:nvSpPr>
          <p:cNvPr id="22" name="Rectangle: Rounded Corners 19">
            <a:extLst>
              <a:ext uri="{FF2B5EF4-FFF2-40B4-BE49-F238E27FC236}">
                <a16:creationId xmlns:a16="http://schemas.microsoft.com/office/drawing/2014/main" id="{93B00248-C527-3D45-83C9-6F26343EC0C4}"/>
              </a:ext>
            </a:extLst>
          </p:cNvPr>
          <p:cNvSpPr/>
          <p:nvPr/>
        </p:nvSpPr>
        <p:spPr bwMode="gray">
          <a:xfrm>
            <a:off x="6096000" y="-154842"/>
            <a:ext cx="6272784" cy="6519672"/>
          </a:xfrm>
          <a:prstGeom prst="roundRect">
            <a:avLst>
              <a:gd name="adj" fmla="val 1350"/>
            </a:avLst>
          </a:prstGeom>
          <a:solidFill>
            <a:schemeClr val="tx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Text Placeholder 30">
            <a:extLst>
              <a:ext uri="{FF2B5EF4-FFF2-40B4-BE49-F238E27FC236}">
                <a16:creationId xmlns:a16="http://schemas.microsoft.com/office/drawing/2014/main" id="{E6A27C14-AB3B-E64D-88C0-1BE4A074DE6D}"/>
              </a:ext>
            </a:extLst>
          </p:cNvPr>
          <p:cNvSpPr>
            <a:spLocks noGrp="1"/>
          </p:cNvSpPr>
          <p:nvPr>
            <p:ph type="body" sz="quarter" idx="18" hasCustomPrompt="1"/>
          </p:nvPr>
        </p:nvSpPr>
        <p:spPr bwMode="gray">
          <a:xfrm>
            <a:off x="6583680" y="6081014"/>
            <a:ext cx="511149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40000"/>
                    <a:lumOff val="6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
        <p:nvSpPr>
          <p:cNvPr id="11" name="Text Placeholder 28">
            <a:extLst>
              <a:ext uri="{FF2B5EF4-FFF2-40B4-BE49-F238E27FC236}">
                <a16:creationId xmlns:a16="http://schemas.microsoft.com/office/drawing/2014/main" id="{F9EE034B-0257-1C45-A7DC-676E48E77CEA}"/>
              </a:ext>
            </a:extLst>
          </p:cNvPr>
          <p:cNvSpPr>
            <a:spLocks noGrp="1"/>
          </p:cNvSpPr>
          <p:nvPr>
            <p:ph type="body" sz="quarter" idx="13"/>
          </p:nvPr>
        </p:nvSpPr>
        <p:spPr bwMode="gray">
          <a:xfrm>
            <a:off x="6583680" y="651302"/>
            <a:ext cx="5111496" cy="353302"/>
          </a:xfrm>
          <a:prstGeom prst="rect">
            <a:avLst/>
          </a:prstGeom>
        </p:spPr>
        <p:txBody>
          <a:bodyPr anchor="b">
            <a:spAutoFit/>
          </a:bodyPr>
          <a:lstStyle>
            <a:lvl1pPr marL="0" indent="0">
              <a:lnSpc>
                <a:spcPct val="82000"/>
              </a:lnSpc>
              <a:buNone/>
              <a:defRPr sz="28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5" name="Text Placeholder 30">
            <a:extLst>
              <a:ext uri="{FF2B5EF4-FFF2-40B4-BE49-F238E27FC236}">
                <a16:creationId xmlns:a16="http://schemas.microsoft.com/office/drawing/2014/main" id="{78F000DC-9EC4-6E4F-BDE7-BFE0E5C1F9AF}"/>
              </a:ext>
            </a:extLst>
          </p:cNvPr>
          <p:cNvSpPr>
            <a:spLocks noGrp="1"/>
          </p:cNvSpPr>
          <p:nvPr>
            <p:ph type="body" sz="quarter" idx="14"/>
          </p:nvPr>
        </p:nvSpPr>
        <p:spPr bwMode="gray">
          <a:xfrm>
            <a:off x="6583680" y="1088136"/>
            <a:ext cx="5111496" cy="236347"/>
          </a:xfrm>
          <a:prstGeom prst="rect">
            <a:avLst/>
          </a:prstGeom>
        </p:spPr>
        <p:txBody>
          <a:bodyPr>
            <a:spAutoFit/>
          </a:bodyPr>
          <a:lstStyle>
            <a:lvl1pPr marL="0" indent="0">
              <a:lnSpc>
                <a:spcPct val="96000"/>
              </a:lnSpc>
              <a:spcBef>
                <a:spcPts val="900"/>
              </a:spcBef>
              <a:buNone/>
              <a:defRPr sz="16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Footer Placeholder 2">
            <a:extLst>
              <a:ext uri="{FF2B5EF4-FFF2-40B4-BE49-F238E27FC236}">
                <a16:creationId xmlns:a16="http://schemas.microsoft.com/office/drawing/2014/main" id="{A5A33399-B0A0-8748-AA79-FC0A5B75845E}"/>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9" name="Title 2">
            <a:extLst>
              <a:ext uri="{FF2B5EF4-FFF2-40B4-BE49-F238E27FC236}">
                <a16:creationId xmlns:a16="http://schemas.microsoft.com/office/drawing/2014/main" id="{FDF89DCF-630A-5A40-B669-67AE58A496BA}"/>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84790201-1828-9648-878F-799A24FACD66}"/>
              </a:ext>
            </a:extLst>
          </p:cNvPr>
          <p:cNvSpPr>
            <a:spLocks noGrp="1"/>
          </p:cNvSpPr>
          <p:nvPr>
            <p:ph sz="quarter" idx="17"/>
          </p:nvPr>
        </p:nvSpPr>
        <p:spPr>
          <a:xfrm>
            <a:off x="495300" y="1719072"/>
            <a:ext cx="5111495" cy="44515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3D198E9A-385B-A740-99CC-B7F700E716FB}"/>
              </a:ext>
            </a:extLst>
          </p:cNvPr>
          <p:cNvSpPr>
            <a:spLocks noGrp="1"/>
          </p:cNvSpPr>
          <p:nvPr>
            <p:ph type="subTitle" idx="1"/>
          </p:nvPr>
        </p:nvSpPr>
        <p:spPr>
          <a:xfrm>
            <a:off x="494189" y="1088136"/>
            <a:ext cx="5111495"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4" name="Text Placeholder 5">
            <a:extLst>
              <a:ext uri="{FF2B5EF4-FFF2-40B4-BE49-F238E27FC236}">
                <a16:creationId xmlns:a16="http://schemas.microsoft.com/office/drawing/2014/main" id="{47A9C3D7-40EB-2A42-A50B-7587F3F427E5}"/>
              </a:ext>
            </a:extLst>
          </p:cNvPr>
          <p:cNvSpPr>
            <a:spLocks noGrp="1"/>
          </p:cNvSpPr>
          <p:nvPr>
            <p:ph type="body" sz="quarter" idx="15"/>
          </p:nvPr>
        </p:nvSpPr>
        <p:spPr bwMode="gray">
          <a:xfrm>
            <a:off x="6583680" y="1719073"/>
            <a:ext cx="5111496" cy="427024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7850317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p:cSld name="Title Blue">
    <p:bg>
      <p:bgPr>
        <a:solidFill>
          <a:schemeClr val="accent1"/>
        </a:solidFill>
        <a:effectLst/>
      </p:bgPr>
    </p:bg>
    <p:spTree>
      <p:nvGrpSpPr>
        <p:cNvPr id="1" name=""/>
        <p:cNvGrpSpPr/>
        <p:nvPr/>
      </p:nvGrpSpPr>
      <p:grpSpPr>
        <a:xfrm>
          <a:off x="0" y="0"/>
          <a:ext cx="0" cy="0"/>
          <a:chOff x="0" y="0"/>
          <a:chExt cx="0" cy="0"/>
        </a:xfrm>
      </p:grpSpPr>
      <p:sp>
        <p:nvSpPr>
          <p:cNvPr id="9" name="Freeform 8">
            <a:extLst>
              <a:ext uri="{FF2B5EF4-FFF2-40B4-BE49-F238E27FC236}">
                <a16:creationId xmlns:a16="http://schemas.microsoft.com/office/drawing/2014/main" id="{6E048808-9D96-49F4-AAF9-8EF21E48FAE0}"/>
              </a:ext>
            </a:extLst>
          </p:cNvPr>
          <p:cNvSpPr>
            <a:spLocks/>
          </p:cNvSpPr>
          <p:nvPr/>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rgbClr val="214ACD"/>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35" name="Text Placeholder 48">
            <a:extLst>
              <a:ext uri="{FF2B5EF4-FFF2-40B4-BE49-F238E27FC236}">
                <a16:creationId xmlns:a16="http://schemas.microsoft.com/office/drawing/2014/main" id="{AF53501B-85ED-A842-A9B0-46F3598AE1CD}"/>
              </a:ext>
            </a:extLst>
          </p:cNvPr>
          <p:cNvSpPr>
            <a:spLocks noGrp="1"/>
          </p:cNvSpPr>
          <p:nvPr>
            <p:ph type="body" sz="quarter" idx="14" hasCustomPrompt="1"/>
          </p:nvPr>
        </p:nvSpPr>
        <p:spPr bwMode="gray">
          <a:xfrm>
            <a:off x="479626" y="5520817"/>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1" name="Text Placeholder 7">
            <a:extLst>
              <a:ext uri="{FF2B5EF4-FFF2-40B4-BE49-F238E27FC236}">
                <a16:creationId xmlns:a16="http://schemas.microsoft.com/office/drawing/2014/main" id="{A4CE2BBA-DEBC-8040-A56C-C6C64C29A740}"/>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12" name="Text Placeholder 5">
            <a:extLst>
              <a:ext uri="{FF2B5EF4-FFF2-40B4-BE49-F238E27FC236}">
                <a16:creationId xmlns:a16="http://schemas.microsoft.com/office/drawing/2014/main" id="{1BFE83DC-9E6F-C938-88C6-2E34095F842F}"/>
              </a:ext>
            </a:extLst>
          </p:cNvPr>
          <p:cNvSpPr>
            <a:spLocks noGrp="1"/>
          </p:cNvSpPr>
          <p:nvPr>
            <p:ph type="body" sz="quarter" idx="13" hasCustomPrompt="1"/>
          </p:nvPr>
        </p:nvSpPr>
        <p:spPr bwMode="gray">
          <a:xfrm>
            <a:off x="8829675" y="512165"/>
            <a:ext cx="2867025" cy="262176"/>
          </a:xfrm>
          <a:prstGeom prst="rect">
            <a:avLst/>
          </a:prstGeom>
        </p:spPr>
        <p:txBody>
          <a:bodyPr wrap="none"/>
          <a:lstStyle>
            <a:lvl1pPr marL="0" indent="0" algn="r">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3" name="Title 2">
            <a:extLst>
              <a:ext uri="{FF2B5EF4-FFF2-40B4-BE49-F238E27FC236}">
                <a16:creationId xmlns:a16="http://schemas.microsoft.com/office/drawing/2014/main" id="{ABD83B88-A2C3-D414-9EA3-8923652EF50B}"/>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bg1"/>
                </a:solidFill>
              </a:defRPr>
            </a:lvl1pPr>
          </a:lstStyle>
          <a:p>
            <a:r>
              <a:rPr lang="en-US"/>
              <a:t>Click to edit Master title style</a:t>
            </a:r>
            <a:endParaRPr lang="en-US" dirty="0"/>
          </a:p>
        </p:txBody>
      </p:sp>
      <p:sp>
        <p:nvSpPr>
          <p:cNvPr id="14" name="Freeform 5">
            <a:extLst>
              <a:ext uri="{FF2B5EF4-FFF2-40B4-BE49-F238E27FC236}">
                <a16:creationId xmlns:a16="http://schemas.microsoft.com/office/drawing/2014/main" id="{4631230A-B24E-306B-C5ED-54A596C81C1B}"/>
              </a:ext>
            </a:extLst>
          </p:cNvPr>
          <p:cNvSpPr>
            <a:spLocks noChangeAspect="1" noEditPoints="1"/>
          </p:cNvSpPr>
          <p:nvPr/>
        </p:nvSpPr>
        <p:spPr bwMode="black">
          <a:xfrm>
            <a:off x="482438" y="460180"/>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 Placeholder 7">
            <a:extLst>
              <a:ext uri="{FF2B5EF4-FFF2-40B4-BE49-F238E27FC236}">
                <a16:creationId xmlns:a16="http://schemas.microsoft.com/office/drawing/2014/main" id="{1C4BFDED-1EBC-5640-DD94-82C0EE38DB2E}"/>
              </a:ext>
            </a:extLst>
          </p:cNvPr>
          <p:cNvSpPr>
            <a:spLocks noGrp="1"/>
          </p:cNvSpPr>
          <p:nvPr>
            <p:ph type="body" sz="quarter" idx="12" hasCustomPrompt="1"/>
          </p:nvPr>
        </p:nvSpPr>
        <p:spPr bwMode="gray">
          <a:xfrm>
            <a:off x="3103563" y="512165"/>
            <a:ext cx="4783137" cy="226772"/>
          </a:xfrm>
          <a:prstGeom prst="rect">
            <a:avLst/>
          </a:prstGeom>
        </p:spPr>
        <p:txBody>
          <a:bodyPr wrap="none"/>
          <a:lstStyle>
            <a:lvl1pPr marL="0" indent="0" algn="r">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6" name="TextBox 5">
            <a:extLst>
              <a:ext uri="{FF2B5EF4-FFF2-40B4-BE49-F238E27FC236}">
                <a16:creationId xmlns:a16="http://schemas.microsoft.com/office/drawing/2014/main" id="{5BDAEF54-E82E-C4CA-DA92-1D2D6C8666D5}"/>
              </a:ext>
            </a:extLst>
          </p:cNvPr>
          <p:cNvSpPr txBox="1"/>
          <p:nvPr/>
        </p:nvSpPr>
        <p:spPr>
          <a:xfrm>
            <a:off x="479708" y="6521993"/>
            <a:ext cx="524770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2">
                    <a:lumMod val="40000"/>
                    <a:lumOff val="60000"/>
                  </a:schemeClr>
                </a:solidFill>
              </a:rPr>
              <a:t>Snapdragon and Qualcomm branded products are products of Qualcomm Technologies, Inc. and/or its subsidiaries.</a:t>
            </a:r>
          </a:p>
        </p:txBody>
      </p:sp>
    </p:spTree>
    <p:extLst>
      <p:ext uri="{BB962C8B-B14F-4D97-AF65-F5344CB8AC3E}">
        <p14:creationId xmlns:p14="http://schemas.microsoft.com/office/powerpoint/2010/main" val="28782860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p:cSld name="Cutaway 1/3 Right Blue">
    <p:spTree>
      <p:nvGrpSpPr>
        <p:cNvPr id="1" name=""/>
        <p:cNvGrpSpPr/>
        <p:nvPr/>
      </p:nvGrpSpPr>
      <p:grpSpPr>
        <a:xfrm>
          <a:off x="0" y="0"/>
          <a:ext cx="0" cy="0"/>
          <a:chOff x="0" y="0"/>
          <a:chExt cx="0" cy="0"/>
        </a:xfrm>
      </p:grpSpPr>
      <p:sp>
        <p:nvSpPr>
          <p:cNvPr id="19" name="Rectangle: Rounded Corners 18">
            <a:extLst>
              <a:ext uri="{FF2B5EF4-FFF2-40B4-BE49-F238E27FC236}">
                <a16:creationId xmlns:a16="http://schemas.microsoft.com/office/drawing/2014/main" id="{A7C99A1E-5CFA-4EFC-A063-074EDF821119}"/>
              </a:ext>
            </a:extLst>
          </p:cNvPr>
          <p:cNvSpPr/>
          <p:nvPr/>
        </p:nvSpPr>
        <p:spPr bwMode="gray">
          <a:xfrm>
            <a:off x="8460293" y="-139701"/>
            <a:ext cx="3871407" cy="6499717"/>
          </a:xfrm>
          <a:prstGeom prst="roundRect">
            <a:avLst>
              <a:gd name="adj" fmla="val 1715"/>
            </a:avLst>
          </a:prstGeom>
          <a:solidFill>
            <a:schemeClr val="accent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9" name="Text Placeholder 5">
            <a:extLst>
              <a:ext uri="{FF2B5EF4-FFF2-40B4-BE49-F238E27FC236}">
                <a16:creationId xmlns:a16="http://schemas.microsoft.com/office/drawing/2014/main" id="{51E58B32-BF86-1B4F-849D-754C4E8DC536}"/>
              </a:ext>
            </a:extLst>
          </p:cNvPr>
          <p:cNvSpPr>
            <a:spLocks noGrp="1"/>
          </p:cNvSpPr>
          <p:nvPr>
            <p:ph type="body" sz="quarter" idx="12"/>
          </p:nvPr>
        </p:nvSpPr>
        <p:spPr bwMode="gray">
          <a:xfrm>
            <a:off x="8829675" y="2057185"/>
            <a:ext cx="2867026" cy="4111626"/>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Footer Placeholder 2">
            <a:extLst>
              <a:ext uri="{FF2B5EF4-FFF2-40B4-BE49-F238E27FC236}">
                <a16:creationId xmlns:a16="http://schemas.microsoft.com/office/drawing/2014/main" id="{5DE0D3DD-B6A4-C940-B9C1-3942EE6EDD97}"/>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20" name="Title 2">
            <a:extLst>
              <a:ext uri="{FF2B5EF4-FFF2-40B4-BE49-F238E27FC236}">
                <a16:creationId xmlns:a16="http://schemas.microsoft.com/office/drawing/2014/main" id="{4FFDFB95-D15C-9443-A4A8-88A88E287BEB}"/>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21" name="Subtitle">
            <a:extLst>
              <a:ext uri="{FF2B5EF4-FFF2-40B4-BE49-F238E27FC236}">
                <a16:creationId xmlns:a16="http://schemas.microsoft.com/office/drawing/2014/main" id="{34DC837C-21C7-DF42-9E81-CB31882DC1D9}"/>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31942366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p:cSld name="Cutaway 1/3 Right White">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B140C577-27DD-4548-9339-2D1F327E54F9}"/>
              </a:ext>
            </a:extLst>
          </p:cNvPr>
          <p:cNvSpPr/>
          <p:nvPr/>
        </p:nvSpPr>
        <p:spPr bwMode="gray">
          <a:xfrm>
            <a:off x="8460293" y="-139701"/>
            <a:ext cx="3871407" cy="6499717"/>
          </a:xfrm>
          <a:prstGeom prst="roundRect">
            <a:avLst>
              <a:gd name="adj" fmla="val 1715"/>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5">
            <a:extLst>
              <a:ext uri="{FF2B5EF4-FFF2-40B4-BE49-F238E27FC236}">
                <a16:creationId xmlns:a16="http://schemas.microsoft.com/office/drawing/2014/main" id="{68C10A23-AB9B-344F-BDAE-6E127C4D2687}"/>
              </a:ext>
            </a:extLst>
          </p:cNvPr>
          <p:cNvSpPr>
            <a:spLocks noGrp="1"/>
          </p:cNvSpPr>
          <p:nvPr>
            <p:ph type="body" sz="quarter" idx="12"/>
          </p:nvPr>
        </p:nvSpPr>
        <p:spPr bwMode="gray">
          <a:xfrm>
            <a:off x="8829675" y="2057185"/>
            <a:ext cx="2867026" cy="4111626"/>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marL="173736" indent="-173736">
              <a:buClr>
                <a:schemeClr val="tx2"/>
              </a:buClr>
              <a:buFont typeface="Arial" panose="020B0604020202020204" pitchFamily="34" charset="0"/>
              <a:buChar char="•"/>
              <a:defRPr>
                <a:solidFill>
                  <a:schemeClr val="tx2"/>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Footer Placeholder 2">
            <a:extLst>
              <a:ext uri="{FF2B5EF4-FFF2-40B4-BE49-F238E27FC236}">
                <a16:creationId xmlns:a16="http://schemas.microsoft.com/office/drawing/2014/main" id="{D268E469-C052-664A-A93C-80358167877C}"/>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1" name="Title 2">
            <a:extLst>
              <a:ext uri="{FF2B5EF4-FFF2-40B4-BE49-F238E27FC236}">
                <a16:creationId xmlns:a16="http://schemas.microsoft.com/office/drawing/2014/main" id="{CDB1ACE2-BCC7-6341-8940-FF64DFA79FEB}"/>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3" name="Subtitle">
            <a:extLst>
              <a:ext uri="{FF2B5EF4-FFF2-40B4-BE49-F238E27FC236}">
                <a16:creationId xmlns:a16="http://schemas.microsoft.com/office/drawing/2014/main" id="{B67435D6-1D31-9249-A99A-C5DD01E90B8D}"/>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0155261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p:cSld name="Cutaway 1/3 Right Nickel">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B140C577-27DD-4548-9339-2D1F327E54F9}"/>
              </a:ext>
            </a:extLst>
          </p:cNvPr>
          <p:cNvSpPr/>
          <p:nvPr/>
        </p:nvSpPr>
        <p:spPr bwMode="gray">
          <a:xfrm>
            <a:off x="8460293" y="-139701"/>
            <a:ext cx="3871407" cy="6499717"/>
          </a:xfrm>
          <a:prstGeom prst="roundRect">
            <a:avLst>
              <a:gd name="adj" fmla="val 1715"/>
            </a:avLst>
          </a:prstGeom>
          <a:solidFill>
            <a:schemeClr val="accent6">
              <a:lumMod val="40000"/>
              <a:lumOff val="60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5">
            <a:extLst>
              <a:ext uri="{FF2B5EF4-FFF2-40B4-BE49-F238E27FC236}">
                <a16:creationId xmlns:a16="http://schemas.microsoft.com/office/drawing/2014/main" id="{8CF46E0A-A9CC-A449-8C05-C6709771610D}"/>
              </a:ext>
            </a:extLst>
          </p:cNvPr>
          <p:cNvSpPr>
            <a:spLocks noGrp="1"/>
          </p:cNvSpPr>
          <p:nvPr>
            <p:ph type="body" sz="quarter" idx="12"/>
          </p:nvPr>
        </p:nvSpPr>
        <p:spPr bwMode="gray">
          <a:xfrm>
            <a:off x="8829675" y="2057185"/>
            <a:ext cx="2867026" cy="4111626"/>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marL="173736" indent="-173736">
              <a:buClr>
                <a:schemeClr val="tx2"/>
              </a:buClr>
              <a:buFont typeface="Arial" panose="020B0604020202020204" pitchFamily="34" charset="0"/>
              <a:buChar char="•"/>
              <a:defRPr>
                <a:solidFill>
                  <a:schemeClr val="tx2"/>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Footer Placeholder 2">
            <a:extLst>
              <a:ext uri="{FF2B5EF4-FFF2-40B4-BE49-F238E27FC236}">
                <a16:creationId xmlns:a16="http://schemas.microsoft.com/office/drawing/2014/main" id="{04A1FA0A-CF2F-2D47-9760-01BB1540C97B}"/>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1" name="Title 2">
            <a:extLst>
              <a:ext uri="{FF2B5EF4-FFF2-40B4-BE49-F238E27FC236}">
                <a16:creationId xmlns:a16="http://schemas.microsoft.com/office/drawing/2014/main" id="{F33D036D-3D4A-8040-BCBE-BB5197725432}"/>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3" name="Subtitle">
            <a:extLst>
              <a:ext uri="{FF2B5EF4-FFF2-40B4-BE49-F238E27FC236}">
                <a16:creationId xmlns:a16="http://schemas.microsoft.com/office/drawing/2014/main" id="{EB1DBC36-E9EE-6B4A-915A-898BDB514718}"/>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21832515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p:cSld name="Cutaway 1/3 Right Gun Metal">
    <p:spTree>
      <p:nvGrpSpPr>
        <p:cNvPr id="1" name=""/>
        <p:cNvGrpSpPr/>
        <p:nvPr/>
      </p:nvGrpSpPr>
      <p:grpSpPr>
        <a:xfrm>
          <a:off x="0" y="0"/>
          <a:ext cx="0" cy="0"/>
          <a:chOff x="0" y="0"/>
          <a:chExt cx="0" cy="0"/>
        </a:xfrm>
      </p:grpSpPr>
      <p:sp>
        <p:nvSpPr>
          <p:cNvPr id="9" name="Rectangle: Rounded Corners 18">
            <a:extLst>
              <a:ext uri="{FF2B5EF4-FFF2-40B4-BE49-F238E27FC236}">
                <a16:creationId xmlns:a16="http://schemas.microsoft.com/office/drawing/2014/main" id="{4D80D427-68E5-9F42-B2B3-61C71D73B8B7}"/>
              </a:ext>
            </a:extLst>
          </p:cNvPr>
          <p:cNvSpPr/>
          <p:nvPr/>
        </p:nvSpPr>
        <p:spPr bwMode="gray">
          <a:xfrm>
            <a:off x="8460293" y="-139701"/>
            <a:ext cx="3871407" cy="6499717"/>
          </a:xfrm>
          <a:prstGeom prst="roundRect">
            <a:avLst>
              <a:gd name="adj" fmla="val 1715"/>
            </a:avLst>
          </a:prstGeom>
          <a:solidFill>
            <a:schemeClr val="accent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5">
            <a:extLst>
              <a:ext uri="{FF2B5EF4-FFF2-40B4-BE49-F238E27FC236}">
                <a16:creationId xmlns:a16="http://schemas.microsoft.com/office/drawing/2014/main" id="{1B4C3FE8-20F3-7E44-AD00-1F33931CBAD9}"/>
              </a:ext>
            </a:extLst>
          </p:cNvPr>
          <p:cNvSpPr>
            <a:spLocks noGrp="1"/>
          </p:cNvSpPr>
          <p:nvPr>
            <p:ph type="body" sz="quarter" idx="12"/>
          </p:nvPr>
        </p:nvSpPr>
        <p:spPr bwMode="gray">
          <a:xfrm>
            <a:off x="8829675" y="2057185"/>
            <a:ext cx="2867026" cy="4111626"/>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2D490A05-760F-FB46-A3B4-D6021E3ECF32}"/>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3" name="Title 2">
            <a:extLst>
              <a:ext uri="{FF2B5EF4-FFF2-40B4-BE49-F238E27FC236}">
                <a16:creationId xmlns:a16="http://schemas.microsoft.com/office/drawing/2014/main" id="{2ED1186A-D50F-8243-8D7A-E867F902FD7B}"/>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4" name="Subtitle">
            <a:extLst>
              <a:ext uri="{FF2B5EF4-FFF2-40B4-BE49-F238E27FC236}">
                <a16:creationId xmlns:a16="http://schemas.microsoft.com/office/drawing/2014/main" id="{C84BC659-49EB-FB4A-B7F5-2869ECB6F251}"/>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3639944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p:cSld name="Cutaway 1/3 Right Midnight">
    <p:spTree>
      <p:nvGrpSpPr>
        <p:cNvPr id="1" name=""/>
        <p:cNvGrpSpPr/>
        <p:nvPr/>
      </p:nvGrpSpPr>
      <p:grpSpPr>
        <a:xfrm>
          <a:off x="0" y="0"/>
          <a:ext cx="0" cy="0"/>
          <a:chOff x="0" y="0"/>
          <a:chExt cx="0" cy="0"/>
        </a:xfrm>
      </p:grpSpPr>
      <p:sp>
        <p:nvSpPr>
          <p:cNvPr id="14" name="Rectangle: Rounded Corners 18">
            <a:extLst>
              <a:ext uri="{FF2B5EF4-FFF2-40B4-BE49-F238E27FC236}">
                <a16:creationId xmlns:a16="http://schemas.microsoft.com/office/drawing/2014/main" id="{896A7325-403F-0A42-A6FF-B47615E6303B}"/>
              </a:ext>
            </a:extLst>
          </p:cNvPr>
          <p:cNvSpPr/>
          <p:nvPr/>
        </p:nvSpPr>
        <p:spPr bwMode="gray">
          <a:xfrm>
            <a:off x="8460293" y="-139701"/>
            <a:ext cx="3871407" cy="6499717"/>
          </a:xfrm>
          <a:prstGeom prst="roundRect">
            <a:avLst>
              <a:gd name="adj" fmla="val 1715"/>
            </a:avLst>
          </a:prstGeom>
          <a:solidFill>
            <a:schemeClr val="tx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5">
            <a:extLst>
              <a:ext uri="{FF2B5EF4-FFF2-40B4-BE49-F238E27FC236}">
                <a16:creationId xmlns:a16="http://schemas.microsoft.com/office/drawing/2014/main" id="{0C738791-B600-7943-B1A8-2D6A1C7FC535}"/>
              </a:ext>
            </a:extLst>
          </p:cNvPr>
          <p:cNvSpPr>
            <a:spLocks noGrp="1"/>
          </p:cNvSpPr>
          <p:nvPr>
            <p:ph type="body" sz="quarter" idx="12"/>
          </p:nvPr>
        </p:nvSpPr>
        <p:spPr bwMode="gray">
          <a:xfrm>
            <a:off x="8829675" y="2057185"/>
            <a:ext cx="2867026" cy="4111626"/>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Footer Placeholder 2">
            <a:extLst>
              <a:ext uri="{FF2B5EF4-FFF2-40B4-BE49-F238E27FC236}">
                <a16:creationId xmlns:a16="http://schemas.microsoft.com/office/drawing/2014/main" id="{46C7A33D-1FEE-434B-9F52-81E9A3C63B79}"/>
              </a:ext>
            </a:extLst>
          </p:cNvPr>
          <p:cNvSpPr>
            <a:spLocks noGrp="1"/>
          </p:cNvSpPr>
          <p:nvPr>
            <p:ph type="ftr" sz="quarter" idx="16"/>
          </p:nvPr>
        </p:nvSpPr>
        <p:spPr>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endParaRPr lang="en-US"/>
          </a:p>
        </p:txBody>
      </p:sp>
      <p:sp>
        <p:nvSpPr>
          <p:cNvPr id="11" name="Title 2">
            <a:extLst>
              <a:ext uri="{FF2B5EF4-FFF2-40B4-BE49-F238E27FC236}">
                <a16:creationId xmlns:a16="http://schemas.microsoft.com/office/drawing/2014/main" id="{6F3B180F-7BB8-EC41-98C8-D5A4DD6762C8}"/>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3" name="Subtitle">
            <a:extLst>
              <a:ext uri="{FF2B5EF4-FFF2-40B4-BE49-F238E27FC236}">
                <a16:creationId xmlns:a16="http://schemas.microsoft.com/office/drawing/2014/main" id="{BC0FF016-5139-3B4B-B303-AFE23034ADD5}"/>
              </a:ext>
            </a:extLst>
          </p:cNvPr>
          <p:cNvSpPr>
            <a:spLocks noGrp="1"/>
          </p:cNvSpPr>
          <p:nvPr>
            <p:ph type="subTitle" idx="1"/>
          </p:nvPr>
        </p:nvSpPr>
        <p:spPr>
          <a:xfrm>
            <a:off x="494189" y="1088136"/>
            <a:ext cx="6426200" cy="236347"/>
          </a:xfrm>
          <a:prstGeom prst="rect">
            <a:avLst/>
          </a:prstGeom>
        </p:spPr>
        <p:txBody>
          <a:bodyPr wrap="square">
            <a:spAutoFit/>
          </a:bodyPr>
          <a:lstStyle>
            <a:lvl1pPr marL="0" indent="0" algn="l">
              <a:lnSpc>
                <a:spcPct val="96000"/>
              </a:lnSpc>
              <a:spcBef>
                <a:spcPts val="9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7706351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preserve="1">
  <p:cSld name="Full Image, Title Right">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9069388" y="2557766"/>
            <a:ext cx="2627314" cy="1657338"/>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C5D6C4BB-10B8-48B1-8A75-CB4C3C072DD2}"/>
              </a:ext>
            </a:extLst>
          </p:cNvPr>
          <p:cNvSpPr>
            <a:spLocks noGrp="1"/>
          </p:cNvSpPr>
          <p:nvPr>
            <p:ph type="ftr" sz="quarter" idx="16"/>
          </p:nvPr>
        </p:nvSpPr>
        <p:spPr>
          <a:xfrm>
            <a:off x="9069387" y="5034191"/>
            <a:ext cx="2627313"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endParaRPr lang="en-US"/>
          </a:p>
        </p:txBody>
      </p:sp>
      <p:sp>
        <p:nvSpPr>
          <p:cNvPr id="10" name="Title 1">
            <a:extLst>
              <a:ext uri="{FF2B5EF4-FFF2-40B4-BE49-F238E27FC236}">
                <a16:creationId xmlns:a16="http://schemas.microsoft.com/office/drawing/2014/main" id="{F2F733F4-FDC8-4D30-B7CF-F12D90AFBE39}"/>
              </a:ext>
            </a:extLst>
          </p:cNvPr>
          <p:cNvSpPr>
            <a:spLocks noGrp="1"/>
          </p:cNvSpPr>
          <p:nvPr>
            <p:ph type="title"/>
          </p:nvPr>
        </p:nvSpPr>
        <p:spPr bwMode="gray">
          <a:xfrm>
            <a:off x="9074292" y="1649323"/>
            <a:ext cx="2627313"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30553445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preserve="1">
  <p:cSld name="Full Image, Title Left">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2608263" cy="1657338"/>
          </a:xfrm>
          <a:prstGeom prst="rect">
            <a:avLst/>
          </a:prstGeom>
        </p:spPr>
        <p:txBody>
          <a:bodyPr anchor="t">
            <a:normAutofit/>
          </a:bodyPr>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C5D6C4BB-10B8-48B1-8A75-CB4C3C072DD2}"/>
              </a:ext>
            </a:extLst>
          </p:cNvPr>
          <p:cNvSpPr>
            <a:spLocks noGrp="1"/>
          </p:cNvSpPr>
          <p:nvPr>
            <p:ph type="ftr" sz="quarter" idx="16"/>
          </p:nvPr>
        </p:nvSpPr>
        <p:spPr>
          <a:xfrm>
            <a:off x="495300" y="6532895"/>
            <a:ext cx="260826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endParaRPr lang="en-US"/>
          </a:p>
        </p:txBody>
      </p:sp>
      <p:sp>
        <p:nvSpPr>
          <p:cNvPr id="2" name="Title 1">
            <a:extLst>
              <a:ext uri="{FF2B5EF4-FFF2-40B4-BE49-F238E27FC236}">
                <a16:creationId xmlns:a16="http://schemas.microsoft.com/office/drawing/2014/main" id="{32122FCF-2444-4089-9E65-51687ED4C279}"/>
              </a:ext>
            </a:extLst>
          </p:cNvPr>
          <p:cNvSpPr>
            <a:spLocks noGrp="1"/>
          </p:cNvSpPr>
          <p:nvPr>
            <p:ph type="title"/>
          </p:nvPr>
        </p:nvSpPr>
        <p:spPr>
          <a:xfrm>
            <a:off x="495300" y="3835007"/>
            <a:ext cx="2608262"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4428197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preserve="1">
  <p:cSld name="Full Image with Titl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endParaRPr lang="en-US"/>
          </a:p>
        </p:txBody>
      </p:sp>
      <p:sp>
        <p:nvSpPr>
          <p:cNvPr id="5" name="Title 3">
            <a:extLst>
              <a:ext uri="{FF2B5EF4-FFF2-40B4-BE49-F238E27FC236}">
                <a16:creationId xmlns:a16="http://schemas.microsoft.com/office/drawing/2014/main" id="{FD4297B3-BF9D-4941-8E72-F600F3133AED}"/>
              </a:ext>
            </a:extLst>
          </p:cNvPr>
          <p:cNvSpPr>
            <a:spLocks noGrp="1"/>
          </p:cNvSpPr>
          <p:nvPr>
            <p:ph type="title"/>
          </p:nvPr>
        </p:nvSpPr>
        <p:spPr>
          <a:xfrm>
            <a:off x="495300" y="549415"/>
            <a:ext cx="11187112" cy="455189"/>
          </a:xfrm>
        </p:spPr>
        <p:txBody>
          <a:bodyPr/>
          <a:lstStyle>
            <a:lvl1pPr>
              <a:defRPr>
                <a:solidFill>
                  <a:schemeClr val="bg1"/>
                </a:solidFill>
              </a:defRPr>
            </a:lvl1pPr>
          </a:lstStyle>
          <a:p>
            <a:r>
              <a:rPr lang="en-US"/>
              <a:t>Click to edit Master title style</a:t>
            </a:r>
            <a:endParaRPr lang="en-US" dirty="0"/>
          </a:p>
        </p:txBody>
      </p:sp>
      <p:sp>
        <p:nvSpPr>
          <p:cNvPr id="6" name="Subtitle">
            <a:extLst>
              <a:ext uri="{FF2B5EF4-FFF2-40B4-BE49-F238E27FC236}">
                <a16:creationId xmlns:a16="http://schemas.microsoft.com/office/drawing/2014/main" id="{D3929FBC-1F16-4E08-85F8-A3FA3A68AE87}"/>
              </a:ext>
            </a:extLst>
          </p:cNvPr>
          <p:cNvSpPr>
            <a:spLocks noGrp="1"/>
          </p:cNvSpPr>
          <p:nvPr>
            <p:ph type="subTitle" idx="1"/>
          </p:nvPr>
        </p:nvSpPr>
        <p:spPr>
          <a:xfrm>
            <a:off x="494189" y="1088135"/>
            <a:ext cx="11188223" cy="236347"/>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600" kern="1200" baseline="0" dirty="0">
                <a:solidFill>
                  <a:schemeClr val="bg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7470039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preserve="1">
  <p:cSld name="Full Imag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endParaRPr lang="en-US"/>
          </a:p>
        </p:txBody>
      </p:sp>
    </p:spTree>
    <p:extLst>
      <p:ext uri="{BB962C8B-B14F-4D97-AF65-F5344CB8AC3E}">
        <p14:creationId xmlns:p14="http://schemas.microsoft.com/office/powerpoint/2010/main" val="6946463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p:cSld name="Full Image with Takeaway_Whit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p:nvSpPr>
        <p:spPr>
          <a:xfrm>
            <a:off x="0" y="5264726"/>
            <a:ext cx="12192000" cy="1593273"/>
          </a:xfrm>
          <a:prstGeom prst="rect">
            <a:avLst/>
          </a:prstGeom>
          <a:solidFill>
            <a:schemeClr val="bg1"/>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10229722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p:cSld name="Title Gun Metal">
    <p:bg>
      <p:bgPr>
        <a:solidFill>
          <a:schemeClr val="accent5"/>
        </a:solidFill>
        <a:effectLst/>
      </p:bgPr>
    </p:bg>
    <p:spTree>
      <p:nvGrpSpPr>
        <p:cNvPr id="1" name=""/>
        <p:cNvGrpSpPr/>
        <p:nvPr/>
      </p:nvGrpSpPr>
      <p:grpSpPr>
        <a:xfrm>
          <a:off x="0" y="0"/>
          <a:ext cx="0" cy="0"/>
          <a:chOff x="0" y="0"/>
          <a:chExt cx="0" cy="0"/>
        </a:xfrm>
      </p:grpSpPr>
      <p:sp>
        <p:nvSpPr>
          <p:cNvPr id="9" name="Freeform 8">
            <a:extLst>
              <a:ext uri="{FF2B5EF4-FFF2-40B4-BE49-F238E27FC236}">
                <a16:creationId xmlns:a16="http://schemas.microsoft.com/office/drawing/2014/main" id="{B7329F7A-F684-4776-994A-3A656ABA9581}"/>
              </a:ext>
            </a:extLst>
          </p:cNvPr>
          <p:cNvSpPr>
            <a:spLocks/>
          </p:cNvSpPr>
          <p:nvPr/>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rgbClr val="3D4F6B"/>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24" name="Text Placeholder 48">
            <a:extLst>
              <a:ext uri="{FF2B5EF4-FFF2-40B4-BE49-F238E27FC236}">
                <a16:creationId xmlns:a16="http://schemas.microsoft.com/office/drawing/2014/main" id="{51A2E1C5-0E40-1243-837A-54873794C32F}"/>
              </a:ext>
            </a:extLst>
          </p:cNvPr>
          <p:cNvSpPr>
            <a:spLocks noGrp="1"/>
          </p:cNvSpPr>
          <p:nvPr>
            <p:ph type="body" sz="quarter" idx="14" hasCustomPrompt="1"/>
          </p:nvPr>
        </p:nvSpPr>
        <p:spPr bwMode="gray">
          <a:xfrm>
            <a:off x="477369" y="5527626"/>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1" name="Text Placeholder 7">
            <a:extLst>
              <a:ext uri="{FF2B5EF4-FFF2-40B4-BE49-F238E27FC236}">
                <a16:creationId xmlns:a16="http://schemas.microsoft.com/office/drawing/2014/main" id="{97FC8AC1-D033-B9FF-0F8C-CEBF0C300671}"/>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12" name="Text Placeholder 5">
            <a:extLst>
              <a:ext uri="{FF2B5EF4-FFF2-40B4-BE49-F238E27FC236}">
                <a16:creationId xmlns:a16="http://schemas.microsoft.com/office/drawing/2014/main" id="{9734089C-8E02-8D96-F22C-04C3B1C245D9}"/>
              </a:ext>
            </a:extLst>
          </p:cNvPr>
          <p:cNvSpPr>
            <a:spLocks noGrp="1"/>
          </p:cNvSpPr>
          <p:nvPr>
            <p:ph type="body" sz="quarter" idx="13" hasCustomPrompt="1"/>
          </p:nvPr>
        </p:nvSpPr>
        <p:spPr bwMode="gray">
          <a:xfrm>
            <a:off x="8829675" y="512165"/>
            <a:ext cx="2867025" cy="262176"/>
          </a:xfrm>
          <a:prstGeom prst="rect">
            <a:avLst/>
          </a:prstGeom>
        </p:spPr>
        <p:txBody>
          <a:bodyPr wrap="none"/>
          <a:lstStyle>
            <a:lvl1pPr marL="0" indent="0" algn="r">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3" name="Title 2">
            <a:extLst>
              <a:ext uri="{FF2B5EF4-FFF2-40B4-BE49-F238E27FC236}">
                <a16:creationId xmlns:a16="http://schemas.microsoft.com/office/drawing/2014/main" id="{3E3AF855-3611-0106-B775-3EBADA15C3BA}"/>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bg1"/>
                </a:solidFill>
              </a:defRPr>
            </a:lvl1pPr>
          </a:lstStyle>
          <a:p>
            <a:r>
              <a:rPr lang="en-US"/>
              <a:t>Click to edit Master title style</a:t>
            </a:r>
            <a:endParaRPr lang="en-US" dirty="0"/>
          </a:p>
        </p:txBody>
      </p:sp>
      <p:sp>
        <p:nvSpPr>
          <p:cNvPr id="14" name="Freeform 5">
            <a:extLst>
              <a:ext uri="{FF2B5EF4-FFF2-40B4-BE49-F238E27FC236}">
                <a16:creationId xmlns:a16="http://schemas.microsoft.com/office/drawing/2014/main" id="{3E0DF7D0-FEC6-B774-BCEC-EA89597AA878}"/>
              </a:ext>
            </a:extLst>
          </p:cNvPr>
          <p:cNvSpPr>
            <a:spLocks noChangeAspect="1" noEditPoints="1"/>
          </p:cNvSpPr>
          <p:nvPr/>
        </p:nvSpPr>
        <p:spPr bwMode="black">
          <a:xfrm>
            <a:off x="482438" y="460180"/>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 Placeholder 7">
            <a:extLst>
              <a:ext uri="{FF2B5EF4-FFF2-40B4-BE49-F238E27FC236}">
                <a16:creationId xmlns:a16="http://schemas.microsoft.com/office/drawing/2014/main" id="{47375881-F3B9-B0F8-CEA2-FF68FCDAE13B}"/>
              </a:ext>
            </a:extLst>
          </p:cNvPr>
          <p:cNvSpPr>
            <a:spLocks noGrp="1"/>
          </p:cNvSpPr>
          <p:nvPr>
            <p:ph type="body" sz="quarter" idx="12" hasCustomPrompt="1"/>
          </p:nvPr>
        </p:nvSpPr>
        <p:spPr bwMode="gray">
          <a:xfrm>
            <a:off x="3103563" y="512165"/>
            <a:ext cx="4783137" cy="226772"/>
          </a:xfrm>
          <a:prstGeom prst="rect">
            <a:avLst/>
          </a:prstGeom>
        </p:spPr>
        <p:txBody>
          <a:bodyPr wrap="none"/>
          <a:lstStyle>
            <a:lvl1pPr marL="0" indent="0" algn="r">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6" name="TextBox 5">
            <a:extLst>
              <a:ext uri="{FF2B5EF4-FFF2-40B4-BE49-F238E27FC236}">
                <a16:creationId xmlns:a16="http://schemas.microsoft.com/office/drawing/2014/main" id="{9973D1D6-49D8-8E14-CA66-093A7F90B070}"/>
              </a:ext>
            </a:extLst>
          </p:cNvPr>
          <p:cNvSpPr txBox="1"/>
          <p:nvPr/>
        </p:nvSpPr>
        <p:spPr>
          <a:xfrm>
            <a:off x="479708" y="6521993"/>
            <a:ext cx="524770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6">
                    <a:lumMod val="40000"/>
                    <a:lumOff val="60000"/>
                  </a:schemeClr>
                </a:solidFill>
              </a:rPr>
              <a:t>Snapdragon and Qualcomm branded products are products of Qualcomm Technologies, Inc. and/or its subsidiaries.</a:t>
            </a:r>
          </a:p>
        </p:txBody>
      </p:sp>
    </p:spTree>
    <p:extLst>
      <p:ext uri="{BB962C8B-B14F-4D97-AF65-F5344CB8AC3E}">
        <p14:creationId xmlns:p14="http://schemas.microsoft.com/office/powerpoint/2010/main" val="32068213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p:cSld name="2_Full Image with Takeaway_Nickel">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p:nvSpPr>
        <p:spPr>
          <a:xfrm>
            <a:off x="0" y="5264726"/>
            <a:ext cx="12192000" cy="1593273"/>
          </a:xfrm>
          <a:prstGeom prst="rect">
            <a:avLst/>
          </a:prstGeom>
          <a:solidFill>
            <a:schemeClr val="accent6">
              <a:lumMod val="40000"/>
              <a:lumOff val="60000"/>
            </a:schemeClr>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solidFill>
                <a:latin typeface="+mn-lt"/>
                <a:ea typeface="+mn-ea"/>
                <a:cs typeface="+mn-cs"/>
              </a:defRPr>
            </a:lvl1pPr>
          </a:lstStyle>
          <a:p>
            <a:endParaRPr lang="en-US"/>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12069678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p:cSld name="Full Image with Takeaway_Blu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p:nvSpPr>
        <p:spPr>
          <a:xfrm>
            <a:off x="0" y="5264726"/>
            <a:ext cx="12192000" cy="1593273"/>
          </a:xfrm>
          <a:prstGeom prst="rect">
            <a:avLst/>
          </a:prstGeom>
          <a:solidFill>
            <a:schemeClr val="accent1"/>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2">
                    <a:lumMod val="40000"/>
                    <a:lumOff val="60000"/>
                  </a:schemeClr>
                </a:solidFill>
                <a:latin typeface="+mn-lt"/>
                <a:ea typeface="+mn-ea"/>
                <a:cs typeface="+mn-cs"/>
              </a:defRPr>
            </a:lvl1pPr>
          </a:lstStyle>
          <a:p>
            <a:endParaRPr lang="en-US"/>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6162872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p:cSld name="Full Image with Takeaway_Gunmetal">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p:nvSpPr>
        <p:spPr>
          <a:xfrm>
            <a:off x="0" y="5264726"/>
            <a:ext cx="12192000" cy="1593273"/>
          </a:xfrm>
          <a:prstGeom prst="rect">
            <a:avLst/>
          </a:prstGeom>
          <a:solidFill>
            <a:schemeClr val="accent5"/>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6">
                    <a:lumMod val="40000"/>
                    <a:lumOff val="60000"/>
                  </a:schemeClr>
                </a:solidFill>
                <a:latin typeface="+mn-lt"/>
                <a:ea typeface="+mn-ea"/>
                <a:cs typeface="+mn-cs"/>
              </a:defRPr>
            </a:lvl1pPr>
          </a:lstStyle>
          <a:p>
            <a:endParaRPr lang="en-US"/>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4425361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p:cSld name="Full Image with Takeaway_Midnight">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2" name="Rectangle 1">
            <a:extLst>
              <a:ext uri="{FF2B5EF4-FFF2-40B4-BE49-F238E27FC236}">
                <a16:creationId xmlns:a16="http://schemas.microsoft.com/office/drawing/2014/main" id="{5211BAF0-34A1-4D57-A786-BAA1BC440A10}"/>
              </a:ext>
            </a:extLst>
          </p:cNvPr>
          <p:cNvSpPr/>
          <p:nvPr/>
        </p:nvSpPr>
        <p:spPr>
          <a:xfrm>
            <a:off x="0" y="5264726"/>
            <a:ext cx="12192000" cy="1593273"/>
          </a:xfrm>
          <a:prstGeom prst="rect">
            <a:avLst/>
          </a:prstGeom>
          <a:solidFill>
            <a:schemeClr val="tx2"/>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8168"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40000"/>
                    <a:lumOff val="60000"/>
                  </a:schemeClr>
                </a:solidFill>
                <a:latin typeface="+mn-lt"/>
                <a:ea typeface="+mn-ea"/>
                <a:cs typeface="+mn-cs"/>
              </a:defRPr>
            </a:lvl1pPr>
          </a:lstStyle>
          <a:p>
            <a:endParaRPr lang="en-US"/>
          </a:p>
        </p:txBody>
      </p:sp>
      <p:sp>
        <p:nvSpPr>
          <p:cNvPr id="5" name="Text Placeholder 29">
            <a:extLst>
              <a:ext uri="{FF2B5EF4-FFF2-40B4-BE49-F238E27FC236}">
                <a16:creationId xmlns:a16="http://schemas.microsoft.com/office/drawing/2014/main" id="{B0A87391-EF56-4E93-97BD-2A112DF4C068}"/>
              </a:ext>
            </a:extLst>
          </p:cNvPr>
          <p:cNvSpPr>
            <a:spLocks noGrp="1"/>
          </p:cNvSpPr>
          <p:nvPr>
            <p:ph type="body" sz="quarter" idx="15"/>
          </p:nvPr>
        </p:nvSpPr>
        <p:spPr bwMode="gray">
          <a:xfrm>
            <a:off x="495299" y="5607050"/>
            <a:ext cx="11186159" cy="846759"/>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10970968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p:cSld name="Showcase Circle Dark">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3F160BF-8538-46BA-8FF8-A6466F428677}"/>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1524" y="856"/>
            <a:ext cx="12188951" cy="6856285"/>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accent5">
                    <a:lumMod val="40000"/>
                    <a:lumOff val="60000"/>
                  </a:schemeClr>
                </a:solidFill>
              </a:defRPr>
            </a:lvl1pPr>
          </a:lstStyle>
          <a:p>
            <a:endParaRPr lang="en-US"/>
          </a:p>
        </p:txBody>
      </p:sp>
      <p:sp>
        <p:nvSpPr>
          <p:cNvPr id="5" name="Text Placeholder 4">
            <a:extLst>
              <a:ext uri="{FF2B5EF4-FFF2-40B4-BE49-F238E27FC236}">
                <a16:creationId xmlns:a16="http://schemas.microsoft.com/office/drawing/2014/main" id="{4AB9CF9E-9175-450B-AB3E-7D31F994FD23}"/>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bg1"/>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dirty="0"/>
              <a:t>Click to edit Master title style</a:t>
            </a:r>
          </a:p>
        </p:txBody>
      </p:sp>
      <p:sp>
        <p:nvSpPr>
          <p:cNvPr id="6" name="Picture Placeholder 5">
            <a:extLst>
              <a:ext uri="{FF2B5EF4-FFF2-40B4-BE49-F238E27FC236}">
                <a16:creationId xmlns:a16="http://schemas.microsoft.com/office/drawing/2014/main" id="{EF3D35AC-624D-D544-AC29-93F242E72E1D}"/>
              </a:ext>
            </a:extLst>
          </p:cNvPr>
          <p:cNvSpPr>
            <a:spLocks noGrp="1"/>
          </p:cNvSpPr>
          <p:nvPr>
            <p:ph type="pic" sz="quarter" idx="24" hasCustomPrompt="1"/>
          </p:nvPr>
        </p:nvSpPr>
        <p:spPr>
          <a:xfrm>
            <a:off x="4225925" y="1830649"/>
            <a:ext cx="3740150" cy="3051705"/>
          </a:xfrm>
        </p:spPr>
        <p:txBody>
          <a:bodyPr anchor="ctr"/>
          <a:lstStyle>
            <a:lvl1pPr marL="0" indent="0" algn="ctr">
              <a:buFontTx/>
              <a:buNone/>
              <a:defRPr>
                <a:solidFill>
                  <a:schemeClr val="accent6">
                    <a:lumMod val="50000"/>
                  </a:schemeClr>
                </a:solidFill>
              </a:defRPr>
            </a:lvl1pPr>
          </a:lstStyle>
          <a:p>
            <a:r>
              <a:rPr lang="en-US" dirty="0"/>
              <a:t>Drop in showcase</a:t>
            </a:r>
            <a:br>
              <a:rPr lang="en-US" dirty="0"/>
            </a:br>
            <a:r>
              <a:rPr lang="en-US" dirty="0"/>
              <a:t>object here</a:t>
            </a:r>
          </a:p>
        </p:txBody>
      </p:sp>
    </p:spTree>
    <p:extLst>
      <p:ext uri="{BB962C8B-B14F-4D97-AF65-F5344CB8AC3E}">
        <p14:creationId xmlns:p14="http://schemas.microsoft.com/office/powerpoint/2010/main" val="34275611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p:cSld name="Showcase Square Dark">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3F160BF-8538-46BA-8FF8-A6466F428677}"/>
              </a:ext>
            </a:extLst>
          </p:cNvPr>
          <p:cNvPicPr>
            <a:picLocks noChangeAspect="1"/>
          </p:cNvPicPr>
          <p:nvPr/>
        </p:nvPicPr>
        <p:blipFill>
          <a:blip r:embed="rId2">
            <a:extLst>
              <a:ext uri="{28A0092B-C50C-407E-A947-70E740481C1C}">
                <a14:useLocalDpi xmlns:a14="http://schemas.microsoft.com/office/drawing/2010/main" val="0"/>
              </a:ext>
            </a:extLst>
          </a:blip>
          <a:srcRect l="12" r="12"/>
          <a:stretch/>
        </p:blipFill>
        <p:spPr>
          <a:xfrm>
            <a:off x="1524" y="0"/>
            <a:ext cx="12188952" cy="6858000"/>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accent5">
                    <a:lumMod val="40000"/>
                    <a:lumOff val="60000"/>
                  </a:schemeClr>
                </a:solidFill>
              </a:defRPr>
            </a:lvl1pPr>
          </a:lstStyle>
          <a:p>
            <a:endParaRPr lang="en-US"/>
          </a:p>
        </p:txBody>
      </p:sp>
      <p:sp>
        <p:nvSpPr>
          <p:cNvPr id="6" name="Text Placeholder 4">
            <a:extLst>
              <a:ext uri="{FF2B5EF4-FFF2-40B4-BE49-F238E27FC236}">
                <a16:creationId xmlns:a16="http://schemas.microsoft.com/office/drawing/2014/main" id="{09292DE0-26C7-4618-80C9-C8186C225E2F}"/>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bg1"/>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dirty="0"/>
              <a:t>Click to edit Master title style</a:t>
            </a:r>
          </a:p>
        </p:txBody>
      </p:sp>
      <p:sp>
        <p:nvSpPr>
          <p:cNvPr id="5" name="Picture Placeholder 5">
            <a:extLst>
              <a:ext uri="{FF2B5EF4-FFF2-40B4-BE49-F238E27FC236}">
                <a16:creationId xmlns:a16="http://schemas.microsoft.com/office/drawing/2014/main" id="{7EC3A1C4-1BC3-884C-944A-7D0EE5819A5C}"/>
              </a:ext>
            </a:extLst>
          </p:cNvPr>
          <p:cNvSpPr>
            <a:spLocks noGrp="1"/>
          </p:cNvSpPr>
          <p:nvPr>
            <p:ph type="pic" sz="quarter" idx="24" hasCustomPrompt="1"/>
          </p:nvPr>
        </p:nvSpPr>
        <p:spPr>
          <a:xfrm>
            <a:off x="3891643" y="1830648"/>
            <a:ext cx="4408714" cy="3051705"/>
          </a:xfrm>
        </p:spPr>
        <p:txBody>
          <a:bodyPr anchor="ctr"/>
          <a:lstStyle>
            <a:lvl1pPr marL="0" indent="0" algn="ctr">
              <a:buFontTx/>
              <a:buNone/>
              <a:defRPr>
                <a:solidFill>
                  <a:schemeClr val="accent6">
                    <a:lumMod val="50000"/>
                  </a:schemeClr>
                </a:solidFill>
              </a:defRPr>
            </a:lvl1pPr>
          </a:lstStyle>
          <a:p>
            <a:r>
              <a:rPr lang="en-US" dirty="0"/>
              <a:t>Drop in showcase</a:t>
            </a:r>
            <a:br>
              <a:rPr lang="en-US" dirty="0"/>
            </a:br>
            <a:r>
              <a:rPr lang="en-US" dirty="0"/>
              <a:t>object here</a:t>
            </a:r>
          </a:p>
        </p:txBody>
      </p:sp>
    </p:spTree>
    <p:extLst>
      <p:ext uri="{BB962C8B-B14F-4D97-AF65-F5344CB8AC3E}">
        <p14:creationId xmlns:p14="http://schemas.microsoft.com/office/powerpoint/2010/main" val="42575729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p:cSld name="Showcase Circle Ligh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DEEBBD2-7909-4CEC-B855-1082E0342233}"/>
              </a:ext>
            </a:extLst>
          </p:cNvPr>
          <p:cNvPicPr>
            <a:picLocks noChangeAspect="1"/>
          </p:cNvPicPr>
          <p:nvPr/>
        </p:nvPicPr>
        <p:blipFill>
          <a:blip r:embed="rId2">
            <a:extLst>
              <a:ext uri="{28A0092B-C50C-407E-A947-70E740481C1C}">
                <a14:useLocalDpi xmlns:a14="http://schemas.microsoft.com/office/drawing/2010/main" val="0"/>
              </a:ext>
            </a:extLst>
          </a:blip>
          <a:srcRect l="12" r="12"/>
          <a:stretch/>
        </p:blipFill>
        <p:spPr>
          <a:xfrm>
            <a:off x="1524" y="0"/>
            <a:ext cx="12188952" cy="6858000"/>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accent5">
                    <a:lumMod val="60000"/>
                    <a:lumOff val="40000"/>
                  </a:schemeClr>
                </a:solidFill>
              </a:defRPr>
            </a:lvl1pPr>
          </a:lstStyle>
          <a:p>
            <a:endParaRPr lang="en-US"/>
          </a:p>
        </p:txBody>
      </p:sp>
      <p:sp>
        <p:nvSpPr>
          <p:cNvPr id="7" name="Text Placeholder 4">
            <a:extLst>
              <a:ext uri="{FF2B5EF4-FFF2-40B4-BE49-F238E27FC236}">
                <a16:creationId xmlns:a16="http://schemas.microsoft.com/office/drawing/2014/main" id="{562BC7C7-95C8-4A62-9ABD-E4235BE30AC6}"/>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tx2"/>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dirty="0"/>
              <a:t>Click to edit Master title style</a:t>
            </a:r>
          </a:p>
        </p:txBody>
      </p:sp>
      <p:sp>
        <p:nvSpPr>
          <p:cNvPr id="6" name="Picture Placeholder 5">
            <a:extLst>
              <a:ext uri="{FF2B5EF4-FFF2-40B4-BE49-F238E27FC236}">
                <a16:creationId xmlns:a16="http://schemas.microsoft.com/office/drawing/2014/main" id="{F9B3A5FF-139D-764C-B3E9-7C291A5BE137}"/>
              </a:ext>
            </a:extLst>
          </p:cNvPr>
          <p:cNvSpPr>
            <a:spLocks noGrp="1"/>
          </p:cNvSpPr>
          <p:nvPr>
            <p:ph type="pic" sz="quarter" idx="24" hasCustomPrompt="1"/>
          </p:nvPr>
        </p:nvSpPr>
        <p:spPr>
          <a:xfrm>
            <a:off x="4225925" y="1830649"/>
            <a:ext cx="3740150" cy="3051705"/>
          </a:xfrm>
        </p:spPr>
        <p:txBody>
          <a:bodyPr anchor="ctr"/>
          <a:lstStyle>
            <a:lvl1pPr marL="0" indent="0" algn="ctr">
              <a:buFontTx/>
              <a:buNone/>
              <a:defRPr>
                <a:solidFill>
                  <a:schemeClr val="accent6"/>
                </a:solidFill>
              </a:defRPr>
            </a:lvl1pPr>
          </a:lstStyle>
          <a:p>
            <a:r>
              <a:rPr lang="en-US" dirty="0"/>
              <a:t>Drop in showcase</a:t>
            </a:r>
            <a:br>
              <a:rPr lang="en-US" dirty="0"/>
            </a:br>
            <a:r>
              <a:rPr lang="en-US" dirty="0"/>
              <a:t>object here</a:t>
            </a:r>
          </a:p>
        </p:txBody>
      </p:sp>
    </p:spTree>
    <p:extLst>
      <p:ext uri="{BB962C8B-B14F-4D97-AF65-F5344CB8AC3E}">
        <p14:creationId xmlns:p14="http://schemas.microsoft.com/office/powerpoint/2010/main" val="41000670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p:cSld name="Showcase Square Ligh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DEEBBD2-7909-4CEC-B855-1082E0342233}"/>
              </a:ext>
            </a:extLst>
          </p:cNvPr>
          <p:cNvPicPr>
            <a:picLocks noChangeAspect="1"/>
          </p:cNvPicPr>
          <p:nvPr/>
        </p:nvPicPr>
        <p:blipFill>
          <a:blip r:embed="rId2">
            <a:extLst>
              <a:ext uri="{28A0092B-C50C-407E-A947-70E740481C1C}">
                <a14:useLocalDpi xmlns:a14="http://schemas.microsoft.com/office/drawing/2010/main" val="0"/>
              </a:ext>
            </a:extLst>
          </a:blip>
          <a:srcRect l="12" r="12"/>
          <a:stretch/>
        </p:blipFill>
        <p:spPr>
          <a:xfrm>
            <a:off x="1524" y="0"/>
            <a:ext cx="12188952" cy="6858000"/>
          </a:xfrm>
          <a:prstGeom prst="rect">
            <a:avLst/>
          </a:prstGeom>
        </p:spPr>
      </p:pic>
      <p:sp>
        <p:nvSpPr>
          <p:cNvPr id="3" name="Footer Placeholder 2">
            <a:extLst>
              <a:ext uri="{FF2B5EF4-FFF2-40B4-BE49-F238E27FC236}">
                <a16:creationId xmlns:a16="http://schemas.microsoft.com/office/drawing/2014/main" id="{D42A5ED1-711E-4714-9364-FF2967BF1063}"/>
              </a:ext>
            </a:extLst>
          </p:cNvPr>
          <p:cNvSpPr>
            <a:spLocks noGrp="1"/>
          </p:cNvSpPr>
          <p:nvPr>
            <p:ph type="ftr" sz="quarter" idx="10"/>
          </p:nvPr>
        </p:nvSpPr>
        <p:spPr/>
        <p:txBody>
          <a:bodyPr/>
          <a:lstStyle>
            <a:lvl1pPr>
              <a:defRPr>
                <a:solidFill>
                  <a:schemeClr val="accent5">
                    <a:lumMod val="60000"/>
                    <a:lumOff val="40000"/>
                  </a:schemeClr>
                </a:solidFill>
              </a:defRPr>
            </a:lvl1pPr>
          </a:lstStyle>
          <a:p>
            <a:endParaRPr lang="en-US"/>
          </a:p>
        </p:txBody>
      </p:sp>
      <p:sp>
        <p:nvSpPr>
          <p:cNvPr id="7" name="Text Placeholder 4">
            <a:extLst>
              <a:ext uri="{FF2B5EF4-FFF2-40B4-BE49-F238E27FC236}">
                <a16:creationId xmlns:a16="http://schemas.microsoft.com/office/drawing/2014/main" id="{6490BB97-1EFB-4144-9135-DB96B5FD7F51}"/>
              </a:ext>
            </a:extLst>
          </p:cNvPr>
          <p:cNvSpPr>
            <a:spLocks noGrp="1"/>
          </p:cNvSpPr>
          <p:nvPr>
            <p:ph type="body" sz="quarter" idx="23" hasCustomPrompt="1"/>
          </p:nvPr>
        </p:nvSpPr>
        <p:spPr>
          <a:xfrm>
            <a:off x="2409371" y="416471"/>
            <a:ext cx="7373258" cy="997706"/>
          </a:xfrm>
        </p:spPr>
        <p:txBody>
          <a:bodyPr anchor="b"/>
          <a:lstStyle>
            <a:lvl1pPr marL="0" indent="0" algn="ctr">
              <a:lnSpc>
                <a:spcPct val="95000"/>
              </a:lnSpc>
              <a:buNone/>
              <a:defRPr lang="en-US" sz="2800" b="0" kern="1200" spc="30" baseline="0" dirty="0">
                <a:solidFill>
                  <a:schemeClr val="tx2"/>
                </a:solidFill>
                <a:latin typeface="+mj-lt"/>
                <a:ea typeface="+mj-ea"/>
                <a:cs typeface="+mj-cs"/>
              </a:defRPr>
            </a:lvl1pPr>
            <a:lvl2pPr>
              <a:defRPr lang="en-US" sz="1800" kern="1200" baseline="0" dirty="0" smtClean="0">
                <a:solidFill>
                  <a:schemeClr val="tx1"/>
                </a:solidFill>
                <a:latin typeface="+mn-lt"/>
                <a:ea typeface="+mn-ea"/>
                <a:cs typeface="+mn-cs"/>
              </a:defRPr>
            </a:lvl2pPr>
            <a:lvl3pPr>
              <a:defRPr lang="en-US" sz="1800" kern="1200" baseline="0" dirty="0" smtClean="0">
                <a:solidFill>
                  <a:schemeClr val="tx1"/>
                </a:solidFill>
                <a:latin typeface="+mn-lt"/>
                <a:ea typeface="+mn-ea"/>
                <a:cs typeface="+mn-cs"/>
              </a:defRPr>
            </a:lvl3pPr>
            <a:lvl4pPr>
              <a:defRPr lang="en-US" sz="1800" kern="1200" baseline="0" dirty="0" smtClean="0">
                <a:solidFill>
                  <a:schemeClr val="tx1"/>
                </a:solidFill>
                <a:latin typeface="+mn-lt"/>
                <a:ea typeface="+mn-ea"/>
                <a:cs typeface="+mn-cs"/>
              </a:defRPr>
            </a:lvl4pPr>
            <a:lvl5pPr>
              <a:defRPr lang="en-US" sz="1800" kern="1200" baseline="0" dirty="0">
                <a:solidFill>
                  <a:schemeClr val="tx1"/>
                </a:solidFill>
                <a:latin typeface="+mn-lt"/>
                <a:ea typeface="+mn-ea"/>
                <a:cs typeface="+mn-cs"/>
              </a:defRPr>
            </a:lvl5pPr>
          </a:lstStyle>
          <a:p>
            <a:pPr lvl="0"/>
            <a:r>
              <a:rPr lang="en-US" dirty="0"/>
              <a:t>Click to edit Master title style</a:t>
            </a:r>
          </a:p>
        </p:txBody>
      </p:sp>
      <p:sp>
        <p:nvSpPr>
          <p:cNvPr id="6" name="Picture Placeholder 5">
            <a:extLst>
              <a:ext uri="{FF2B5EF4-FFF2-40B4-BE49-F238E27FC236}">
                <a16:creationId xmlns:a16="http://schemas.microsoft.com/office/drawing/2014/main" id="{D12ABD92-6C8C-9643-918B-330DAE4D14CE}"/>
              </a:ext>
            </a:extLst>
          </p:cNvPr>
          <p:cNvSpPr>
            <a:spLocks noGrp="1"/>
          </p:cNvSpPr>
          <p:nvPr>
            <p:ph type="pic" sz="quarter" idx="24" hasCustomPrompt="1"/>
          </p:nvPr>
        </p:nvSpPr>
        <p:spPr>
          <a:xfrm>
            <a:off x="3891643" y="1830648"/>
            <a:ext cx="4408714" cy="3051705"/>
          </a:xfrm>
        </p:spPr>
        <p:txBody>
          <a:bodyPr anchor="ctr"/>
          <a:lstStyle>
            <a:lvl1pPr marL="0" indent="0" algn="ctr">
              <a:buFontTx/>
              <a:buNone/>
              <a:defRPr>
                <a:solidFill>
                  <a:schemeClr val="accent6"/>
                </a:solidFill>
              </a:defRPr>
            </a:lvl1pPr>
          </a:lstStyle>
          <a:p>
            <a:r>
              <a:rPr lang="en-US" dirty="0"/>
              <a:t>Drop in showcase</a:t>
            </a:r>
            <a:br>
              <a:rPr lang="en-US" dirty="0"/>
            </a:br>
            <a:r>
              <a:rPr lang="en-US" dirty="0"/>
              <a:t>object here</a:t>
            </a:r>
          </a:p>
        </p:txBody>
      </p:sp>
    </p:spTree>
    <p:extLst>
      <p:ext uri="{BB962C8B-B14F-4D97-AF65-F5344CB8AC3E}">
        <p14:creationId xmlns:p14="http://schemas.microsoft.com/office/powerpoint/2010/main" val="35762008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preserve="1">
  <p:cSld name="Image Left White">
    <p:spTree>
      <p:nvGrpSpPr>
        <p:cNvPr id="1" name=""/>
        <p:cNvGrpSpPr/>
        <p:nvPr/>
      </p:nvGrpSpPr>
      <p:grpSpPr>
        <a:xfrm>
          <a:off x="0" y="0"/>
          <a:ext cx="0" cy="0"/>
          <a:chOff x="0" y="0"/>
          <a:chExt cx="0" cy="0"/>
        </a:xfrm>
      </p:grpSpPr>
      <p:sp>
        <p:nvSpPr>
          <p:cNvPr id="13" name="Rectangle: Rounded Corners 4">
            <a:extLst>
              <a:ext uri="{FF2B5EF4-FFF2-40B4-BE49-F238E27FC236}">
                <a16:creationId xmlns:a16="http://schemas.microsoft.com/office/drawing/2014/main" id="{C988A4B5-657E-A827-878F-6C41AF5B4316}"/>
              </a:ext>
            </a:extLst>
          </p:cNvPr>
          <p:cNvSpPr/>
          <p:nvPr/>
        </p:nvSpPr>
        <p:spPr bwMode="gray">
          <a:xfrm>
            <a:off x="7531546" y="-130877"/>
            <a:ext cx="4772673" cy="7115877"/>
          </a:xfrm>
          <a:prstGeom prst="roundRect">
            <a:avLst>
              <a:gd name="adj" fmla="val 2032"/>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1"/>
            <a:ext cx="3574222" cy="1245870"/>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endParaRPr lang="en-US" dirty="0"/>
          </a:p>
        </p:txBody>
      </p:sp>
      <p:sp>
        <p:nvSpPr>
          <p:cNvPr id="11" name="Footer Placeholder 2">
            <a:extLst>
              <a:ext uri="{FF2B5EF4-FFF2-40B4-BE49-F238E27FC236}">
                <a16:creationId xmlns:a16="http://schemas.microsoft.com/office/drawing/2014/main" id="{5D223FAD-8C90-4F07-856D-C7765F163648}"/>
              </a:ext>
            </a:extLst>
          </p:cNvPr>
          <p:cNvSpPr>
            <a:spLocks noGrp="1"/>
          </p:cNvSpPr>
          <p:nvPr>
            <p:ph type="ftr" sz="quarter" idx="16"/>
          </p:nvPr>
        </p:nvSpPr>
        <p:spPr>
          <a:xfrm>
            <a:off x="8103394" y="619353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a:p>
        </p:txBody>
      </p:sp>
      <p:sp>
        <p:nvSpPr>
          <p:cNvPr id="15" name="TextBox 14">
            <a:extLst>
              <a:ext uri="{FF2B5EF4-FFF2-40B4-BE49-F238E27FC236}">
                <a16:creationId xmlns:a16="http://schemas.microsoft.com/office/drawing/2014/main" id="{BD71D3C4-2064-78F0-B159-598E25F73191}"/>
              </a:ext>
            </a:extLst>
          </p:cNvPr>
          <p:cNvSpPr txBox="1"/>
          <p:nvPr/>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Tree>
    <p:extLst>
      <p:ext uri="{BB962C8B-B14F-4D97-AF65-F5344CB8AC3E}">
        <p14:creationId xmlns:p14="http://schemas.microsoft.com/office/powerpoint/2010/main" val="38482778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showMasterSp="0" preserve="1">
  <p:cSld name="Image Left Nicke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2" name="Rectangle: Rounded Corners 4">
            <a:extLst>
              <a:ext uri="{FF2B5EF4-FFF2-40B4-BE49-F238E27FC236}">
                <a16:creationId xmlns:a16="http://schemas.microsoft.com/office/drawing/2014/main" id="{5DDBB63F-7729-5148-8CF0-A642711E1939}"/>
              </a:ext>
            </a:extLst>
          </p:cNvPr>
          <p:cNvSpPr/>
          <p:nvPr/>
        </p:nvSpPr>
        <p:spPr bwMode="gray">
          <a:xfrm>
            <a:off x="7531546" y="-130877"/>
            <a:ext cx="4772673" cy="7115877"/>
          </a:xfrm>
          <a:prstGeom prst="roundRect">
            <a:avLst>
              <a:gd name="adj" fmla="val 2032"/>
            </a:avLst>
          </a:prstGeom>
          <a:solidFill>
            <a:schemeClr val="accent6">
              <a:lumMod val="40000"/>
              <a:lumOff val="60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43584"/>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
        <p:nvSpPr>
          <p:cNvPr id="11" name="TextBox 10">
            <a:extLst>
              <a:ext uri="{FF2B5EF4-FFF2-40B4-BE49-F238E27FC236}">
                <a16:creationId xmlns:a16="http://schemas.microsoft.com/office/drawing/2014/main" id="{C1C0E1CE-1768-4605-B5A2-67F3195DD6DE}"/>
              </a:ext>
            </a:extLst>
          </p:cNvPr>
          <p:cNvSpPr txBox="1"/>
          <p:nvPr/>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75000"/>
                </a:schemeClr>
              </a:solidFill>
              <a:latin typeface="+mn-lt"/>
              <a:ea typeface="+mn-ea"/>
              <a:cs typeface="+mn-cs"/>
            </a:endParaRPr>
          </a:p>
        </p:txBody>
      </p:sp>
      <p:sp>
        <p:nvSpPr>
          <p:cNvPr id="14" name="Footer Placeholder 2">
            <a:extLst>
              <a:ext uri="{FF2B5EF4-FFF2-40B4-BE49-F238E27FC236}">
                <a16:creationId xmlns:a16="http://schemas.microsoft.com/office/drawing/2014/main" id="{DB0D856A-1CCF-412C-8CCA-E1147546037E}"/>
              </a:ext>
            </a:extLst>
          </p:cNvPr>
          <p:cNvSpPr>
            <a:spLocks noGrp="1"/>
          </p:cNvSpPr>
          <p:nvPr>
            <p:ph type="ftr" sz="quarter" idx="16"/>
          </p:nvPr>
        </p:nvSpPr>
        <p:spPr>
          <a:xfrm>
            <a:off x="8103394" y="619353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a:p>
        </p:txBody>
      </p:sp>
    </p:spTree>
    <p:extLst>
      <p:ext uri="{BB962C8B-B14F-4D97-AF65-F5344CB8AC3E}">
        <p14:creationId xmlns:p14="http://schemas.microsoft.com/office/powerpoint/2010/main" val="37956607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p:cSld name="Title Midnight">
    <p:bg>
      <p:bgPr>
        <a:solidFill>
          <a:schemeClr val="tx2"/>
        </a:solidFill>
        <a:effectLst/>
      </p:bgPr>
    </p:bg>
    <p:spTree>
      <p:nvGrpSpPr>
        <p:cNvPr id="1" name=""/>
        <p:cNvGrpSpPr/>
        <p:nvPr/>
      </p:nvGrpSpPr>
      <p:grpSpPr>
        <a:xfrm>
          <a:off x="0" y="0"/>
          <a:ext cx="0" cy="0"/>
          <a:chOff x="0" y="0"/>
          <a:chExt cx="0" cy="0"/>
        </a:xfrm>
      </p:grpSpPr>
      <p:sp>
        <p:nvSpPr>
          <p:cNvPr id="9" name="Freeform 8">
            <a:extLst>
              <a:ext uri="{FF2B5EF4-FFF2-40B4-BE49-F238E27FC236}">
                <a16:creationId xmlns:a16="http://schemas.microsoft.com/office/drawing/2014/main" id="{F6B9918A-1F79-4455-8D55-886C7ABFF15E}"/>
              </a:ext>
            </a:extLst>
          </p:cNvPr>
          <p:cNvSpPr>
            <a:spLocks/>
          </p:cNvSpPr>
          <p:nvPr/>
        </p:nvSpPr>
        <p:spPr bwMode="auto">
          <a:xfrm>
            <a:off x="-876300" y="4977549"/>
            <a:ext cx="12552239" cy="3889360"/>
          </a:xfrm>
          <a:custGeom>
            <a:avLst/>
            <a:gdLst>
              <a:gd name="T0" fmla="*/ 2068 w 2327"/>
              <a:gd name="T1" fmla="*/ 28 h 720"/>
              <a:gd name="T2" fmla="*/ 2029 w 2327"/>
              <a:gd name="T3" fmla="*/ 0 h 720"/>
              <a:gd name="T4" fmla="*/ 1921 w 2327"/>
              <a:gd name="T5" fmla="*/ 0 h 720"/>
              <a:gd name="T6" fmla="*/ 1881 w 2327"/>
              <a:gd name="T7" fmla="*/ 28 h 720"/>
              <a:gd name="T8" fmla="*/ 1706 w 2327"/>
              <a:gd name="T9" fmla="*/ 507 h 720"/>
              <a:gd name="T10" fmla="*/ 1525 w 2327"/>
              <a:gd name="T11" fmla="*/ 28 h 720"/>
              <a:gd name="T12" fmla="*/ 1486 w 2327"/>
              <a:gd name="T13" fmla="*/ 0 h 720"/>
              <a:gd name="T14" fmla="*/ 1379 w 2327"/>
              <a:gd name="T15" fmla="*/ 0 h 720"/>
              <a:gd name="T16" fmla="*/ 1340 w 2327"/>
              <a:gd name="T17" fmla="*/ 28 h 720"/>
              <a:gd name="T18" fmla="*/ 1163 w 2327"/>
              <a:gd name="T19" fmla="*/ 507 h 720"/>
              <a:gd name="T20" fmla="*/ 985 w 2327"/>
              <a:gd name="T21" fmla="*/ 28 h 720"/>
              <a:gd name="T22" fmla="*/ 946 w 2327"/>
              <a:gd name="T23" fmla="*/ 0 h 720"/>
              <a:gd name="T24" fmla="*/ 840 w 2327"/>
              <a:gd name="T25" fmla="*/ 0 h 720"/>
              <a:gd name="T26" fmla="*/ 800 w 2327"/>
              <a:gd name="T27" fmla="*/ 28 h 720"/>
              <a:gd name="T28" fmla="*/ 621 w 2327"/>
              <a:gd name="T29" fmla="*/ 507 h 720"/>
              <a:gd name="T30" fmla="*/ 444 w 2327"/>
              <a:gd name="T31" fmla="*/ 28 h 720"/>
              <a:gd name="T32" fmla="*/ 406 w 2327"/>
              <a:gd name="T33" fmla="*/ 0 h 720"/>
              <a:gd name="T34" fmla="*/ 297 w 2327"/>
              <a:gd name="T35" fmla="*/ 0 h 720"/>
              <a:gd name="T36" fmla="*/ 258 w 2327"/>
              <a:gd name="T37" fmla="*/ 28 h 720"/>
              <a:gd name="T38" fmla="*/ 6 w 2327"/>
              <a:gd name="T39" fmla="*/ 684 h 720"/>
              <a:gd name="T40" fmla="*/ 31 w 2327"/>
              <a:gd name="T41" fmla="*/ 720 h 720"/>
              <a:gd name="T42" fmla="*/ 127 w 2327"/>
              <a:gd name="T43" fmla="*/ 720 h 720"/>
              <a:gd name="T44" fmla="*/ 166 w 2327"/>
              <a:gd name="T45" fmla="*/ 693 h 720"/>
              <a:gd name="T46" fmla="*/ 351 w 2327"/>
              <a:gd name="T47" fmla="*/ 198 h 720"/>
              <a:gd name="T48" fmla="*/ 536 w 2327"/>
              <a:gd name="T49" fmla="*/ 693 h 720"/>
              <a:gd name="T50" fmla="*/ 575 w 2327"/>
              <a:gd name="T51" fmla="*/ 720 h 720"/>
              <a:gd name="T52" fmla="*/ 663 w 2327"/>
              <a:gd name="T53" fmla="*/ 720 h 720"/>
              <a:gd name="T54" fmla="*/ 703 w 2327"/>
              <a:gd name="T55" fmla="*/ 693 h 720"/>
              <a:gd name="T56" fmla="*/ 892 w 2327"/>
              <a:gd name="T57" fmla="*/ 198 h 720"/>
              <a:gd name="T58" fmla="*/ 1075 w 2327"/>
              <a:gd name="T59" fmla="*/ 693 h 720"/>
              <a:gd name="T60" fmla="*/ 1115 w 2327"/>
              <a:gd name="T61" fmla="*/ 720 h 720"/>
              <a:gd name="T62" fmla="*/ 1208 w 2327"/>
              <a:gd name="T63" fmla="*/ 720 h 720"/>
              <a:gd name="T64" fmla="*/ 1247 w 2327"/>
              <a:gd name="T65" fmla="*/ 693 h 720"/>
              <a:gd name="T66" fmla="*/ 1432 w 2327"/>
              <a:gd name="T67" fmla="*/ 198 h 720"/>
              <a:gd name="T68" fmla="*/ 1620 w 2327"/>
              <a:gd name="T69" fmla="*/ 693 h 720"/>
              <a:gd name="T70" fmla="*/ 1659 w 2327"/>
              <a:gd name="T71" fmla="*/ 720 h 720"/>
              <a:gd name="T72" fmla="*/ 1748 w 2327"/>
              <a:gd name="T73" fmla="*/ 720 h 720"/>
              <a:gd name="T74" fmla="*/ 1787 w 2327"/>
              <a:gd name="T75" fmla="*/ 693 h 720"/>
              <a:gd name="T76" fmla="*/ 1973 w 2327"/>
              <a:gd name="T77" fmla="*/ 201 h 720"/>
              <a:gd name="T78" fmla="*/ 2156 w 2327"/>
              <a:gd name="T79" fmla="*/ 693 h 720"/>
              <a:gd name="T80" fmla="*/ 2196 w 2327"/>
              <a:gd name="T81" fmla="*/ 720 h 720"/>
              <a:gd name="T82" fmla="*/ 2295 w 2327"/>
              <a:gd name="T83" fmla="*/ 720 h 720"/>
              <a:gd name="T84" fmla="*/ 2319 w 2327"/>
              <a:gd name="T85" fmla="*/ 684 h 720"/>
              <a:gd name="T86" fmla="*/ 2068 w 2327"/>
              <a:gd name="T87" fmla="*/ 28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27" h="720">
                <a:moveTo>
                  <a:pt x="2068" y="28"/>
                </a:moveTo>
                <a:cubicBezTo>
                  <a:pt x="2060" y="9"/>
                  <a:pt x="2047" y="0"/>
                  <a:pt x="2029" y="0"/>
                </a:cubicBezTo>
                <a:cubicBezTo>
                  <a:pt x="2029" y="0"/>
                  <a:pt x="2029" y="0"/>
                  <a:pt x="1921" y="0"/>
                </a:cubicBezTo>
                <a:cubicBezTo>
                  <a:pt x="1903" y="0"/>
                  <a:pt x="1889" y="9"/>
                  <a:pt x="1881" y="28"/>
                </a:cubicBezTo>
                <a:cubicBezTo>
                  <a:pt x="1881" y="28"/>
                  <a:pt x="1881" y="28"/>
                  <a:pt x="1706" y="507"/>
                </a:cubicBezTo>
                <a:cubicBezTo>
                  <a:pt x="1706" y="507"/>
                  <a:pt x="1706" y="507"/>
                  <a:pt x="1525" y="28"/>
                </a:cubicBezTo>
                <a:cubicBezTo>
                  <a:pt x="1517" y="9"/>
                  <a:pt x="1504" y="0"/>
                  <a:pt x="1486" y="0"/>
                </a:cubicBezTo>
                <a:cubicBezTo>
                  <a:pt x="1486" y="0"/>
                  <a:pt x="1486" y="0"/>
                  <a:pt x="1379" y="0"/>
                </a:cubicBezTo>
                <a:cubicBezTo>
                  <a:pt x="1361" y="0"/>
                  <a:pt x="1348" y="9"/>
                  <a:pt x="1340" y="28"/>
                </a:cubicBezTo>
                <a:cubicBezTo>
                  <a:pt x="1340" y="28"/>
                  <a:pt x="1340" y="28"/>
                  <a:pt x="1163" y="507"/>
                </a:cubicBezTo>
                <a:cubicBezTo>
                  <a:pt x="1163" y="507"/>
                  <a:pt x="1163" y="507"/>
                  <a:pt x="985" y="28"/>
                </a:cubicBezTo>
                <a:cubicBezTo>
                  <a:pt x="978" y="9"/>
                  <a:pt x="964" y="0"/>
                  <a:pt x="946" y="0"/>
                </a:cubicBezTo>
                <a:cubicBezTo>
                  <a:pt x="946" y="0"/>
                  <a:pt x="946" y="0"/>
                  <a:pt x="840" y="0"/>
                </a:cubicBezTo>
                <a:cubicBezTo>
                  <a:pt x="822" y="0"/>
                  <a:pt x="808" y="9"/>
                  <a:pt x="800" y="28"/>
                </a:cubicBezTo>
                <a:cubicBezTo>
                  <a:pt x="800" y="28"/>
                  <a:pt x="800" y="28"/>
                  <a:pt x="621" y="507"/>
                </a:cubicBezTo>
                <a:cubicBezTo>
                  <a:pt x="621" y="507"/>
                  <a:pt x="621" y="507"/>
                  <a:pt x="444" y="28"/>
                </a:cubicBezTo>
                <a:cubicBezTo>
                  <a:pt x="436" y="9"/>
                  <a:pt x="424" y="0"/>
                  <a:pt x="406" y="0"/>
                </a:cubicBezTo>
                <a:cubicBezTo>
                  <a:pt x="406" y="0"/>
                  <a:pt x="406" y="0"/>
                  <a:pt x="297" y="0"/>
                </a:cubicBezTo>
                <a:cubicBezTo>
                  <a:pt x="279" y="0"/>
                  <a:pt x="265" y="9"/>
                  <a:pt x="258" y="28"/>
                </a:cubicBezTo>
                <a:cubicBezTo>
                  <a:pt x="258" y="28"/>
                  <a:pt x="258" y="28"/>
                  <a:pt x="6" y="684"/>
                </a:cubicBezTo>
                <a:cubicBezTo>
                  <a:pt x="0" y="702"/>
                  <a:pt x="8" y="720"/>
                  <a:pt x="31" y="720"/>
                </a:cubicBezTo>
                <a:cubicBezTo>
                  <a:pt x="31" y="720"/>
                  <a:pt x="31" y="720"/>
                  <a:pt x="127" y="720"/>
                </a:cubicBezTo>
                <a:cubicBezTo>
                  <a:pt x="145" y="720"/>
                  <a:pt x="160" y="711"/>
                  <a:pt x="166" y="693"/>
                </a:cubicBezTo>
                <a:cubicBezTo>
                  <a:pt x="166" y="693"/>
                  <a:pt x="166" y="693"/>
                  <a:pt x="351" y="198"/>
                </a:cubicBezTo>
                <a:cubicBezTo>
                  <a:pt x="351" y="198"/>
                  <a:pt x="351" y="198"/>
                  <a:pt x="536" y="693"/>
                </a:cubicBezTo>
                <a:cubicBezTo>
                  <a:pt x="543" y="712"/>
                  <a:pt x="557" y="720"/>
                  <a:pt x="575" y="720"/>
                </a:cubicBezTo>
                <a:cubicBezTo>
                  <a:pt x="575" y="720"/>
                  <a:pt x="575" y="720"/>
                  <a:pt x="663" y="720"/>
                </a:cubicBezTo>
                <a:cubicBezTo>
                  <a:pt x="682" y="720"/>
                  <a:pt x="695" y="712"/>
                  <a:pt x="703" y="693"/>
                </a:cubicBezTo>
                <a:cubicBezTo>
                  <a:pt x="703" y="693"/>
                  <a:pt x="703" y="693"/>
                  <a:pt x="892" y="198"/>
                </a:cubicBezTo>
                <a:cubicBezTo>
                  <a:pt x="892" y="198"/>
                  <a:pt x="892" y="198"/>
                  <a:pt x="1075" y="693"/>
                </a:cubicBezTo>
                <a:cubicBezTo>
                  <a:pt x="1083" y="711"/>
                  <a:pt x="1097" y="720"/>
                  <a:pt x="1115" y="720"/>
                </a:cubicBezTo>
                <a:cubicBezTo>
                  <a:pt x="1115" y="720"/>
                  <a:pt x="1115" y="720"/>
                  <a:pt x="1208" y="720"/>
                </a:cubicBezTo>
                <a:cubicBezTo>
                  <a:pt x="1226" y="720"/>
                  <a:pt x="1240" y="711"/>
                  <a:pt x="1247" y="693"/>
                </a:cubicBezTo>
                <a:cubicBezTo>
                  <a:pt x="1247" y="693"/>
                  <a:pt x="1247" y="693"/>
                  <a:pt x="1432" y="198"/>
                </a:cubicBezTo>
                <a:cubicBezTo>
                  <a:pt x="1432" y="198"/>
                  <a:pt x="1432" y="198"/>
                  <a:pt x="1620" y="693"/>
                </a:cubicBezTo>
                <a:cubicBezTo>
                  <a:pt x="1627" y="712"/>
                  <a:pt x="1641" y="720"/>
                  <a:pt x="1659" y="720"/>
                </a:cubicBezTo>
                <a:cubicBezTo>
                  <a:pt x="1659" y="720"/>
                  <a:pt x="1659" y="720"/>
                  <a:pt x="1748" y="720"/>
                </a:cubicBezTo>
                <a:cubicBezTo>
                  <a:pt x="1766" y="720"/>
                  <a:pt x="1779" y="712"/>
                  <a:pt x="1787" y="693"/>
                </a:cubicBezTo>
                <a:cubicBezTo>
                  <a:pt x="1787" y="693"/>
                  <a:pt x="1787" y="693"/>
                  <a:pt x="1973" y="201"/>
                </a:cubicBezTo>
                <a:cubicBezTo>
                  <a:pt x="1973" y="201"/>
                  <a:pt x="1973" y="201"/>
                  <a:pt x="2156" y="693"/>
                </a:cubicBezTo>
                <a:cubicBezTo>
                  <a:pt x="2162" y="711"/>
                  <a:pt x="2178" y="720"/>
                  <a:pt x="2196" y="720"/>
                </a:cubicBezTo>
                <a:cubicBezTo>
                  <a:pt x="2196" y="720"/>
                  <a:pt x="2196" y="720"/>
                  <a:pt x="2295" y="720"/>
                </a:cubicBezTo>
                <a:cubicBezTo>
                  <a:pt x="2317" y="720"/>
                  <a:pt x="2327" y="702"/>
                  <a:pt x="2319" y="684"/>
                </a:cubicBezTo>
                <a:cubicBezTo>
                  <a:pt x="2319" y="684"/>
                  <a:pt x="2319" y="684"/>
                  <a:pt x="2068" y="28"/>
                </a:cubicBezTo>
                <a:close/>
              </a:path>
            </a:pathLst>
          </a:custGeom>
          <a:solidFill>
            <a:srgbClr val="0A2030"/>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24" name="Text Placeholder 48">
            <a:extLst>
              <a:ext uri="{FF2B5EF4-FFF2-40B4-BE49-F238E27FC236}">
                <a16:creationId xmlns:a16="http://schemas.microsoft.com/office/drawing/2014/main" id="{18A729C6-14B5-B446-85A9-8857D1088C51}"/>
              </a:ext>
            </a:extLst>
          </p:cNvPr>
          <p:cNvSpPr>
            <a:spLocks noGrp="1"/>
          </p:cNvSpPr>
          <p:nvPr>
            <p:ph type="body" sz="quarter" idx="14" hasCustomPrompt="1"/>
          </p:nvPr>
        </p:nvSpPr>
        <p:spPr bwMode="gray">
          <a:xfrm>
            <a:off x="479626" y="5515914"/>
            <a:ext cx="6454175"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1" name="Text Placeholder 7">
            <a:extLst>
              <a:ext uri="{FF2B5EF4-FFF2-40B4-BE49-F238E27FC236}">
                <a16:creationId xmlns:a16="http://schemas.microsoft.com/office/drawing/2014/main" id="{D043D7F6-7F93-F7CF-3840-FFF07D47805E}"/>
              </a:ext>
            </a:extLst>
          </p:cNvPr>
          <p:cNvSpPr>
            <a:spLocks noGrp="1"/>
          </p:cNvSpPr>
          <p:nvPr>
            <p:ph type="body" sz="quarter" idx="10" hasCustomPrompt="1"/>
          </p:nvPr>
        </p:nvSpPr>
        <p:spPr bwMode="gray">
          <a:xfrm>
            <a:off x="495300" y="4195085"/>
            <a:ext cx="833437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000" b="1" spc="30" baseline="0">
                <a:solidFill>
                  <a:schemeClr val="bg1"/>
                </a:solidFill>
              </a:defRPr>
            </a:lvl1pPr>
            <a:lvl2pPr marL="0" indent="0">
              <a:lnSpc>
                <a:spcPct val="96000"/>
              </a:lnSpc>
              <a:spcBef>
                <a:spcPts val="0"/>
              </a:spcBef>
              <a:buFont typeface="Microsoft Sans Serif" panose="020B0604020202020204" pitchFamily="34" charset="0"/>
              <a:buNone/>
              <a:defRPr sz="16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 Employing entity</a:t>
            </a:r>
          </a:p>
          <a:p>
            <a:pPr lvl="1"/>
            <a:endParaRPr lang="en-US" dirty="0"/>
          </a:p>
        </p:txBody>
      </p:sp>
      <p:sp>
        <p:nvSpPr>
          <p:cNvPr id="12" name="Text Placeholder 5">
            <a:extLst>
              <a:ext uri="{FF2B5EF4-FFF2-40B4-BE49-F238E27FC236}">
                <a16:creationId xmlns:a16="http://schemas.microsoft.com/office/drawing/2014/main" id="{EBB518DE-F87D-8B31-49FA-525093326100}"/>
              </a:ext>
            </a:extLst>
          </p:cNvPr>
          <p:cNvSpPr>
            <a:spLocks noGrp="1"/>
          </p:cNvSpPr>
          <p:nvPr>
            <p:ph type="body" sz="quarter" idx="13" hasCustomPrompt="1"/>
          </p:nvPr>
        </p:nvSpPr>
        <p:spPr bwMode="gray">
          <a:xfrm>
            <a:off x="8829675" y="512165"/>
            <a:ext cx="2867025" cy="262176"/>
          </a:xfrm>
          <a:prstGeom prst="rect">
            <a:avLst/>
          </a:prstGeom>
        </p:spPr>
        <p:txBody>
          <a:bodyPr wrap="none"/>
          <a:lstStyle>
            <a:lvl1pPr marL="0" indent="0" algn="r">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3" name="Title 2">
            <a:extLst>
              <a:ext uri="{FF2B5EF4-FFF2-40B4-BE49-F238E27FC236}">
                <a16:creationId xmlns:a16="http://schemas.microsoft.com/office/drawing/2014/main" id="{A39A9A2E-8B2C-BB64-C22A-DCFD27E3636A}"/>
              </a:ext>
            </a:extLst>
          </p:cNvPr>
          <p:cNvSpPr>
            <a:spLocks noGrp="1"/>
          </p:cNvSpPr>
          <p:nvPr>
            <p:ph type="title"/>
          </p:nvPr>
        </p:nvSpPr>
        <p:spPr bwMode="gray">
          <a:xfrm>
            <a:off x="431638" y="2631736"/>
            <a:ext cx="8416582" cy="1445909"/>
          </a:xfrm>
        </p:spPr>
        <p:txBody>
          <a:bodyPr wrap="square">
            <a:spAutoFit/>
          </a:bodyPr>
          <a:lstStyle>
            <a:lvl1pPr>
              <a:lnSpc>
                <a:spcPct val="87000"/>
              </a:lnSpc>
              <a:defRPr sz="5400">
                <a:solidFill>
                  <a:schemeClr val="bg1"/>
                </a:solidFill>
              </a:defRPr>
            </a:lvl1pPr>
          </a:lstStyle>
          <a:p>
            <a:r>
              <a:rPr lang="en-US"/>
              <a:t>Click to edit Master title style</a:t>
            </a:r>
            <a:endParaRPr lang="en-US" dirty="0"/>
          </a:p>
        </p:txBody>
      </p:sp>
      <p:sp>
        <p:nvSpPr>
          <p:cNvPr id="14" name="Freeform 5">
            <a:extLst>
              <a:ext uri="{FF2B5EF4-FFF2-40B4-BE49-F238E27FC236}">
                <a16:creationId xmlns:a16="http://schemas.microsoft.com/office/drawing/2014/main" id="{1CED0297-B528-27CB-0056-8F411D95C8CF}"/>
              </a:ext>
            </a:extLst>
          </p:cNvPr>
          <p:cNvSpPr>
            <a:spLocks noChangeAspect="1" noEditPoints="1"/>
          </p:cNvSpPr>
          <p:nvPr/>
        </p:nvSpPr>
        <p:spPr bwMode="black">
          <a:xfrm>
            <a:off x="482438" y="460180"/>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 Placeholder 7">
            <a:extLst>
              <a:ext uri="{FF2B5EF4-FFF2-40B4-BE49-F238E27FC236}">
                <a16:creationId xmlns:a16="http://schemas.microsoft.com/office/drawing/2014/main" id="{EA849893-F193-3E50-F947-0B333F93B606}"/>
              </a:ext>
            </a:extLst>
          </p:cNvPr>
          <p:cNvSpPr>
            <a:spLocks noGrp="1"/>
          </p:cNvSpPr>
          <p:nvPr>
            <p:ph type="body" sz="quarter" idx="12" hasCustomPrompt="1"/>
          </p:nvPr>
        </p:nvSpPr>
        <p:spPr bwMode="gray">
          <a:xfrm>
            <a:off x="3103563" y="512165"/>
            <a:ext cx="4783137" cy="226772"/>
          </a:xfrm>
          <a:prstGeom prst="rect">
            <a:avLst/>
          </a:prstGeom>
        </p:spPr>
        <p:txBody>
          <a:bodyPr wrap="none"/>
          <a:lstStyle>
            <a:lvl1pPr marL="0" indent="0" algn="r">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7" name="TextBox 6">
            <a:extLst>
              <a:ext uri="{FF2B5EF4-FFF2-40B4-BE49-F238E27FC236}">
                <a16:creationId xmlns:a16="http://schemas.microsoft.com/office/drawing/2014/main" id="{7F67FF87-67D1-1C93-9EE2-68722E639E47}"/>
              </a:ext>
            </a:extLst>
          </p:cNvPr>
          <p:cNvSpPr txBox="1"/>
          <p:nvPr/>
        </p:nvSpPr>
        <p:spPr>
          <a:xfrm>
            <a:off x="479708" y="6521993"/>
            <a:ext cx="524770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Snapdragon and Qualcomm branded products are products of Qualcomm Technologies, Inc. and/or its subsidiaries.</a:t>
            </a:r>
          </a:p>
        </p:txBody>
      </p:sp>
    </p:spTree>
    <p:extLst>
      <p:ext uri="{BB962C8B-B14F-4D97-AF65-F5344CB8AC3E}">
        <p14:creationId xmlns:p14="http://schemas.microsoft.com/office/powerpoint/2010/main" val="38330598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showMasterSp="0" preserve="1">
  <p:cSld name="Image Left Blue">
    <p:bg>
      <p:bgPr>
        <a:solidFill>
          <a:srgbClr val="FFFFFF"/>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Rounded Corners 4">
            <a:extLst>
              <a:ext uri="{FF2B5EF4-FFF2-40B4-BE49-F238E27FC236}">
                <a16:creationId xmlns:a16="http://schemas.microsoft.com/office/drawing/2014/main" id="{36D6BE73-B9C8-47A2-984C-E200BA96DCB3}"/>
              </a:ext>
            </a:extLst>
          </p:cNvPr>
          <p:cNvSpPr/>
          <p:nvPr/>
        </p:nvSpPr>
        <p:spPr bwMode="gray">
          <a:xfrm>
            <a:off x="7531545" y="-130877"/>
            <a:ext cx="4772673" cy="7115877"/>
          </a:xfrm>
          <a:prstGeom prst="roundRect">
            <a:avLst>
              <a:gd name="adj" fmla="val 2032"/>
            </a:avLst>
          </a:prstGeom>
          <a:solidFill>
            <a:schemeClr val="accent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43584"/>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2" name="Title 1">
            <a:extLst>
              <a:ext uri="{FF2B5EF4-FFF2-40B4-BE49-F238E27FC236}">
                <a16:creationId xmlns:a16="http://schemas.microsoft.com/office/drawing/2014/main" id="{A7476AD6-6474-493F-AC7C-EB97BA7C71BE}"/>
              </a:ext>
            </a:extLst>
          </p:cNvPr>
          <p:cNvSpPr>
            <a:spLocks noGrp="1"/>
          </p:cNvSpPr>
          <p:nvPr>
            <p:ph type="title"/>
          </p:nvPr>
        </p:nvSpPr>
        <p:spPr bwMode="gray">
          <a:xfrm>
            <a:off x="8108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11" name="TextBox 10">
            <a:extLst>
              <a:ext uri="{FF2B5EF4-FFF2-40B4-BE49-F238E27FC236}">
                <a16:creationId xmlns:a16="http://schemas.microsoft.com/office/drawing/2014/main" id="{62898738-F56E-4F64-8859-882DC223BFEE}"/>
              </a:ext>
            </a:extLst>
          </p:cNvPr>
          <p:cNvSpPr txBox="1"/>
          <p:nvPr/>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13" name="Footer Placeholder 2">
            <a:extLst>
              <a:ext uri="{FF2B5EF4-FFF2-40B4-BE49-F238E27FC236}">
                <a16:creationId xmlns:a16="http://schemas.microsoft.com/office/drawing/2014/main" id="{97866D95-F0A8-46B5-9FDE-7A9D5D88C303}"/>
              </a:ext>
            </a:extLst>
          </p:cNvPr>
          <p:cNvSpPr>
            <a:spLocks noGrp="1"/>
          </p:cNvSpPr>
          <p:nvPr>
            <p:ph type="ftr" sz="quarter" idx="16"/>
          </p:nvPr>
        </p:nvSpPr>
        <p:spPr>
          <a:xfrm>
            <a:off x="8103394" y="619353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endParaRPr lang="en-US"/>
          </a:p>
        </p:txBody>
      </p:sp>
    </p:spTree>
    <p:extLst>
      <p:ext uri="{BB962C8B-B14F-4D97-AF65-F5344CB8AC3E}">
        <p14:creationId xmlns:p14="http://schemas.microsoft.com/office/powerpoint/2010/main" val="40113255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1.xml><?xml version="1.0" encoding="utf-8"?>
<p:sldLayout xmlns:a="http://schemas.openxmlformats.org/drawingml/2006/main" xmlns:r="http://schemas.openxmlformats.org/officeDocument/2006/relationships" xmlns:p="http://schemas.openxmlformats.org/presentationml/2006/main" showMasterSp="0" preserve="1">
  <p:cSld name="Image Left Gun Met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2" name="Rectangle: Rounded Corners 4">
            <a:extLst>
              <a:ext uri="{FF2B5EF4-FFF2-40B4-BE49-F238E27FC236}">
                <a16:creationId xmlns:a16="http://schemas.microsoft.com/office/drawing/2014/main" id="{F94A11C6-9E7D-344C-A93D-5B21026B69C0}"/>
              </a:ext>
            </a:extLst>
          </p:cNvPr>
          <p:cNvSpPr/>
          <p:nvPr/>
        </p:nvSpPr>
        <p:spPr bwMode="gray">
          <a:xfrm>
            <a:off x="7531546" y="-130877"/>
            <a:ext cx="4772673" cy="7115877"/>
          </a:xfrm>
          <a:prstGeom prst="roundRect">
            <a:avLst>
              <a:gd name="adj" fmla="val 2032"/>
            </a:avLst>
          </a:prstGeom>
          <a:solidFill>
            <a:schemeClr val="accent5"/>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43584"/>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8DC30169-2852-41FD-A7C3-4826B66A052C}"/>
              </a:ext>
            </a:extLst>
          </p:cNvPr>
          <p:cNvSpPr>
            <a:spLocks noGrp="1"/>
          </p:cNvSpPr>
          <p:nvPr>
            <p:ph type="title"/>
          </p:nvPr>
        </p:nvSpPr>
        <p:spPr bwMode="gray">
          <a:xfrm>
            <a:off x="8108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11" name="TextBox 10">
            <a:extLst>
              <a:ext uri="{FF2B5EF4-FFF2-40B4-BE49-F238E27FC236}">
                <a16:creationId xmlns:a16="http://schemas.microsoft.com/office/drawing/2014/main" id="{B87A111C-26A3-4E5F-A166-2BEF32FA27C9}"/>
              </a:ext>
            </a:extLst>
          </p:cNvPr>
          <p:cNvSpPr txBox="1"/>
          <p:nvPr/>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6">
                  <a:lumMod val="40000"/>
                  <a:lumOff val="60000"/>
                </a:schemeClr>
              </a:solidFill>
              <a:latin typeface="+mn-lt"/>
              <a:ea typeface="+mn-ea"/>
              <a:cs typeface="+mn-cs"/>
            </a:endParaRPr>
          </a:p>
        </p:txBody>
      </p:sp>
      <p:sp>
        <p:nvSpPr>
          <p:cNvPr id="14" name="Footer Placeholder 2">
            <a:extLst>
              <a:ext uri="{FF2B5EF4-FFF2-40B4-BE49-F238E27FC236}">
                <a16:creationId xmlns:a16="http://schemas.microsoft.com/office/drawing/2014/main" id="{178F5B55-13E7-4483-B3E9-017D9BC0E304}"/>
              </a:ext>
            </a:extLst>
          </p:cNvPr>
          <p:cNvSpPr>
            <a:spLocks noGrp="1"/>
          </p:cNvSpPr>
          <p:nvPr>
            <p:ph type="ftr" sz="quarter" idx="16"/>
          </p:nvPr>
        </p:nvSpPr>
        <p:spPr>
          <a:xfrm>
            <a:off x="8103394" y="619353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40000"/>
                    <a:lumOff val="60000"/>
                  </a:schemeClr>
                </a:solidFill>
              </a:defRPr>
            </a:lvl1pPr>
          </a:lstStyle>
          <a:p>
            <a:endParaRPr lang="en-US"/>
          </a:p>
        </p:txBody>
      </p:sp>
    </p:spTree>
    <p:extLst>
      <p:ext uri="{BB962C8B-B14F-4D97-AF65-F5344CB8AC3E}">
        <p14:creationId xmlns:p14="http://schemas.microsoft.com/office/powerpoint/2010/main" val="7731377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preserve="1">
  <p:cSld name="Image Left Midnigh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3" name="Rectangle: Rounded Corners 4">
            <a:extLst>
              <a:ext uri="{FF2B5EF4-FFF2-40B4-BE49-F238E27FC236}">
                <a16:creationId xmlns:a16="http://schemas.microsoft.com/office/drawing/2014/main" id="{57AE534B-214E-4D43-850B-177FC0B91999}"/>
              </a:ext>
            </a:extLst>
          </p:cNvPr>
          <p:cNvSpPr/>
          <p:nvPr/>
        </p:nvSpPr>
        <p:spPr bwMode="gray">
          <a:xfrm>
            <a:off x="7531546" y="-130877"/>
            <a:ext cx="4772673" cy="7115877"/>
          </a:xfrm>
          <a:prstGeom prst="roundRect">
            <a:avLst>
              <a:gd name="adj" fmla="val 2032"/>
            </a:avLst>
          </a:prstGeom>
          <a:solidFill>
            <a:schemeClr val="tx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43584"/>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10" name="Title 1">
            <a:extLst>
              <a:ext uri="{FF2B5EF4-FFF2-40B4-BE49-F238E27FC236}">
                <a16:creationId xmlns:a16="http://schemas.microsoft.com/office/drawing/2014/main" id="{F8B30772-61E4-4188-8773-0B3D2EF52290}"/>
              </a:ext>
            </a:extLst>
          </p:cNvPr>
          <p:cNvSpPr>
            <a:spLocks noGrp="1"/>
          </p:cNvSpPr>
          <p:nvPr>
            <p:ph type="title"/>
          </p:nvPr>
        </p:nvSpPr>
        <p:spPr bwMode="gray">
          <a:xfrm>
            <a:off x="8108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
        <p:nvSpPr>
          <p:cNvPr id="8" name="Footer Placeholder 2">
            <a:extLst>
              <a:ext uri="{FF2B5EF4-FFF2-40B4-BE49-F238E27FC236}">
                <a16:creationId xmlns:a16="http://schemas.microsoft.com/office/drawing/2014/main" id="{904BA5AF-15E4-480F-AA8E-0691DD39DFC8}"/>
              </a:ext>
            </a:extLst>
          </p:cNvPr>
          <p:cNvSpPr>
            <a:spLocks noGrp="1"/>
          </p:cNvSpPr>
          <p:nvPr>
            <p:ph type="ftr" sz="quarter" idx="16"/>
          </p:nvPr>
        </p:nvSpPr>
        <p:spPr>
          <a:xfrm>
            <a:off x="8103394" y="6193534"/>
            <a:ext cx="357422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endParaRPr lang="en-US"/>
          </a:p>
        </p:txBody>
      </p:sp>
      <p:sp>
        <p:nvSpPr>
          <p:cNvPr id="11" name="TextBox 10">
            <a:extLst>
              <a:ext uri="{FF2B5EF4-FFF2-40B4-BE49-F238E27FC236}">
                <a16:creationId xmlns:a16="http://schemas.microsoft.com/office/drawing/2014/main" id="{6162E27C-1987-40F5-A769-FF9A3748939D}"/>
              </a:ext>
            </a:extLst>
          </p:cNvPr>
          <p:cNvSpPr txBox="1"/>
          <p:nvPr/>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Tree>
    <p:extLst>
      <p:ext uri="{BB962C8B-B14F-4D97-AF65-F5344CB8AC3E}">
        <p14:creationId xmlns:p14="http://schemas.microsoft.com/office/powerpoint/2010/main" val="29964886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p:cSld name="Image Right Whit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0" name="Rectangle: Rounded Corners 13">
            <a:extLst>
              <a:ext uri="{FF2B5EF4-FFF2-40B4-BE49-F238E27FC236}">
                <a16:creationId xmlns:a16="http://schemas.microsoft.com/office/drawing/2014/main" id="{1C4B26C0-2A61-AB46-AC7C-B3B9B1793936}"/>
              </a:ext>
            </a:extLst>
          </p:cNvPr>
          <p:cNvSpPr/>
          <p:nvPr/>
        </p:nvSpPr>
        <p:spPr bwMode="gray">
          <a:xfrm>
            <a:off x="-152400" y="-139700"/>
            <a:ext cx="4810774" cy="7150100"/>
          </a:xfrm>
          <a:prstGeom prst="roundRect">
            <a:avLst>
              <a:gd name="adj" fmla="val 1711"/>
            </a:avLst>
          </a:prstGeom>
          <a:solidFill>
            <a:schemeClr val="bg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Tree>
    <p:extLst>
      <p:ext uri="{BB962C8B-B14F-4D97-AF65-F5344CB8AC3E}">
        <p14:creationId xmlns:p14="http://schemas.microsoft.com/office/powerpoint/2010/main" val="8813371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p:cSld name="Image Right Nicke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10" name="Rectangle: Rounded Corners 13">
            <a:extLst>
              <a:ext uri="{FF2B5EF4-FFF2-40B4-BE49-F238E27FC236}">
                <a16:creationId xmlns:a16="http://schemas.microsoft.com/office/drawing/2014/main" id="{1C4B26C0-2A61-AB46-AC7C-B3B9B1793936}"/>
              </a:ext>
            </a:extLst>
          </p:cNvPr>
          <p:cNvSpPr/>
          <p:nvPr/>
        </p:nvSpPr>
        <p:spPr bwMode="gray">
          <a:xfrm>
            <a:off x="-152400" y="-139700"/>
            <a:ext cx="4810774" cy="7150100"/>
          </a:xfrm>
          <a:prstGeom prst="roundRect">
            <a:avLst>
              <a:gd name="adj" fmla="val 1711"/>
            </a:avLst>
          </a:prstGeom>
          <a:solidFill>
            <a:schemeClr val="accent6">
              <a:lumMod val="40000"/>
              <a:lumOff val="60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600">
                <a:solidFill>
                  <a:schemeClr val="tx2"/>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3835007"/>
            <a:ext cx="3574220" cy="749692"/>
          </a:xfrm>
        </p:spPr>
        <p:txBody>
          <a:bodyPr wrap="square">
            <a:spAutoFit/>
          </a:bodyPr>
          <a:lstStyle>
            <a:lvl1pPr>
              <a:lnSpc>
                <a:spcPct val="87000"/>
              </a:lnSpc>
              <a:defRPr sz="2800">
                <a:solidFill>
                  <a:schemeClr val="tx2"/>
                </a:solidFill>
              </a:defRPr>
            </a:lvl1pPr>
          </a:lstStyle>
          <a:p>
            <a:r>
              <a:rPr lang="en-US"/>
              <a:t>Click to edit Master title style</a:t>
            </a:r>
          </a:p>
        </p:txBody>
      </p:sp>
    </p:spTree>
    <p:extLst>
      <p:ext uri="{BB962C8B-B14F-4D97-AF65-F5344CB8AC3E}">
        <p14:creationId xmlns:p14="http://schemas.microsoft.com/office/powerpoint/2010/main" val="12897456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p:cSld name="Image R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4" name="Rectangle: Rounded Corners 13">
            <a:extLst>
              <a:ext uri="{FF2B5EF4-FFF2-40B4-BE49-F238E27FC236}">
                <a16:creationId xmlns:a16="http://schemas.microsoft.com/office/drawing/2014/main" id="{2C4F80DE-5D56-47D8-8FA8-D6E5D8B85FA8}"/>
              </a:ext>
            </a:extLst>
          </p:cNvPr>
          <p:cNvSpPr/>
          <p:nvPr/>
        </p:nvSpPr>
        <p:spPr bwMode="gray">
          <a:xfrm>
            <a:off x="-152400" y="-139700"/>
            <a:ext cx="4810774" cy="7150100"/>
          </a:xfrm>
          <a:prstGeom prst="roundRect">
            <a:avLst>
              <a:gd name="adj" fmla="val 1711"/>
            </a:avLst>
          </a:prstGeom>
          <a:solidFill>
            <a:schemeClr val="accent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1"/>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BE859372-4677-4C6F-BF6E-40E3BFADA6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endParaRPr lang="en-US"/>
          </a:p>
        </p:txBody>
      </p:sp>
      <p:sp>
        <p:nvSpPr>
          <p:cNvPr id="10" name="Title 1">
            <a:extLst>
              <a:ext uri="{FF2B5EF4-FFF2-40B4-BE49-F238E27FC236}">
                <a16:creationId xmlns:a16="http://schemas.microsoft.com/office/drawing/2014/main" id="{6435A7F3-6D74-487F-B987-EE024614BB1E}"/>
              </a:ext>
            </a:extLst>
          </p:cNvPr>
          <p:cNvSpPr>
            <a:spLocks noGrp="1"/>
          </p:cNvSpPr>
          <p:nvPr>
            <p:ph type="title"/>
          </p:nvPr>
        </p:nvSpPr>
        <p:spPr bwMode="gray">
          <a:xfrm>
            <a:off x="495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17416280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p:cSld name="Image Right Gun Met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0" name="Rectangle: Rounded Corners 13">
            <a:extLst>
              <a:ext uri="{FF2B5EF4-FFF2-40B4-BE49-F238E27FC236}">
                <a16:creationId xmlns:a16="http://schemas.microsoft.com/office/drawing/2014/main" id="{585D67CF-1E31-BE4A-A4CA-ED13AC837827}"/>
              </a:ext>
            </a:extLst>
          </p:cNvPr>
          <p:cNvSpPr/>
          <p:nvPr/>
        </p:nvSpPr>
        <p:spPr bwMode="gray">
          <a:xfrm>
            <a:off x="-152400" y="-139700"/>
            <a:ext cx="4810774" cy="7150100"/>
          </a:xfrm>
          <a:prstGeom prst="roundRect">
            <a:avLst>
              <a:gd name="adj" fmla="val 1711"/>
            </a:avLst>
          </a:prstGeom>
          <a:solidFill>
            <a:schemeClr val="accent5"/>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40000"/>
                    <a:lumOff val="60000"/>
                  </a:schemeClr>
                </a:solidFill>
              </a:defRPr>
            </a:lvl1pPr>
          </a:lstStyle>
          <a:p>
            <a:endParaRPr lang="en-US"/>
          </a:p>
        </p:txBody>
      </p:sp>
      <p:sp>
        <p:nvSpPr>
          <p:cNvPr id="9" name="Title 1">
            <a:extLst>
              <a:ext uri="{FF2B5EF4-FFF2-40B4-BE49-F238E27FC236}">
                <a16:creationId xmlns:a16="http://schemas.microsoft.com/office/drawing/2014/main" id="{55F13055-7657-4496-81D2-B665F79B6A2B}"/>
              </a:ext>
            </a:extLst>
          </p:cNvPr>
          <p:cNvSpPr>
            <a:spLocks noGrp="1"/>
          </p:cNvSpPr>
          <p:nvPr>
            <p:ph type="title"/>
          </p:nvPr>
        </p:nvSpPr>
        <p:spPr bwMode="gray">
          <a:xfrm>
            <a:off x="495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42514253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p:cSld name="Image Right Midnigh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1" name="Rectangle: Rounded Corners 13">
            <a:extLst>
              <a:ext uri="{FF2B5EF4-FFF2-40B4-BE49-F238E27FC236}">
                <a16:creationId xmlns:a16="http://schemas.microsoft.com/office/drawing/2014/main" id="{41816CD1-1BB7-B443-8FFC-B0DBA0DF4495}"/>
              </a:ext>
            </a:extLst>
          </p:cNvPr>
          <p:cNvSpPr/>
          <p:nvPr/>
        </p:nvSpPr>
        <p:spPr bwMode="gray">
          <a:xfrm>
            <a:off x="-152400" y="-139700"/>
            <a:ext cx="4810774" cy="7150100"/>
          </a:xfrm>
          <a:prstGeom prst="roundRect">
            <a:avLst>
              <a:gd name="adj" fmla="val 1711"/>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endParaRPr lang="en-US"/>
          </a:p>
        </p:txBody>
      </p:sp>
      <p:sp>
        <p:nvSpPr>
          <p:cNvPr id="9" name="Title 1">
            <a:extLst>
              <a:ext uri="{FF2B5EF4-FFF2-40B4-BE49-F238E27FC236}">
                <a16:creationId xmlns:a16="http://schemas.microsoft.com/office/drawing/2014/main" id="{F61C4DE6-E5D7-49BF-BE1D-0EC8FCDC68D1}"/>
              </a:ext>
            </a:extLst>
          </p:cNvPr>
          <p:cNvSpPr>
            <a:spLocks noGrp="1"/>
          </p:cNvSpPr>
          <p:nvPr>
            <p:ph type="title"/>
          </p:nvPr>
        </p:nvSpPr>
        <p:spPr bwMode="gray">
          <a:xfrm>
            <a:off x="495300" y="3835007"/>
            <a:ext cx="3574220" cy="749692"/>
          </a:xfrm>
        </p:spPr>
        <p:txBody>
          <a:bodyPr wrap="square">
            <a:spAutoFit/>
          </a:bodyPr>
          <a:lstStyle>
            <a:lvl1pPr>
              <a:lnSpc>
                <a:spcPct val="87000"/>
              </a:lnSpc>
              <a:defRPr sz="2800">
                <a:solidFill>
                  <a:schemeClr val="bg1"/>
                </a:solidFill>
              </a:defRPr>
            </a:lvl1pPr>
          </a:lstStyle>
          <a:p>
            <a:r>
              <a:rPr lang="en-US"/>
              <a:t>Click to edit Master title style</a:t>
            </a:r>
          </a:p>
        </p:txBody>
      </p:sp>
    </p:spTree>
    <p:extLst>
      <p:ext uri="{BB962C8B-B14F-4D97-AF65-F5344CB8AC3E}">
        <p14:creationId xmlns:p14="http://schemas.microsoft.com/office/powerpoint/2010/main" val="33792780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p:cSld name="Cutaway 1/4 Left White">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171A93A8-9B5B-B64B-9A90-BE5CC8D7A646}"/>
              </a:ext>
            </a:extLst>
          </p:cNvPr>
          <p:cNvSpPr/>
          <p:nvPr/>
        </p:nvSpPr>
        <p:spPr bwMode="gray">
          <a:xfrm>
            <a:off x="-165100" y="-152400"/>
            <a:ext cx="3871407" cy="6553184"/>
          </a:xfrm>
          <a:prstGeom prst="roundRect">
            <a:avLst>
              <a:gd name="adj" fmla="val 2097"/>
            </a:avLst>
          </a:prstGeom>
          <a:solidFill>
            <a:schemeClr val="bg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3">
            <a:extLst>
              <a:ext uri="{FF2B5EF4-FFF2-40B4-BE49-F238E27FC236}">
                <a16:creationId xmlns:a16="http://schemas.microsoft.com/office/drawing/2014/main" id="{13E8953B-95CE-B948-91CB-50695B3EA838}"/>
              </a:ext>
            </a:extLst>
          </p:cNvPr>
          <p:cNvSpPr>
            <a:spLocks noGrp="1"/>
          </p:cNvSpPr>
          <p:nvPr>
            <p:ph type="body" sz="quarter" idx="10"/>
          </p:nvPr>
        </p:nvSpPr>
        <p:spPr bwMode="gray">
          <a:xfrm>
            <a:off x="493713" y="2673350"/>
            <a:ext cx="2606675" cy="3497264"/>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marL="173736" indent="-173736">
              <a:buClr>
                <a:schemeClr val="tx2"/>
              </a:buClr>
              <a:buFont typeface="Arial" panose="020B0604020202020204" pitchFamily="34" charset="0"/>
              <a:buChar char="•"/>
              <a:defRPr>
                <a:solidFill>
                  <a:schemeClr val="tx2"/>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Subtitle">
            <a:extLst>
              <a:ext uri="{FF2B5EF4-FFF2-40B4-BE49-F238E27FC236}">
                <a16:creationId xmlns:a16="http://schemas.microsoft.com/office/drawing/2014/main" id="{405A0419-5C48-854E-9566-19820CA0E20C}"/>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Footer Placeholder 2">
            <a:extLst>
              <a:ext uri="{FF2B5EF4-FFF2-40B4-BE49-F238E27FC236}">
                <a16:creationId xmlns:a16="http://schemas.microsoft.com/office/drawing/2014/main" id="{8128B968-E284-3340-9496-6B697CB2D547}"/>
              </a:ext>
            </a:extLst>
          </p:cNvPr>
          <p:cNvSpPr>
            <a:spLocks noGrp="1"/>
          </p:cNvSpPr>
          <p:nvPr>
            <p:ph type="ftr" sz="quarter" idx="16"/>
          </p:nvPr>
        </p:nvSpPr>
        <p:spPr bwMode="gray">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a:p>
        </p:txBody>
      </p:sp>
      <p:sp>
        <p:nvSpPr>
          <p:cNvPr id="15" name="Title 1">
            <a:extLst>
              <a:ext uri="{FF2B5EF4-FFF2-40B4-BE49-F238E27FC236}">
                <a16:creationId xmlns:a16="http://schemas.microsoft.com/office/drawing/2014/main" id="{DAC13420-DD97-394B-B026-E979557BA385}"/>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tx2"/>
                </a:solidFill>
              </a:defRPr>
            </a:lvl1pPr>
          </a:lstStyle>
          <a:p>
            <a:r>
              <a:rPr lang="en-US"/>
              <a:t>Click to edit Master title style</a:t>
            </a:r>
            <a:endParaRPr lang="en-US" dirty="0"/>
          </a:p>
        </p:txBody>
      </p:sp>
    </p:spTree>
    <p:extLst>
      <p:ext uri="{BB962C8B-B14F-4D97-AF65-F5344CB8AC3E}">
        <p14:creationId xmlns:p14="http://schemas.microsoft.com/office/powerpoint/2010/main" val="26669443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p:cSld name="Cutaway 1/4 Left Nickel">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171A93A8-9B5B-B64B-9A90-BE5CC8D7A646}"/>
              </a:ext>
            </a:extLst>
          </p:cNvPr>
          <p:cNvSpPr/>
          <p:nvPr/>
        </p:nvSpPr>
        <p:spPr bwMode="gray">
          <a:xfrm>
            <a:off x="-165100" y="-152400"/>
            <a:ext cx="3871407" cy="6553184"/>
          </a:xfrm>
          <a:prstGeom prst="roundRect">
            <a:avLst>
              <a:gd name="adj" fmla="val 2097"/>
            </a:avLst>
          </a:prstGeom>
          <a:solidFill>
            <a:schemeClr val="accent6">
              <a:lumMod val="40000"/>
              <a:lumOff val="60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3">
            <a:extLst>
              <a:ext uri="{FF2B5EF4-FFF2-40B4-BE49-F238E27FC236}">
                <a16:creationId xmlns:a16="http://schemas.microsoft.com/office/drawing/2014/main" id="{29428DF5-30F4-B144-8786-1D219A20C1C5}"/>
              </a:ext>
            </a:extLst>
          </p:cNvPr>
          <p:cNvSpPr>
            <a:spLocks noGrp="1"/>
          </p:cNvSpPr>
          <p:nvPr>
            <p:ph type="body" sz="quarter" idx="10"/>
          </p:nvPr>
        </p:nvSpPr>
        <p:spPr bwMode="gray">
          <a:xfrm>
            <a:off x="493713" y="2673350"/>
            <a:ext cx="2606675" cy="3497264"/>
          </a:xfrm>
          <a:prstGeom prst="rect">
            <a:avLst/>
          </a:prstGeom>
        </p:spPr>
        <p:txBody>
          <a:bodyPr/>
          <a:lstStyle>
            <a:lvl1pPr>
              <a:buClr>
                <a:schemeClr val="tx2"/>
              </a:buClr>
              <a:defRPr>
                <a:solidFill>
                  <a:schemeClr val="tx2"/>
                </a:solidFill>
              </a:defRPr>
            </a:lvl1pPr>
            <a:lvl2pPr>
              <a:buClr>
                <a:schemeClr val="tx2"/>
              </a:buClr>
              <a:defRPr>
                <a:solidFill>
                  <a:schemeClr val="tx2"/>
                </a:solidFill>
              </a:defRPr>
            </a:lvl2pPr>
            <a:lvl3pPr>
              <a:buClr>
                <a:schemeClr val="tx2"/>
              </a:buClr>
              <a:defRPr>
                <a:solidFill>
                  <a:schemeClr val="tx2"/>
                </a:solidFill>
              </a:defRPr>
            </a:lvl3pPr>
            <a:lvl4pPr>
              <a:buClr>
                <a:schemeClr val="tx2"/>
              </a:buClr>
              <a:defRPr>
                <a:solidFill>
                  <a:schemeClr val="tx2"/>
                </a:solidFill>
              </a:defRPr>
            </a:lvl4pPr>
            <a:lvl5pPr marL="173736" indent="-173736">
              <a:buClr>
                <a:schemeClr val="tx2"/>
              </a:buClr>
              <a:buFont typeface="Arial" panose="020B0604020202020204" pitchFamily="34" charset="0"/>
              <a:buChar char="•"/>
              <a:defRPr>
                <a:solidFill>
                  <a:schemeClr val="tx2"/>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Subtitle">
            <a:extLst>
              <a:ext uri="{FF2B5EF4-FFF2-40B4-BE49-F238E27FC236}">
                <a16:creationId xmlns:a16="http://schemas.microsoft.com/office/drawing/2014/main" id="{1C61E4C8-53FE-C244-B5D0-FE99E4D05FA8}"/>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Footer Placeholder 2">
            <a:extLst>
              <a:ext uri="{FF2B5EF4-FFF2-40B4-BE49-F238E27FC236}">
                <a16:creationId xmlns:a16="http://schemas.microsoft.com/office/drawing/2014/main" id="{53457047-3239-F945-BD7B-E385C9ADD806}"/>
              </a:ext>
            </a:extLst>
          </p:cNvPr>
          <p:cNvSpPr>
            <a:spLocks noGrp="1"/>
          </p:cNvSpPr>
          <p:nvPr>
            <p:ph type="ftr" sz="quarter" idx="16"/>
          </p:nvPr>
        </p:nvSpPr>
        <p:spPr bwMode="gray">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a:p>
        </p:txBody>
      </p:sp>
      <p:sp>
        <p:nvSpPr>
          <p:cNvPr id="15" name="Title 1">
            <a:extLst>
              <a:ext uri="{FF2B5EF4-FFF2-40B4-BE49-F238E27FC236}">
                <a16:creationId xmlns:a16="http://schemas.microsoft.com/office/drawing/2014/main" id="{6402AFBB-56F0-844A-908E-A30A3C9E9540}"/>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tx2"/>
                </a:solidFill>
              </a:defRPr>
            </a:lvl1pPr>
          </a:lstStyle>
          <a:p>
            <a:r>
              <a:rPr lang="en-US"/>
              <a:t>Click to edit Master title style</a:t>
            </a:r>
            <a:endParaRPr lang="en-US" dirty="0"/>
          </a:p>
        </p:txBody>
      </p:sp>
    </p:spTree>
    <p:extLst>
      <p:ext uri="{BB962C8B-B14F-4D97-AF65-F5344CB8AC3E}">
        <p14:creationId xmlns:p14="http://schemas.microsoft.com/office/powerpoint/2010/main" val="23830907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p:cSld name="Agenda White">
    <p:bg>
      <p:bgPr>
        <a:solidFill>
          <a:schemeClr val="bg1"/>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D5696-B4ED-4B82-A4B1-160E4E14F343}"/>
              </a:ext>
            </a:extLst>
          </p:cNvPr>
          <p:cNvSpPr txBox="1"/>
          <p:nvPr/>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a:solidFill>
                  <a:schemeClr val="accent6">
                    <a:lumMod val="40000"/>
                    <a:lumOff val="60000"/>
                  </a:schemeClr>
                </a:solidFill>
                <a:effectLst>
                  <a:innerShdw blurRad="38100" dist="25400" dir="8100000">
                    <a:prstClr val="black">
                      <a:alpha val="50000"/>
                    </a:prstClr>
                  </a:innerShdw>
                </a:effectLst>
              </a:rPr>
              <a:t>Agenda</a:t>
            </a:r>
          </a:p>
        </p:txBody>
      </p:sp>
      <p:sp>
        <p:nvSpPr>
          <p:cNvPr id="7" name="Content Placeholder 19">
            <a:extLst>
              <a:ext uri="{FF2B5EF4-FFF2-40B4-BE49-F238E27FC236}">
                <a16:creationId xmlns:a16="http://schemas.microsoft.com/office/drawing/2014/main" id="{F37243DA-FBBA-0A4F-9208-5109D5B48C3C}"/>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4006918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p:cSld name="Cutaway 1/4 Left Blue">
    <p:spTree>
      <p:nvGrpSpPr>
        <p:cNvPr id="1" name=""/>
        <p:cNvGrpSpPr/>
        <p:nvPr/>
      </p:nvGrpSpPr>
      <p:grpSpPr>
        <a:xfrm>
          <a:off x="0" y="0"/>
          <a:ext cx="0" cy="0"/>
          <a:chOff x="0" y="0"/>
          <a:chExt cx="0" cy="0"/>
        </a:xfrm>
      </p:grpSpPr>
      <p:sp>
        <p:nvSpPr>
          <p:cNvPr id="9" name="Rectangle: Rounded Corners 8">
            <a:extLst>
              <a:ext uri="{FF2B5EF4-FFF2-40B4-BE49-F238E27FC236}">
                <a16:creationId xmlns:a16="http://schemas.microsoft.com/office/drawing/2014/main" id="{2DB42174-1A3D-4E93-A2B6-481349C97762}"/>
              </a:ext>
            </a:extLst>
          </p:cNvPr>
          <p:cNvSpPr/>
          <p:nvPr/>
        </p:nvSpPr>
        <p:spPr bwMode="gray">
          <a:xfrm>
            <a:off x="-165100" y="-152400"/>
            <a:ext cx="3871407" cy="6553184"/>
          </a:xfrm>
          <a:prstGeom prst="roundRect">
            <a:avLst>
              <a:gd name="adj" fmla="val 2097"/>
            </a:avLst>
          </a:prstGeom>
          <a:solidFill>
            <a:schemeClr val="accent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21" name="Text Placeholder 3">
            <a:extLst>
              <a:ext uri="{FF2B5EF4-FFF2-40B4-BE49-F238E27FC236}">
                <a16:creationId xmlns:a16="http://schemas.microsoft.com/office/drawing/2014/main" id="{D7D1B20A-E6D5-DE4A-9690-BA7897E749A8}"/>
              </a:ext>
            </a:extLst>
          </p:cNvPr>
          <p:cNvSpPr>
            <a:spLocks noGrp="1"/>
          </p:cNvSpPr>
          <p:nvPr>
            <p:ph type="body" sz="quarter" idx="10"/>
          </p:nvPr>
        </p:nvSpPr>
        <p:spPr bwMode="gray">
          <a:xfrm>
            <a:off x="493713" y="2673350"/>
            <a:ext cx="2606675" cy="3497264"/>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2" name="Subtitle">
            <a:extLst>
              <a:ext uri="{FF2B5EF4-FFF2-40B4-BE49-F238E27FC236}">
                <a16:creationId xmlns:a16="http://schemas.microsoft.com/office/drawing/2014/main" id="{F57C38EA-82FE-544D-BC2A-03C3ED4FEFFC}"/>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3" name="Footer Placeholder 2">
            <a:extLst>
              <a:ext uri="{FF2B5EF4-FFF2-40B4-BE49-F238E27FC236}">
                <a16:creationId xmlns:a16="http://schemas.microsoft.com/office/drawing/2014/main" id="{182489EE-5829-274B-9F81-CD585E6115FD}"/>
              </a:ext>
            </a:extLst>
          </p:cNvPr>
          <p:cNvSpPr>
            <a:spLocks noGrp="1"/>
          </p:cNvSpPr>
          <p:nvPr>
            <p:ph type="ftr" sz="quarter" idx="16"/>
          </p:nvPr>
        </p:nvSpPr>
        <p:spPr bwMode="gray">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a:p>
        </p:txBody>
      </p:sp>
      <p:sp>
        <p:nvSpPr>
          <p:cNvPr id="24" name="Title 1">
            <a:extLst>
              <a:ext uri="{FF2B5EF4-FFF2-40B4-BE49-F238E27FC236}">
                <a16:creationId xmlns:a16="http://schemas.microsoft.com/office/drawing/2014/main" id="{0A4FDA66-F69A-A84C-81E6-655DE093CC24}"/>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6926689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p:cSld name="Cutaway 1/4 Left Gun Metal">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62DD8169-03BE-4545-AB75-752CFCB9BD19}"/>
              </a:ext>
            </a:extLst>
          </p:cNvPr>
          <p:cNvSpPr/>
          <p:nvPr/>
        </p:nvSpPr>
        <p:spPr bwMode="gray">
          <a:xfrm>
            <a:off x="-165100" y="-152400"/>
            <a:ext cx="3871407" cy="6553184"/>
          </a:xfrm>
          <a:prstGeom prst="roundRect">
            <a:avLst>
              <a:gd name="adj" fmla="val 2097"/>
            </a:avLst>
          </a:prstGeom>
          <a:solidFill>
            <a:schemeClr val="accent5"/>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3">
            <a:extLst>
              <a:ext uri="{FF2B5EF4-FFF2-40B4-BE49-F238E27FC236}">
                <a16:creationId xmlns:a16="http://schemas.microsoft.com/office/drawing/2014/main" id="{7E00799F-9070-4F48-B2FF-0AF10577B71A}"/>
              </a:ext>
            </a:extLst>
          </p:cNvPr>
          <p:cNvSpPr>
            <a:spLocks noGrp="1"/>
          </p:cNvSpPr>
          <p:nvPr>
            <p:ph type="body" sz="quarter" idx="10"/>
          </p:nvPr>
        </p:nvSpPr>
        <p:spPr bwMode="gray">
          <a:xfrm>
            <a:off x="493713" y="2673350"/>
            <a:ext cx="2606675" cy="3497264"/>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Subtitle">
            <a:extLst>
              <a:ext uri="{FF2B5EF4-FFF2-40B4-BE49-F238E27FC236}">
                <a16:creationId xmlns:a16="http://schemas.microsoft.com/office/drawing/2014/main" id="{3062ABDB-8E2D-2646-84E6-58F1FAD3095C}"/>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Footer Placeholder 2">
            <a:extLst>
              <a:ext uri="{FF2B5EF4-FFF2-40B4-BE49-F238E27FC236}">
                <a16:creationId xmlns:a16="http://schemas.microsoft.com/office/drawing/2014/main" id="{5808A874-E181-3C46-ADE3-148ABA6EEAFA}"/>
              </a:ext>
            </a:extLst>
          </p:cNvPr>
          <p:cNvSpPr>
            <a:spLocks noGrp="1"/>
          </p:cNvSpPr>
          <p:nvPr>
            <p:ph type="ftr" sz="quarter" idx="16"/>
          </p:nvPr>
        </p:nvSpPr>
        <p:spPr bwMode="gray">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a:p>
        </p:txBody>
      </p:sp>
      <p:sp>
        <p:nvSpPr>
          <p:cNvPr id="15" name="Title 1">
            <a:extLst>
              <a:ext uri="{FF2B5EF4-FFF2-40B4-BE49-F238E27FC236}">
                <a16:creationId xmlns:a16="http://schemas.microsoft.com/office/drawing/2014/main" id="{0713C771-62F2-0F45-B55D-865FF67EA0DE}"/>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8144508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p:cSld name="Cutaway 1/4 Left Midnight">
    <p:spTree>
      <p:nvGrpSpPr>
        <p:cNvPr id="1" name=""/>
        <p:cNvGrpSpPr/>
        <p:nvPr/>
      </p:nvGrpSpPr>
      <p:grpSpPr>
        <a:xfrm>
          <a:off x="0" y="0"/>
          <a:ext cx="0" cy="0"/>
          <a:chOff x="0" y="0"/>
          <a:chExt cx="0" cy="0"/>
        </a:xfrm>
      </p:grpSpPr>
      <p:sp>
        <p:nvSpPr>
          <p:cNvPr id="11" name="Rectangle: Rounded Corners 8">
            <a:extLst>
              <a:ext uri="{FF2B5EF4-FFF2-40B4-BE49-F238E27FC236}">
                <a16:creationId xmlns:a16="http://schemas.microsoft.com/office/drawing/2014/main" id="{3E9455E2-DBA5-444B-983B-338104922F0B}"/>
              </a:ext>
            </a:extLst>
          </p:cNvPr>
          <p:cNvSpPr/>
          <p:nvPr/>
        </p:nvSpPr>
        <p:spPr bwMode="gray">
          <a:xfrm>
            <a:off x="-165100" y="-152400"/>
            <a:ext cx="3871407" cy="6553184"/>
          </a:xfrm>
          <a:prstGeom prst="roundRect">
            <a:avLst>
              <a:gd name="adj" fmla="val 2097"/>
            </a:avLst>
          </a:prstGeom>
          <a:solidFill>
            <a:schemeClr val="tx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7" name="Text Placeholder 3">
            <a:extLst>
              <a:ext uri="{FF2B5EF4-FFF2-40B4-BE49-F238E27FC236}">
                <a16:creationId xmlns:a16="http://schemas.microsoft.com/office/drawing/2014/main" id="{9D7EA0E4-8B51-4149-A2B3-E1579FBE52F7}"/>
              </a:ext>
            </a:extLst>
          </p:cNvPr>
          <p:cNvSpPr>
            <a:spLocks noGrp="1"/>
          </p:cNvSpPr>
          <p:nvPr>
            <p:ph type="body" sz="quarter" idx="10"/>
          </p:nvPr>
        </p:nvSpPr>
        <p:spPr bwMode="gray">
          <a:xfrm>
            <a:off x="493713" y="2673350"/>
            <a:ext cx="2606675" cy="3497264"/>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marL="173736" indent="-173736">
              <a:buFont typeface="Arial" panose="020B0604020202020204" pitchFamily="34" charset="0"/>
              <a:buChar cha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Subtitle">
            <a:extLst>
              <a:ext uri="{FF2B5EF4-FFF2-40B4-BE49-F238E27FC236}">
                <a16:creationId xmlns:a16="http://schemas.microsoft.com/office/drawing/2014/main" id="{E14C6BC6-74EB-7B49-9E33-6B520E760449}"/>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Footer Placeholder 2">
            <a:extLst>
              <a:ext uri="{FF2B5EF4-FFF2-40B4-BE49-F238E27FC236}">
                <a16:creationId xmlns:a16="http://schemas.microsoft.com/office/drawing/2014/main" id="{BADBDD29-6084-FC4C-BC05-D397C443DF46}"/>
              </a:ext>
            </a:extLst>
          </p:cNvPr>
          <p:cNvSpPr>
            <a:spLocks noGrp="1"/>
          </p:cNvSpPr>
          <p:nvPr>
            <p:ph type="ftr" sz="quarter" idx="16"/>
          </p:nvPr>
        </p:nvSpPr>
        <p:spPr bwMode="gray">
          <a:xfrm>
            <a:off x="495299" y="6532895"/>
            <a:ext cx="10488168"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a:p>
        </p:txBody>
      </p:sp>
      <p:sp>
        <p:nvSpPr>
          <p:cNvPr id="15" name="Title 1">
            <a:extLst>
              <a:ext uri="{FF2B5EF4-FFF2-40B4-BE49-F238E27FC236}">
                <a16:creationId xmlns:a16="http://schemas.microsoft.com/office/drawing/2014/main" id="{F2533761-7353-8947-9BE2-92591B487503}"/>
              </a:ext>
            </a:extLst>
          </p:cNvPr>
          <p:cNvSpPr>
            <a:spLocks noGrp="1"/>
          </p:cNvSpPr>
          <p:nvPr>
            <p:ph type="title"/>
          </p:nvPr>
        </p:nvSpPr>
        <p:spPr bwMode="gray">
          <a:xfrm>
            <a:off x="495300" y="1044740"/>
            <a:ext cx="2605088" cy="749692"/>
          </a:xfrm>
        </p:spPr>
        <p:txBody>
          <a:bodyPr wrap="square">
            <a:spAutoFit/>
          </a:bodyPr>
          <a:lstStyle>
            <a:lvl1pPr>
              <a:lnSpc>
                <a:spcPct val="87000"/>
              </a:lnSpc>
              <a:defRPr sz="2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9735879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3.xml><?xml version="1.0" encoding="utf-8"?>
<p:sldLayout xmlns:a="http://schemas.openxmlformats.org/drawingml/2006/main" xmlns:r="http://schemas.openxmlformats.org/officeDocument/2006/relationships" xmlns:p="http://schemas.openxmlformats.org/presentationml/2006/main" showMasterSp="0" preserve="1">
  <p:cSld name="Large Circle White">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E3E28D24-6767-9C45-ABB8-DA51DF065820}"/>
              </a:ext>
            </a:extLst>
          </p:cNvPr>
          <p:cNvSpPr>
            <a:spLocks/>
          </p:cNvSpPr>
          <p:nvPr/>
        </p:nvSpPr>
        <p:spPr bwMode="ltGray">
          <a:xfrm>
            <a:off x="7517108" y="-857339"/>
            <a:ext cx="8359183" cy="8572678"/>
          </a:xfrm>
          <a:prstGeom prst="ellipse">
            <a:avLst/>
          </a:prstGeom>
          <a:solidFill>
            <a:schemeClr val="bg1"/>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11" name="Footer Placeholder 2">
            <a:extLst>
              <a:ext uri="{FF2B5EF4-FFF2-40B4-BE49-F238E27FC236}">
                <a16:creationId xmlns:a16="http://schemas.microsoft.com/office/drawing/2014/main" id="{EA514D3A-70CE-4812-A873-E8B92AB5CE62}"/>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a:p>
        </p:txBody>
      </p:sp>
      <p:sp>
        <p:nvSpPr>
          <p:cNvPr id="13" name="Title 2">
            <a:extLst>
              <a:ext uri="{FF2B5EF4-FFF2-40B4-BE49-F238E27FC236}">
                <a16:creationId xmlns:a16="http://schemas.microsoft.com/office/drawing/2014/main" id="{9274620C-1F0C-B343-A2E5-A5600D2942C7}"/>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4" name="Subtitle">
            <a:extLst>
              <a:ext uri="{FF2B5EF4-FFF2-40B4-BE49-F238E27FC236}">
                <a16:creationId xmlns:a16="http://schemas.microsoft.com/office/drawing/2014/main" id="{DB79993B-4669-3B44-8D38-0850A4815757}"/>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5" name="Content Placeholder 4">
            <a:extLst>
              <a:ext uri="{FF2B5EF4-FFF2-40B4-BE49-F238E27FC236}">
                <a16:creationId xmlns:a16="http://schemas.microsoft.com/office/drawing/2014/main" id="{7886FD52-112E-4B46-B4D5-B3FE40596000}"/>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ext Placeholder 29">
            <a:extLst>
              <a:ext uri="{FF2B5EF4-FFF2-40B4-BE49-F238E27FC236}">
                <a16:creationId xmlns:a16="http://schemas.microsoft.com/office/drawing/2014/main" id="{CF338098-9C38-5C41-9F6E-C2DB635628EC}"/>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17891159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4.xml><?xml version="1.0" encoding="utf-8"?>
<p:sldLayout xmlns:a="http://schemas.openxmlformats.org/drawingml/2006/main" xmlns:r="http://schemas.openxmlformats.org/officeDocument/2006/relationships" xmlns:p="http://schemas.openxmlformats.org/presentationml/2006/main" showMasterSp="0" preserve="1">
  <p:cSld name="Large Circle Nickel">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E3E28D24-6767-9C45-ABB8-DA51DF065820}"/>
              </a:ext>
            </a:extLst>
          </p:cNvPr>
          <p:cNvSpPr>
            <a:spLocks/>
          </p:cNvSpPr>
          <p:nvPr/>
        </p:nvSpPr>
        <p:spPr bwMode="ltGray">
          <a:xfrm>
            <a:off x="7517108" y="-857339"/>
            <a:ext cx="8359183" cy="8572678"/>
          </a:xfrm>
          <a:prstGeom prst="ellipse">
            <a:avLst/>
          </a:prstGeom>
          <a:solidFill>
            <a:schemeClr val="accent6">
              <a:lumMod val="40000"/>
              <a:lumOff val="60000"/>
            </a:schemeClr>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11" name="Footer Placeholder 2">
            <a:extLst>
              <a:ext uri="{FF2B5EF4-FFF2-40B4-BE49-F238E27FC236}">
                <a16:creationId xmlns:a16="http://schemas.microsoft.com/office/drawing/2014/main" id="{BBA70238-BC86-4481-AEB5-B9031B393928}"/>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a:p>
        </p:txBody>
      </p:sp>
      <p:sp>
        <p:nvSpPr>
          <p:cNvPr id="12" name="Title 2">
            <a:extLst>
              <a:ext uri="{FF2B5EF4-FFF2-40B4-BE49-F238E27FC236}">
                <a16:creationId xmlns:a16="http://schemas.microsoft.com/office/drawing/2014/main" id="{A2AFDEB2-8AAA-DE48-8DBA-6BF9EF6D704E}"/>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4" name="Subtitle">
            <a:extLst>
              <a:ext uri="{FF2B5EF4-FFF2-40B4-BE49-F238E27FC236}">
                <a16:creationId xmlns:a16="http://schemas.microsoft.com/office/drawing/2014/main" id="{61AD48BB-8517-C148-BF3A-87733F917AD1}"/>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5" name="Content Placeholder 4">
            <a:extLst>
              <a:ext uri="{FF2B5EF4-FFF2-40B4-BE49-F238E27FC236}">
                <a16:creationId xmlns:a16="http://schemas.microsoft.com/office/drawing/2014/main" id="{920545EE-653F-B041-A734-672192C04363}"/>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ext Placeholder 29">
            <a:extLst>
              <a:ext uri="{FF2B5EF4-FFF2-40B4-BE49-F238E27FC236}">
                <a16:creationId xmlns:a16="http://schemas.microsoft.com/office/drawing/2014/main" id="{BB10DE64-85FB-C740-B1EC-0DEBE80A912F}"/>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tx2"/>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3523961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5.xml><?xml version="1.0" encoding="utf-8"?>
<p:sldLayout xmlns:a="http://schemas.openxmlformats.org/drawingml/2006/main" xmlns:r="http://schemas.openxmlformats.org/officeDocument/2006/relationships" xmlns:p="http://schemas.openxmlformats.org/presentationml/2006/main" showMasterSp="0" preserve="1">
  <p:cSld name="Large Circle Blue">
    <p:spTree>
      <p:nvGrpSpPr>
        <p:cNvPr id="1" name=""/>
        <p:cNvGrpSpPr/>
        <p:nvPr/>
      </p:nvGrpSpPr>
      <p:grpSpPr>
        <a:xfrm>
          <a:off x="0" y="0"/>
          <a:ext cx="0" cy="0"/>
          <a:chOff x="0" y="0"/>
          <a:chExt cx="0" cy="0"/>
        </a:xfrm>
      </p:grpSpPr>
      <p:sp>
        <p:nvSpPr>
          <p:cNvPr id="9" name="Oval 8">
            <a:extLst>
              <a:ext uri="{FF2B5EF4-FFF2-40B4-BE49-F238E27FC236}">
                <a16:creationId xmlns:a16="http://schemas.microsoft.com/office/drawing/2014/main" id="{10550D71-4DDC-433E-91D6-8DB10965057B}"/>
              </a:ext>
            </a:extLst>
          </p:cNvPr>
          <p:cNvSpPr>
            <a:spLocks/>
          </p:cNvSpPr>
          <p:nvPr/>
        </p:nvSpPr>
        <p:spPr bwMode="ltGray">
          <a:xfrm>
            <a:off x="7517108" y="-857339"/>
            <a:ext cx="8359183" cy="8572678"/>
          </a:xfrm>
          <a:prstGeom prst="ellipse">
            <a:avLst/>
          </a:prstGeom>
          <a:solidFill>
            <a:schemeClr val="accent1"/>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8" name="Footer Placeholder 2">
            <a:extLst>
              <a:ext uri="{FF2B5EF4-FFF2-40B4-BE49-F238E27FC236}">
                <a16:creationId xmlns:a16="http://schemas.microsoft.com/office/drawing/2014/main" id="{9D5E8CCD-FCF9-4B0B-A62F-907B1C0EFCEC}"/>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a:p>
        </p:txBody>
      </p:sp>
      <p:sp>
        <p:nvSpPr>
          <p:cNvPr id="17" name="Title 2">
            <a:extLst>
              <a:ext uri="{FF2B5EF4-FFF2-40B4-BE49-F238E27FC236}">
                <a16:creationId xmlns:a16="http://schemas.microsoft.com/office/drawing/2014/main" id="{7B246259-76D6-B74C-A64A-CCBFC5D7D85B}"/>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8" name="Subtitle">
            <a:extLst>
              <a:ext uri="{FF2B5EF4-FFF2-40B4-BE49-F238E27FC236}">
                <a16:creationId xmlns:a16="http://schemas.microsoft.com/office/drawing/2014/main" id="{0AB770EA-5649-754F-967C-C4716DA97A16}"/>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9" name="Content Placeholder 4">
            <a:extLst>
              <a:ext uri="{FF2B5EF4-FFF2-40B4-BE49-F238E27FC236}">
                <a16:creationId xmlns:a16="http://schemas.microsoft.com/office/drawing/2014/main" id="{681C9D64-9B88-4044-9799-D79122BD3557}"/>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Text Placeholder 29">
            <a:extLst>
              <a:ext uri="{FF2B5EF4-FFF2-40B4-BE49-F238E27FC236}">
                <a16:creationId xmlns:a16="http://schemas.microsoft.com/office/drawing/2014/main" id="{627AF1A1-6C92-6240-81FA-2147DD27EC94}"/>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113254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6.xml><?xml version="1.0" encoding="utf-8"?>
<p:sldLayout xmlns:a="http://schemas.openxmlformats.org/drawingml/2006/main" xmlns:r="http://schemas.openxmlformats.org/officeDocument/2006/relationships" xmlns:p="http://schemas.openxmlformats.org/presentationml/2006/main" showMasterSp="0" preserve="1">
  <p:cSld name="Large Circle Gun Metal">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B826177F-FC3F-2F42-98BC-69EF3FD7FC45}"/>
              </a:ext>
            </a:extLst>
          </p:cNvPr>
          <p:cNvSpPr>
            <a:spLocks/>
          </p:cNvSpPr>
          <p:nvPr/>
        </p:nvSpPr>
        <p:spPr bwMode="ltGray">
          <a:xfrm>
            <a:off x="7517108" y="-857339"/>
            <a:ext cx="8359183" cy="8572678"/>
          </a:xfrm>
          <a:prstGeom prst="ellipse">
            <a:avLst/>
          </a:prstGeom>
          <a:solidFill>
            <a:schemeClr val="accent5"/>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11" name="Footer Placeholder 2">
            <a:extLst>
              <a:ext uri="{FF2B5EF4-FFF2-40B4-BE49-F238E27FC236}">
                <a16:creationId xmlns:a16="http://schemas.microsoft.com/office/drawing/2014/main" id="{D5CEE6F9-1E4B-4C9A-946F-D83A264DC746}"/>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a:p>
        </p:txBody>
      </p:sp>
      <p:sp>
        <p:nvSpPr>
          <p:cNvPr id="12" name="Title 2">
            <a:extLst>
              <a:ext uri="{FF2B5EF4-FFF2-40B4-BE49-F238E27FC236}">
                <a16:creationId xmlns:a16="http://schemas.microsoft.com/office/drawing/2014/main" id="{0B7058E8-725E-C84D-AF48-4FAF9C2EB9F6}"/>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4" name="Subtitle">
            <a:extLst>
              <a:ext uri="{FF2B5EF4-FFF2-40B4-BE49-F238E27FC236}">
                <a16:creationId xmlns:a16="http://schemas.microsoft.com/office/drawing/2014/main" id="{46859A5A-C3CA-B947-AA31-16540E8ED234}"/>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5" name="Content Placeholder 4">
            <a:extLst>
              <a:ext uri="{FF2B5EF4-FFF2-40B4-BE49-F238E27FC236}">
                <a16:creationId xmlns:a16="http://schemas.microsoft.com/office/drawing/2014/main" id="{82799493-50F9-C645-A15F-AF98EB7D8D59}"/>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ext Placeholder 29">
            <a:extLst>
              <a:ext uri="{FF2B5EF4-FFF2-40B4-BE49-F238E27FC236}">
                <a16:creationId xmlns:a16="http://schemas.microsoft.com/office/drawing/2014/main" id="{1A833B55-A7C3-854B-BA7F-F4BD4B65F5D8}"/>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7069932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preserve="1">
  <p:cSld name="Large Circle Midnight">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BAE47188-2E65-7E46-B32C-E78D883C6DCA}"/>
              </a:ext>
            </a:extLst>
          </p:cNvPr>
          <p:cNvSpPr>
            <a:spLocks/>
          </p:cNvSpPr>
          <p:nvPr/>
        </p:nvSpPr>
        <p:spPr bwMode="ltGray">
          <a:xfrm>
            <a:off x="7517108" y="-857339"/>
            <a:ext cx="8359183" cy="8572678"/>
          </a:xfrm>
          <a:prstGeom prst="ellipse">
            <a:avLst/>
          </a:prstGeom>
          <a:solidFill>
            <a:schemeClr val="tx2"/>
          </a:solidFill>
          <a:ln w="25400" cap="flat" cmpd="sng" algn="ctr">
            <a:noFill/>
            <a:prstDash val="solid"/>
          </a:ln>
          <a:effectLst>
            <a:innerShdw blurRad="63500" dist="50800" dir="13500000">
              <a:prstClr val="black">
                <a:alpha val="50000"/>
              </a:prst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a:ln>
                <a:noFill/>
              </a:ln>
              <a:solidFill>
                <a:prstClr val="white"/>
              </a:solidFill>
              <a:effectLst/>
              <a:uLnTx/>
              <a:uFillTx/>
              <a:latin typeface="Microsoft Sans Serif"/>
            </a:endParaRPr>
          </a:p>
        </p:txBody>
      </p:sp>
      <p:sp>
        <p:nvSpPr>
          <p:cNvPr id="11" name="Footer Placeholder 2">
            <a:extLst>
              <a:ext uri="{FF2B5EF4-FFF2-40B4-BE49-F238E27FC236}">
                <a16:creationId xmlns:a16="http://schemas.microsoft.com/office/drawing/2014/main" id="{CA8F4DA7-4CDA-4E93-B875-4157AC85CAEB}"/>
              </a:ext>
            </a:extLst>
          </p:cNvPr>
          <p:cNvSpPr>
            <a:spLocks noGrp="1"/>
          </p:cNvSpPr>
          <p:nvPr>
            <p:ph type="ftr" sz="quarter" idx="10"/>
          </p:nvPr>
        </p:nvSpPr>
        <p:spPr>
          <a:xfrm>
            <a:off x="495299" y="6532895"/>
            <a:ext cx="594360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6">
                    <a:lumMod val="75000"/>
                  </a:schemeClr>
                </a:solidFill>
              </a:defRPr>
            </a:lvl1pPr>
          </a:lstStyle>
          <a:p>
            <a:endParaRPr lang="en-US"/>
          </a:p>
        </p:txBody>
      </p:sp>
      <p:sp>
        <p:nvSpPr>
          <p:cNvPr id="9" name="Title 2">
            <a:extLst>
              <a:ext uri="{FF2B5EF4-FFF2-40B4-BE49-F238E27FC236}">
                <a16:creationId xmlns:a16="http://schemas.microsoft.com/office/drawing/2014/main" id="{3EA31D99-8C5B-7B44-8F12-D57457CBA784}"/>
              </a:ext>
            </a:extLst>
          </p:cNvPr>
          <p:cNvSpPr>
            <a:spLocks noGrp="1"/>
          </p:cNvSpPr>
          <p:nvPr>
            <p:ph type="title"/>
          </p:nvPr>
        </p:nvSpPr>
        <p:spPr>
          <a:xfrm>
            <a:off x="495300" y="642645"/>
            <a:ext cx="6423978" cy="361959"/>
          </a:xfrm>
        </p:spPr>
        <p:txBody>
          <a:bodyPr wrap="square">
            <a:spAutoFit/>
          </a:bodyPr>
          <a:lstStyle>
            <a:lvl1pPr>
              <a:defRPr>
                <a:solidFill>
                  <a:schemeClr val="tx2"/>
                </a:solidFill>
              </a:defRPr>
            </a:lvl1pPr>
          </a:lstStyle>
          <a:p>
            <a:r>
              <a:rPr lang="en-US"/>
              <a:t>Click to edit Master title style</a:t>
            </a:r>
          </a:p>
        </p:txBody>
      </p:sp>
      <p:sp>
        <p:nvSpPr>
          <p:cNvPr id="12" name="Subtitle">
            <a:extLst>
              <a:ext uri="{FF2B5EF4-FFF2-40B4-BE49-F238E27FC236}">
                <a16:creationId xmlns:a16="http://schemas.microsoft.com/office/drawing/2014/main" id="{92784E52-9B2E-7748-80BB-844DED7D24DE}"/>
              </a:ext>
            </a:extLst>
          </p:cNvPr>
          <p:cNvSpPr>
            <a:spLocks noGrp="1"/>
          </p:cNvSpPr>
          <p:nvPr>
            <p:ph type="subTitle" idx="1"/>
          </p:nvPr>
        </p:nvSpPr>
        <p:spPr>
          <a:xfrm>
            <a:off x="494189" y="1088136"/>
            <a:ext cx="6425089" cy="236347"/>
          </a:xfrm>
          <a:prstGeom prst="rect">
            <a:avLst/>
          </a:prstGeom>
        </p:spPr>
        <p:txBody>
          <a:bodyPr wrap="square">
            <a:spAutoFit/>
          </a:bodyPr>
          <a:lstStyle>
            <a:lvl1pPr marL="0" indent="0" algn="l">
              <a:lnSpc>
                <a:spcPct val="96000"/>
              </a:lnSpc>
              <a:spcBef>
                <a:spcPts val="900"/>
              </a:spcBef>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Content Placeholder 4">
            <a:extLst>
              <a:ext uri="{FF2B5EF4-FFF2-40B4-BE49-F238E27FC236}">
                <a16:creationId xmlns:a16="http://schemas.microsoft.com/office/drawing/2014/main" id="{260A92EA-6842-964F-864F-6425261A0780}"/>
              </a:ext>
            </a:extLst>
          </p:cNvPr>
          <p:cNvSpPr>
            <a:spLocks noGrp="1"/>
          </p:cNvSpPr>
          <p:nvPr>
            <p:ph sz="quarter" idx="17"/>
          </p:nvPr>
        </p:nvSpPr>
        <p:spPr>
          <a:xfrm>
            <a:off x="495300" y="1719072"/>
            <a:ext cx="6425089" cy="4451541"/>
          </a:xfrm>
          <a:prstGeom prst="rect">
            <a:avLst/>
          </a:prstGeom>
        </p:spPr>
        <p:txBody>
          <a:bodyPr/>
          <a:lstStyle>
            <a:lvl1pPr>
              <a:buClrTx/>
              <a:defRPr/>
            </a:lvl1pPr>
            <a:lvl2pPr>
              <a:buClrTx/>
              <a:defRPr/>
            </a:lvl2pPr>
            <a:lvl3pPr>
              <a:buClrTx/>
              <a:defRPr/>
            </a:lvl3pPr>
            <a:lvl4pPr>
              <a:buClrTx/>
              <a:defRPr/>
            </a:lvl4pPr>
            <a:lvl5pPr>
              <a:buClrTx/>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Text Placeholder 29">
            <a:extLst>
              <a:ext uri="{FF2B5EF4-FFF2-40B4-BE49-F238E27FC236}">
                <a16:creationId xmlns:a16="http://schemas.microsoft.com/office/drawing/2014/main" id="{EE566E6D-F0F7-6449-A21D-F146C5051BB5}"/>
              </a:ext>
            </a:extLst>
          </p:cNvPr>
          <p:cNvSpPr>
            <a:spLocks noGrp="1"/>
          </p:cNvSpPr>
          <p:nvPr>
            <p:ph type="body" sz="quarter" idx="15"/>
          </p:nvPr>
        </p:nvSpPr>
        <p:spPr bwMode="black">
          <a:xfrm>
            <a:off x="8471454" y="2764100"/>
            <a:ext cx="2717245" cy="1134132"/>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14189701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preserve="1">
  <p:cSld name="Segue White">
    <p:spTree>
      <p:nvGrpSpPr>
        <p:cNvPr id="1" name=""/>
        <p:cNvGrpSpPr/>
        <p:nvPr/>
      </p:nvGrpSpPr>
      <p:grpSpPr>
        <a:xfrm>
          <a:off x="0" y="0"/>
          <a:ext cx="0" cy="0"/>
          <a:chOff x="0" y="0"/>
          <a:chExt cx="0" cy="0"/>
        </a:xfrm>
      </p:grpSpPr>
      <p:sp>
        <p:nvSpPr>
          <p:cNvPr id="8" name="Rectangle: Rounded Corners 7">
            <a:extLst>
              <a:ext uri="{FF2B5EF4-FFF2-40B4-BE49-F238E27FC236}">
                <a16:creationId xmlns:a16="http://schemas.microsoft.com/office/drawing/2014/main" id="{AAB543E5-A8C2-415A-B513-83E9DDD7D875}"/>
              </a:ext>
            </a:extLst>
          </p:cNvPr>
          <p:cNvSpPr/>
          <p:nvPr/>
        </p:nvSpPr>
        <p:spPr bwMode="white">
          <a:xfrm>
            <a:off x="-171450" y="-152401"/>
            <a:ext cx="10904538" cy="6516131"/>
          </a:xfrm>
          <a:prstGeom prst="roundRect">
            <a:avLst>
              <a:gd name="adj" fmla="val 1263"/>
            </a:avLst>
          </a:prstGeom>
          <a:solidFill>
            <a:schemeClr val="bg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78E31F24-408B-034C-891A-D4CD9B80A98F}"/>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endParaRPr lang="en-US" dirty="0"/>
          </a:p>
        </p:txBody>
      </p:sp>
    </p:spTree>
    <p:extLst>
      <p:ext uri="{BB962C8B-B14F-4D97-AF65-F5344CB8AC3E}">
        <p14:creationId xmlns:p14="http://schemas.microsoft.com/office/powerpoint/2010/main" val="42510910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preserve="1">
  <p:cSld name="Segue Nickel">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p:nvSpPr>
        <p:spPr bwMode="white">
          <a:xfrm>
            <a:off x="-171450" y="-152401"/>
            <a:ext cx="10904538" cy="6516131"/>
          </a:xfrm>
          <a:prstGeom prst="roundRect">
            <a:avLst>
              <a:gd name="adj" fmla="val 1263"/>
            </a:avLst>
          </a:prstGeom>
          <a:solidFill>
            <a:schemeClr val="accent6">
              <a:lumMod val="40000"/>
              <a:lumOff val="60000"/>
            </a:schemeClr>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endParaRPr lang="en-US" dirty="0"/>
          </a:p>
        </p:txBody>
      </p:sp>
    </p:spTree>
    <p:extLst>
      <p:ext uri="{BB962C8B-B14F-4D97-AF65-F5344CB8AC3E}">
        <p14:creationId xmlns:p14="http://schemas.microsoft.com/office/powerpoint/2010/main" val="41382327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p:cSld name="Agenda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D5696-B4ED-4B82-A4B1-160E4E14F343}"/>
              </a:ext>
            </a:extLst>
          </p:cNvPr>
          <p:cNvSpPr txBox="1"/>
          <p:nvPr/>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dirty="0">
                <a:solidFill>
                  <a:schemeClr val="accent6">
                    <a:lumMod val="60000"/>
                    <a:lumOff val="40000"/>
                  </a:schemeClr>
                </a:solidFill>
                <a:effectLst>
                  <a:innerShdw blurRad="38100" dist="25400" dir="8100000">
                    <a:prstClr val="black">
                      <a:alpha val="50000"/>
                    </a:prstClr>
                  </a:innerShdw>
                </a:effectLst>
              </a:rPr>
              <a:t>Agenda</a:t>
            </a:r>
          </a:p>
        </p:txBody>
      </p:sp>
      <p:sp>
        <p:nvSpPr>
          <p:cNvPr id="7" name="Content Placeholder 19">
            <a:extLst>
              <a:ext uri="{FF2B5EF4-FFF2-40B4-BE49-F238E27FC236}">
                <a16:creationId xmlns:a16="http://schemas.microsoft.com/office/drawing/2014/main" id="{F1A31244-B2C3-4240-B89D-E10155BFC2E1}"/>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tx2"/>
              </a:buClr>
              <a:buFont typeface="+mj-lt"/>
              <a:buAutoNum type="arabicPeriod"/>
              <a:defRPr sz="5400">
                <a:solidFill>
                  <a:schemeClr val="tx2"/>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28711500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preserve="1">
  <p:cSld name="Segue Blue">
    <p:spTree>
      <p:nvGrpSpPr>
        <p:cNvPr id="1" name=""/>
        <p:cNvGrpSpPr/>
        <p:nvPr/>
      </p:nvGrpSpPr>
      <p:grpSpPr>
        <a:xfrm>
          <a:off x="0" y="0"/>
          <a:ext cx="0" cy="0"/>
          <a:chOff x="0" y="0"/>
          <a:chExt cx="0" cy="0"/>
        </a:xfrm>
      </p:grpSpPr>
      <p:sp>
        <p:nvSpPr>
          <p:cNvPr id="24" name="Rectangle: Rounded Corners 23">
            <a:extLst>
              <a:ext uri="{FF2B5EF4-FFF2-40B4-BE49-F238E27FC236}">
                <a16:creationId xmlns:a16="http://schemas.microsoft.com/office/drawing/2014/main" id="{C48B92C6-8BAB-46BE-82E1-29A041E97FB8}"/>
              </a:ext>
            </a:extLst>
          </p:cNvPr>
          <p:cNvSpPr/>
          <p:nvPr/>
        </p:nvSpPr>
        <p:spPr bwMode="white">
          <a:xfrm>
            <a:off x="-171450" y="-152401"/>
            <a:ext cx="10904538" cy="6516131"/>
          </a:xfrm>
          <a:prstGeom prst="roundRect">
            <a:avLst>
              <a:gd name="adj" fmla="val 1263"/>
            </a:avLst>
          </a:prstGeom>
          <a:solidFill>
            <a:schemeClr val="accent1"/>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31" name="Title 1">
            <a:extLst>
              <a:ext uri="{FF2B5EF4-FFF2-40B4-BE49-F238E27FC236}">
                <a16:creationId xmlns:a16="http://schemas.microsoft.com/office/drawing/2014/main" id="{93EDA90E-CAE4-B04E-BBDA-181C0E0E04D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endParaRPr lang="en-US" dirty="0"/>
          </a:p>
        </p:txBody>
      </p:sp>
      <p:sp>
        <p:nvSpPr>
          <p:cNvPr id="32" name="Subtitle">
            <a:extLst>
              <a:ext uri="{FF2B5EF4-FFF2-40B4-BE49-F238E27FC236}">
                <a16:creationId xmlns:a16="http://schemas.microsoft.com/office/drawing/2014/main" id="{12BC0725-E8C3-0C43-AD45-92349F42DC34}"/>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37469122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preserve="1">
  <p:cSld name="Segue Gun Metal">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FEC0451-770B-4070-ACD4-0882A0095A6A}"/>
              </a:ext>
            </a:extLst>
          </p:cNvPr>
          <p:cNvSpPr/>
          <p:nvPr/>
        </p:nvSpPr>
        <p:spPr bwMode="white">
          <a:xfrm>
            <a:off x="-171450" y="-152401"/>
            <a:ext cx="10904538" cy="6516131"/>
          </a:xfrm>
          <a:prstGeom prst="roundRect">
            <a:avLst>
              <a:gd name="adj" fmla="val 1263"/>
            </a:avLst>
          </a:prstGeom>
          <a:solidFill>
            <a:schemeClr val="accent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46569433-1D23-43C7-A01E-9C6E2975369F}"/>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22E55F0E-7B10-4FDF-B5BD-AF1860F2BF27}"/>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26363509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preserve="1">
  <p:cSld name="Segue Midnight">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850B61F-2463-4E12-B05F-5C04B8EA8B59}"/>
              </a:ext>
            </a:extLst>
          </p:cNvPr>
          <p:cNvSpPr/>
          <p:nvPr/>
        </p:nvSpPr>
        <p:spPr bwMode="white">
          <a:xfrm>
            <a:off x="-171450" y="-152401"/>
            <a:ext cx="10904538" cy="6516131"/>
          </a:xfrm>
          <a:prstGeom prst="roundRect">
            <a:avLst>
              <a:gd name="adj" fmla="val 1263"/>
            </a:avLst>
          </a:prstGeom>
          <a:solidFill>
            <a:schemeClr val="tx2"/>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0BF73236-9A00-4737-B99F-8D917394A1B3}"/>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43BC7C6-A8F1-4D02-91D6-CBA0AF9DA032}"/>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1846431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3.xml><?xml version="1.0" encoding="utf-8"?>
<p:sldLayout xmlns:a="http://schemas.openxmlformats.org/drawingml/2006/main" xmlns:r="http://schemas.openxmlformats.org/officeDocument/2006/relationships" xmlns:p="http://schemas.openxmlformats.org/presentationml/2006/main" showMasterSp="0" preserve="1">
  <p:cSld name="Segue White 2">
    <p:bg>
      <p:bgPr>
        <a:solidFill>
          <a:srgbClr val="FFFFFF"/>
        </a:solidFill>
        <a:effectLst/>
      </p:bgPr>
    </p:bg>
    <p:spTree>
      <p:nvGrpSpPr>
        <p:cNvPr id="1" name=""/>
        <p:cNvGrpSpPr/>
        <p:nvPr/>
      </p:nvGrpSpPr>
      <p:grpSpPr>
        <a:xfrm>
          <a:off x="0" y="0"/>
          <a:ext cx="0" cy="0"/>
          <a:chOff x="0" y="0"/>
          <a:chExt cx="0" cy="0"/>
        </a:xfrm>
      </p:grpSpPr>
      <p:sp>
        <p:nvSpPr>
          <p:cNvPr id="8" name="Rectangle: Rounded Corners 7">
            <a:extLst>
              <a:ext uri="{FF2B5EF4-FFF2-40B4-BE49-F238E27FC236}">
                <a16:creationId xmlns:a16="http://schemas.microsoft.com/office/drawing/2014/main" id="{AAB543E5-A8C2-415A-B513-83E9DDD7D875}"/>
              </a:ext>
            </a:extLst>
          </p:cNvPr>
          <p:cNvSpPr/>
          <p:nvPr/>
        </p:nvSpPr>
        <p:spPr bwMode="white">
          <a:xfrm>
            <a:off x="-171450" y="-152401"/>
            <a:ext cx="10904538" cy="6516131"/>
          </a:xfrm>
          <a:prstGeom prst="roundRect">
            <a:avLst>
              <a:gd name="adj" fmla="val 1263"/>
            </a:avLst>
          </a:prstGeom>
          <a:solidFill>
            <a:srgbClr val="FAFBFC"/>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Tree>
    <p:extLst>
      <p:ext uri="{BB962C8B-B14F-4D97-AF65-F5344CB8AC3E}">
        <p14:creationId xmlns:p14="http://schemas.microsoft.com/office/powerpoint/2010/main" val="41041311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4.xml><?xml version="1.0" encoding="utf-8"?>
<p:sldLayout xmlns:a="http://schemas.openxmlformats.org/drawingml/2006/main" xmlns:r="http://schemas.openxmlformats.org/officeDocument/2006/relationships" xmlns:p="http://schemas.openxmlformats.org/presentationml/2006/main" showMasterSp="0" preserve="1">
  <p:cSld name="Segue Nickel 2">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12B302BC-4858-4EC1-8EB4-20A8B1481437}"/>
              </a:ext>
            </a:extLst>
          </p:cNvPr>
          <p:cNvSpPr/>
          <p:nvPr/>
        </p:nvSpPr>
        <p:spPr bwMode="white">
          <a:xfrm>
            <a:off x="-171450" y="-152401"/>
            <a:ext cx="10904538" cy="6516131"/>
          </a:xfrm>
          <a:prstGeom prst="roundRect">
            <a:avLst>
              <a:gd name="adj" fmla="val 1263"/>
            </a:avLst>
          </a:prstGeom>
          <a:solidFill>
            <a:srgbClr val="D3DAE5"/>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2934A4AA-94A2-46BD-9524-BB1118BCD685}"/>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85A8A33-EB30-4E58-9F4F-DB3301E084F5}"/>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tx2"/>
                </a:solidFill>
              </a:defRPr>
            </a:lvl1pPr>
          </a:lstStyle>
          <a:p>
            <a:r>
              <a:rPr lang="en-US"/>
              <a:t>Click to edit Master title style</a:t>
            </a:r>
          </a:p>
        </p:txBody>
      </p:sp>
    </p:spTree>
    <p:extLst>
      <p:ext uri="{BB962C8B-B14F-4D97-AF65-F5344CB8AC3E}">
        <p14:creationId xmlns:p14="http://schemas.microsoft.com/office/powerpoint/2010/main" val="42792388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5.xml><?xml version="1.0" encoding="utf-8"?>
<p:sldLayout xmlns:a="http://schemas.openxmlformats.org/drawingml/2006/main" xmlns:r="http://schemas.openxmlformats.org/officeDocument/2006/relationships" xmlns:p="http://schemas.openxmlformats.org/presentationml/2006/main" showMasterSp="0" preserve="1">
  <p:cSld name="Segue Blue 2">
    <p:bg>
      <p:bgPr>
        <a:solidFill>
          <a:schemeClr val="accent1"/>
        </a:solidFill>
        <a:effectLst/>
      </p:bgPr>
    </p:bg>
    <p:spTree>
      <p:nvGrpSpPr>
        <p:cNvPr id="1" name=""/>
        <p:cNvGrpSpPr/>
        <p:nvPr/>
      </p:nvGrpSpPr>
      <p:grpSpPr>
        <a:xfrm>
          <a:off x="0" y="0"/>
          <a:ext cx="0" cy="0"/>
          <a:chOff x="0" y="0"/>
          <a:chExt cx="0" cy="0"/>
        </a:xfrm>
      </p:grpSpPr>
      <p:sp>
        <p:nvSpPr>
          <p:cNvPr id="24" name="Rectangle: Rounded Corners 23">
            <a:extLst>
              <a:ext uri="{FF2B5EF4-FFF2-40B4-BE49-F238E27FC236}">
                <a16:creationId xmlns:a16="http://schemas.microsoft.com/office/drawing/2014/main" id="{C48B92C6-8BAB-46BE-82E1-29A041E97FB8}"/>
              </a:ext>
            </a:extLst>
          </p:cNvPr>
          <p:cNvSpPr/>
          <p:nvPr/>
        </p:nvSpPr>
        <p:spPr bwMode="white">
          <a:xfrm>
            <a:off x="-171450" y="-152401"/>
            <a:ext cx="10904538" cy="6516131"/>
          </a:xfrm>
          <a:prstGeom prst="roundRect">
            <a:avLst>
              <a:gd name="adj" fmla="val 1263"/>
            </a:avLst>
          </a:prstGeom>
          <a:solidFill>
            <a:srgbClr val="214DC9"/>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23891245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6.xml><?xml version="1.0" encoding="utf-8"?>
<p:sldLayout xmlns:a="http://schemas.openxmlformats.org/drawingml/2006/main" xmlns:r="http://schemas.openxmlformats.org/officeDocument/2006/relationships" xmlns:p="http://schemas.openxmlformats.org/presentationml/2006/main" showMasterSp="0" preserve="1">
  <p:cSld name="Segue Gun Metal 2">
    <p:bg>
      <p:bgPr>
        <a:solidFill>
          <a:schemeClr val="accent5"/>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FEC0451-770B-4070-ACD4-0882A0095A6A}"/>
              </a:ext>
            </a:extLst>
          </p:cNvPr>
          <p:cNvSpPr/>
          <p:nvPr/>
        </p:nvSpPr>
        <p:spPr bwMode="white">
          <a:xfrm>
            <a:off x="-171450" y="-152401"/>
            <a:ext cx="10904538" cy="6516131"/>
          </a:xfrm>
          <a:prstGeom prst="roundRect">
            <a:avLst>
              <a:gd name="adj" fmla="val 1263"/>
            </a:avLst>
          </a:prstGeom>
          <a:solidFill>
            <a:srgbClr val="44536C"/>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46569433-1D23-43C7-A01E-9C6E2975369F}"/>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22E55F0E-7B10-4FDF-B5BD-AF1860F2BF27}"/>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42695947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7.xml><?xml version="1.0" encoding="utf-8"?>
<p:sldLayout xmlns:a="http://schemas.openxmlformats.org/drawingml/2006/main" xmlns:r="http://schemas.openxmlformats.org/officeDocument/2006/relationships" xmlns:p="http://schemas.openxmlformats.org/presentationml/2006/main" showMasterSp="0" preserve="1">
  <p:cSld name="Segue Midnight 2">
    <p:bg>
      <p:bgPr>
        <a:solidFill>
          <a:schemeClr val="tx2"/>
        </a:solidFill>
        <a:effectLst/>
      </p:bgPr>
    </p:bg>
    <p:spTree>
      <p:nvGrpSpPr>
        <p:cNvPr id="1" name=""/>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5850B61F-2463-4E12-B05F-5C04B8EA8B59}"/>
              </a:ext>
            </a:extLst>
          </p:cNvPr>
          <p:cNvSpPr/>
          <p:nvPr/>
        </p:nvSpPr>
        <p:spPr bwMode="white">
          <a:xfrm>
            <a:off x="-171450" y="-152401"/>
            <a:ext cx="10904538" cy="6516131"/>
          </a:xfrm>
          <a:prstGeom prst="roundRect">
            <a:avLst>
              <a:gd name="adj" fmla="val 1263"/>
            </a:avLst>
          </a:prstGeom>
          <a:solidFill>
            <a:srgbClr val="092139"/>
          </a:solidFill>
          <a:ln w="10795" cap="flat" cmpd="sng" algn="ctr">
            <a:noFill/>
            <a:prstDash val="solid"/>
          </a:ln>
          <a:effectLst>
            <a:innerShdw blurRad="63500" dist="50800" dir="189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6" name="Subtitle">
            <a:extLst>
              <a:ext uri="{FF2B5EF4-FFF2-40B4-BE49-F238E27FC236}">
                <a16:creationId xmlns:a16="http://schemas.microsoft.com/office/drawing/2014/main" id="{0BF73236-9A00-4737-B99F-8D917394A1B3}"/>
              </a:ext>
            </a:extLst>
          </p:cNvPr>
          <p:cNvSpPr>
            <a:spLocks noGrp="1"/>
          </p:cNvSpPr>
          <p:nvPr>
            <p:ph type="subTitle" idx="1"/>
          </p:nvPr>
        </p:nvSpPr>
        <p:spPr bwMode="black">
          <a:xfrm>
            <a:off x="494189" y="4525630"/>
            <a:ext cx="8831404" cy="914400"/>
          </a:xfrm>
          <a:prstGeom prst="rect">
            <a:avLst/>
          </a:prstGeom>
        </p:spPr>
        <p:txBody>
          <a:bodyPr/>
          <a:lstStyle>
            <a:lvl1pPr marL="0" indent="0" algn="l">
              <a:lnSpc>
                <a:spcPct val="96000"/>
              </a:lnSpc>
              <a:spcBef>
                <a:spcPts val="1200"/>
              </a:spcBef>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itle 1">
            <a:extLst>
              <a:ext uri="{FF2B5EF4-FFF2-40B4-BE49-F238E27FC236}">
                <a16:creationId xmlns:a16="http://schemas.microsoft.com/office/drawing/2014/main" id="{D43BC7C6-A8F1-4D02-91D6-CBA0AF9DA032}"/>
              </a:ext>
            </a:extLst>
          </p:cNvPr>
          <p:cNvSpPr>
            <a:spLocks noGrp="1"/>
          </p:cNvSpPr>
          <p:nvPr>
            <p:ph type="title"/>
          </p:nvPr>
        </p:nvSpPr>
        <p:spPr>
          <a:xfrm>
            <a:off x="495298" y="3593167"/>
            <a:ext cx="8829675" cy="722955"/>
          </a:xfrm>
        </p:spPr>
        <p:txBody>
          <a:bodyPr wrap="square">
            <a:spAutoFit/>
          </a:bodyPr>
          <a:lstStyle>
            <a:lvl1pPr>
              <a:lnSpc>
                <a:spcPct val="87000"/>
              </a:lnSpc>
              <a:defRPr sz="5400">
                <a:solidFill>
                  <a:schemeClr val="bg1"/>
                </a:solidFill>
              </a:defRPr>
            </a:lvl1pPr>
          </a:lstStyle>
          <a:p>
            <a:r>
              <a:rPr lang="en-US"/>
              <a:t>Click to edit Master title style</a:t>
            </a:r>
          </a:p>
        </p:txBody>
      </p:sp>
    </p:spTree>
    <p:extLst>
      <p:ext uri="{BB962C8B-B14F-4D97-AF65-F5344CB8AC3E}">
        <p14:creationId xmlns:p14="http://schemas.microsoft.com/office/powerpoint/2010/main" val="10875727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8.xml><?xml version="1.0" encoding="utf-8"?>
<p:sldLayout xmlns:a="http://schemas.openxmlformats.org/drawingml/2006/main" xmlns:r="http://schemas.openxmlformats.org/officeDocument/2006/relationships" xmlns:p="http://schemas.openxmlformats.org/presentationml/2006/main" showMasterSp="0" preserve="1">
  <p:cSld name="Quote White">
    <p:bg>
      <p:bgPr>
        <a:gradFill>
          <a:gsLst>
            <a:gs pos="4000">
              <a:schemeClr val="bg1"/>
            </a:gs>
            <a:gs pos="35000">
              <a:schemeClr val="accent6">
                <a:lumMod val="20000"/>
                <a:lumOff val="80000"/>
              </a:schemeClr>
            </a:gs>
            <a:gs pos="100000">
              <a:schemeClr val="accent6">
                <a:lumMod val="40000"/>
                <a:lumOff val="60000"/>
              </a:schemeClr>
            </a:gs>
          </a:gsLst>
          <a:lin ang="2700000" scaled="1"/>
        </a:gradFill>
        <a:effectLst/>
      </p:bgPr>
    </p:bg>
    <p:spTree>
      <p:nvGrpSpPr>
        <p:cNvPr id="1" name=""/>
        <p:cNvGrpSpPr/>
        <p:nvPr/>
      </p:nvGrpSpPr>
      <p:grpSpPr>
        <a:xfrm>
          <a:off x="0" y="0"/>
          <a:ext cx="0" cy="0"/>
          <a:chOff x="0" y="0"/>
          <a:chExt cx="0" cy="0"/>
        </a:xfrm>
      </p:grpSpPr>
      <p:sp>
        <p:nvSpPr>
          <p:cNvPr id="7" name="Text Placeholder 47">
            <a:extLst>
              <a:ext uri="{FF2B5EF4-FFF2-40B4-BE49-F238E27FC236}">
                <a16:creationId xmlns:a16="http://schemas.microsoft.com/office/drawing/2014/main" id="{0A9A91B8-A650-FF42-8B84-8EE8AA9B4732}"/>
              </a:ext>
            </a:extLst>
          </p:cNvPr>
          <p:cNvSpPr>
            <a:spLocks noGrp="1"/>
          </p:cNvSpPr>
          <p:nvPr>
            <p:ph type="body" sz="quarter" idx="11"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8" name="Text Placeholder 43">
            <a:extLst>
              <a:ext uri="{FF2B5EF4-FFF2-40B4-BE49-F238E27FC236}">
                <a16:creationId xmlns:a16="http://schemas.microsoft.com/office/drawing/2014/main" id="{B5E7CF3F-BD3B-7D42-BDAB-A4F74F05340E}"/>
              </a:ext>
            </a:extLst>
          </p:cNvPr>
          <p:cNvSpPr>
            <a:spLocks noGrp="1"/>
          </p:cNvSpPr>
          <p:nvPr>
            <p:ph type="body" sz="quarter" idx="10" hasCustomPrompt="1"/>
          </p:nvPr>
        </p:nvSpPr>
        <p:spPr bwMode="black">
          <a:xfrm>
            <a:off x="495301" y="6127695"/>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accent1"/>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a:t>
            </a:r>
          </a:p>
        </p:txBody>
      </p:sp>
      <p:sp>
        <p:nvSpPr>
          <p:cNvPr id="9" name="Text Placeholder 49">
            <a:extLst>
              <a:ext uri="{FF2B5EF4-FFF2-40B4-BE49-F238E27FC236}">
                <a16:creationId xmlns:a16="http://schemas.microsoft.com/office/drawing/2014/main" id="{82B27882-C065-5746-8F41-9F6ECE7B8919}"/>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tx2"/>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Enter a quote or big statement here</a:t>
            </a:r>
          </a:p>
        </p:txBody>
      </p:sp>
    </p:spTree>
    <p:extLst>
      <p:ext uri="{BB962C8B-B14F-4D97-AF65-F5344CB8AC3E}">
        <p14:creationId xmlns:p14="http://schemas.microsoft.com/office/powerpoint/2010/main" val="34197083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9.xml><?xml version="1.0" encoding="utf-8"?>
<p:sldLayout xmlns:a="http://schemas.openxmlformats.org/drawingml/2006/main" xmlns:r="http://schemas.openxmlformats.org/officeDocument/2006/relationships" xmlns:p="http://schemas.openxmlformats.org/presentationml/2006/main" showMasterSp="0" preserve="1">
  <p:cSld name="Quote Nickel">
    <p:bg>
      <p:bgPr>
        <a:gradFill>
          <a:gsLst>
            <a:gs pos="4000">
              <a:schemeClr val="accent6">
                <a:lumMod val="40000"/>
                <a:lumOff val="60000"/>
              </a:schemeClr>
            </a:gs>
            <a:gs pos="40000">
              <a:schemeClr val="accent6">
                <a:lumMod val="60000"/>
                <a:lumOff val="40000"/>
              </a:schemeClr>
            </a:gs>
            <a:gs pos="100000">
              <a:schemeClr val="accent6"/>
            </a:gs>
          </a:gsLst>
          <a:lin ang="2700000" scaled="1"/>
        </a:gradFill>
        <a:effectLst/>
      </p:bgPr>
    </p:bg>
    <p:spTree>
      <p:nvGrpSpPr>
        <p:cNvPr id="1" name=""/>
        <p:cNvGrpSpPr/>
        <p:nvPr/>
      </p:nvGrpSpPr>
      <p:grpSpPr>
        <a:xfrm>
          <a:off x="0" y="0"/>
          <a:ext cx="0" cy="0"/>
          <a:chOff x="0" y="0"/>
          <a:chExt cx="0" cy="0"/>
        </a:xfrm>
      </p:grpSpPr>
      <p:sp>
        <p:nvSpPr>
          <p:cNvPr id="7" name="Text Placeholder 47">
            <a:extLst>
              <a:ext uri="{FF2B5EF4-FFF2-40B4-BE49-F238E27FC236}">
                <a16:creationId xmlns:a16="http://schemas.microsoft.com/office/drawing/2014/main" id="{A2F7BADB-3391-9744-BEE5-43CB8B0262A2}"/>
              </a:ext>
            </a:extLst>
          </p:cNvPr>
          <p:cNvSpPr>
            <a:spLocks noGrp="1"/>
          </p:cNvSpPr>
          <p:nvPr>
            <p:ph type="body" sz="quarter" idx="11"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8" name="Text Placeholder 43">
            <a:extLst>
              <a:ext uri="{FF2B5EF4-FFF2-40B4-BE49-F238E27FC236}">
                <a16:creationId xmlns:a16="http://schemas.microsoft.com/office/drawing/2014/main" id="{233A71B2-4B0B-7C4A-A016-0D15C51DE1F2}"/>
              </a:ext>
            </a:extLst>
          </p:cNvPr>
          <p:cNvSpPr>
            <a:spLocks noGrp="1"/>
          </p:cNvSpPr>
          <p:nvPr>
            <p:ph type="body" sz="quarter" idx="10" hasCustomPrompt="1"/>
          </p:nvPr>
        </p:nvSpPr>
        <p:spPr bwMode="black">
          <a:xfrm>
            <a:off x="495301" y="6127695"/>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accent1"/>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a:t>
            </a:r>
          </a:p>
        </p:txBody>
      </p:sp>
      <p:sp>
        <p:nvSpPr>
          <p:cNvPr id="9" name="Text Placeholder 49">
            <a:extLst>
              <a:ext uri="{FF2B5EF4-FFF2-40B4-BE49-F238E27FC236}">
                <a16:creationId xmlns:a16="http://schemas.microsoft.com/office/drawing/2014/main" id="{9AEDA435-60E2-A642-AF9F-76D94424393A}"/>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tx2"/>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Enter a quote or big statement here</a:t>
            </a:r>
          </a:p>
        </p:txBody>
      </p:sp>
    </p:spTree>
    <p:extLst>
      <p:ext uri="{BB962C8B-B14F-4D97-AF65-F5344CB8AC3E}">
        <p14:creationId xmlns:p14="http://schemas.microsoft.com/office/powerpoint/2010/main" val="38895302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p:cSld name="Agenda Blue">
    <p:bg>
      <p:bgPr>
        <a:solidFill>
          <a:schemeClr val="accent1"/>
        </a:solidFill>
        <a:effectLst/>
      </p:bgPr>
    </p:bg>
    <p:spTree>
      <p:nvGrpSpPr>
        <p:cNvPr id="1" name=""/>
        <p:cNvGrpSpPr/>
        <p:nvPr/>
      </p:nvGrpSpPr>
      <p:grpSpPr>
        <a:xfrm>
          <a:off x="0" y="0"/>
          <a:ext cx="0" cy="0"/>
          <a:chOff x="0" y="0"/>
          <a:chExt cx="0" cy="0"/>
        </a:xfrm>
      </p:grpSpPr>
      <p:sp>
        <p:nvSpPr>
          <p:cNvPr id="8" name="Content Placeholder 19">
            <a:extLst>
              <a:ext uri="{FF2B5EF4-FFF2-40B4-BE49-F238E27FC236}">
                <a16:creationId xmlns:a16="http://schemas.microsoft.com/office/drawing/2014/main" id="{ED3EDB01-36D6-9E4B-9221-4033FB6D3806}"/>
              </a:ext>
            </a:extLst>
          </p:cNvPr>
          <p:cNvSpPr>
            <a:spLocks noGrp="1"/>
          </p:cNvSpPr>
          <p:nvPr>
            <p:ph sz="quarter" idx="10"/>
          </p:nvPr>
        </p:nvSpPr>
        <p:spPr>
          <a:xfrm>
            <a:off x="777874" y="957452"/>
            <a:ext cx="9253538" cy="5319779"/>
          </a:xfrm>
          <a:prstGeom prst="rect">
            <a:avLst/>
          </a:prstGeom>
        </p:spPr>
        <p:txBody>
          <a:bodyPr>
            <a:normAutofit/>
          </a:bodyPr>
          <a:lstStyle>
            <a:lvl1pPr marL="914400" indent="-914400">
              <a:lnSpc>
                <a:spcPct val="90000"/>
              </a:lnSpc>
              <a:spcBef>
                <a:spcPts val="0"/>
              </a:spcBef>
              <a:spcAft>
                <a:spcPts val="900"/>
              </a:spcAft>
              <a:buClr>
                <a:schemeClr val="bg1"/>
              </a:buClr>
              <a:buFont typeface="+mj-lt"/>
              <a:buAutoNum type="arabicPeriod"/>
              <a:defRPr sz="5400">
                <a:solidFill>
                  <a:schemeClr val="bg1"/>
                </a:solidFill>
              </a:defRPr>
            </a:lvl1pPr>
            <a:lvl2pPr marL="0" indent="0">
              <a:lnSpc>
                <a:spcPct val="107000"/>
              </a:lnSpc>
              <a:spcBef>
                <a:spcPts val="0"/>
              </a:spcBef>
              <a:spcAft>
                <a:spcPts val="1800"/>
              </a:spcAft>
              <a:buClr>
                <a:schemeClr val="bg1"/>
              </a:buClr>
              <a:buFont typeface="+mj-lt"/>
              <a:buNone/>
              <a:defRPr sz="5400">
                <a:solidFill>
                  <a:schemeClr val="bg1"/>
                </a:solidFill>
              </a:defRPr>
            </a:lvl2pPr>
            <a:lvl3pPr marL="342900" indent="-342900">
              <a:lnSpc>
                <a:spcPct val="107000"/>
              </a:lnSpc>
              <a:spcBef>
                <a:spcPts val="0"/>
              </a:spcBef>
              <a:spcAft>
                <a:spcPts val="1800"/>
              </a:spcAft>
              <a:buClr>
                <a:schemeClr val="bg1"/>
              </a:buClr>
              <a:buFont typeface="+mj-lt"/>
              <a:buAutoNum type="arabicPeriod"/>
              <a:defRPr sz="5400">
                <a:solidFill>
                  <a:schemeClr val="bg1"/>
                </a:solidFill>
              </a:defRPr>
            </a:lvl3pPr>
            <a:lvl4pPr marL="342900" indent="-342900">
              <a:lnSpc>
                <a:spcPct val="107000"/>
              </a:lnSpc>
              <a:spcBef>
                <a:spcPts val="0"/>
              </a:spcBef>
              <a:spcAft>
                <a:spcPts val="1800"/>
              </a:spcAft>
              <a:buClr>
                <a:schemeClr val="bg1"/>
              </a:buClr>
              <a:buFont typeface="+mj-lt"/>
              <a:buAutoNum type="arabicPeriod"/>
              <a:defRPr sz="5400">
                <a:solidFill>
                  <a:schemeClr val="bg1"/>
                </a:solidFill>
              </a:defRPr>
            </a:lvl4pPr>
            <a:lvl5pPr marL="342900" indent="-342900">
              <a:lnSpc>
                <a:spcPct val="107000"/>
              </a:lnSpc>
              <a:spcBef>
                <a:spcPts val="0"/>
              </a:spcBef>
              <a:spcAft>
                <a:spcPts val="1800"/>
              </a:spcAft>
              <a:buClr>
                <a:schemeClr val="bg1"/>
              </a:buClr>
              <a:buFont typeface="+mj-lt"/>
              <a:buAutoNum type="arabicPeriod"/>
              <a:defRPr sz="5400">
                <a:solidFill>
                  <a:schemeClr val="bg1"/>
                </a:solidFill>
              </a:defRPr>
            </a:lvl5pPr>
          </a:lstStyle>
          <a:p>
            <a:pPr lvl="0"/>
            <a:r>
              <a:rPr lang="en-US"/>
              <a:t>Click to edit Master text styles</a:t>
            </a:r>
          </a:p>
        </p:txBody>
      </p:sp>
      <p:sp>
        <p:nvSpPr>
          <p:cNvPr id="5" name="TextBox 4">
            <a:extLst>
              <a:ext uri="{FF2B5EF4-FFF2-40B4-BE49-F238E27FC236}">
                <a16:creationId xmlns:a16="http://schemas.microsoft.com/office/drawing/2014/main" id="{29C0BAD8-16D5-E84A-B280-67E84109BBA2}"/>
              </a:ext>
            </a:extLst>
          </p:cNvPr>
          <p:cNvSpPr txBox="1"/>
          <p:nvPr/>
        </p:nvSpPr>
        <p:spPr>
          <a:xfrm rot="5400000">
            <a:off x="8435813" y="2737543"/>
            <a:ext cx="5288307" cy="1559722"/>
          </a:xfrm>
          <a:prstGeom prst="rect">
            <a:avLst/>
          </a:prstGeom>
          <a:noFill/>
          <a:effectLst/>
        </p:spPr>
        <p:txBody>
          <a:bodyPr wrap="none" lIns="0" tIns="0" rIns="0" bIns="0" rtlCol="0">
            <a:spAutoFit/>
          </a:bodyPr>
          <a:lstStyle/>
          <a:p>
            <a:pPr algn="ctr">
              <a:lnSpc>
                <a:spcPct val="87000"/>
              </a:lnSpc>
              <a:spcBef>
                <a:spcPct val="0"/>
              </a:spcBef>
              <a:defRPr/>
            </a:pPr>
            <a:r>
              <a:rPr lang="en-US" sz="11650" dirty="0">
                <a:solidFill>
                  <a:srgbClr val="214ACD"/>
                </a:solidFill>
                <a:effectLst>
                  <a:innerShdw blurRad="38100" dist="25400" dir="8100000">
                    <a:prstClr val="black">
                      <a:alpha val="50000"/>
                    </a:prstClr>
                  </a:innerShdw>
                </a:effectLst>
              </a:rPr>
              <a:t>Agenda</a:t>
            </a:r>
          </a:p>
        </p:txBody>
      </p:sp>
    </p:spTree>
    <p:extLst>
      <p:ext uri="{BB962C8B-B14F-4D97-AF65-F5344CB8AC3E}">
        <p14:creationId xmlns:p14="http://schemas.microsoft.com/office/powerpoint/2010/main" val="29459055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0.xml><?xml version="1.0" encoding="utf-8"?>
<p:sldLayout xmlns:a="http://schemas.openxmlformats.org/drawingml/2006/main" xmlns:r="http://schemas.openxmlformats.org/officeDocument/2006/relationships" xmlns:p="http://schemas.openxmlformats.org/presentationml/2006/main" showMasterSp="0" preserve="1">
  <p:cSld name="Quote Blue">
    <p:bg>
      <p:bgPr>
        <a:gradFill>
          <a:gsLst>
            <a:gs pos="4000">
              <a:srgbClr val="355FE0"/>
            </a:gs>
            <a:gs pos="35000">
              <a:schemeClr val="accent1"/>
            </a:gs>
            <a:gs pos="100000">
              <a:srgbClr val="0033B4"/>
            </a:gs>
          </a:gsLst>
          <a:lin ang="2700000" scaled="1"/>
        </a:gradFill>
        <a:effectLst/>
      </p:bgPr>
    </p:bg>
    <p:spTree>
      <p:nvGrpSpPr>
        <p:cNvPr id="1" name=""/>
        <p:cNvGrpSpPr/>
        <p:nvPr/>
      </p:nvGrpSpPr>
      <p:grpSpPr>
        <a:xfrm>
          <a:off x="0" y="0"/>
          <a:ext cx="0" cy="0"/>
          <a:chOff x="0" y="0"/>
          <a:chExt cx="0" cy="0"/>
        </a:xfrm>
      </p:grpSpPr>
      <p:sp>
        <p:nvSpPr>
          <p:cNvPr id="11" name="Text Placeholder 47">
            <a:extLst>
              <a:ext uri="{FF2B5EF4-FFF2-40B4-BE49-F238E27FC236}">
                <a16:creationId xmlns:a16="http://schemas.microsoft.com/office/drawing/2014/main" id="{BAC4BF12-B8EA-F047-93AC-C45226964A8D}"/>
              </a:ext>
            </a:extLst>
          </p:cNvPr>
          <p:cNvSpPr>
            <a:spLocks noGrp="1"/>
          </p:cNvSpPr>
          <p:nvPr>
            <p:ph type="body" sz="quarter" idx="11" hasCustomPrompt="1"/>
          </p:nvPr>
        </p:nvSpPr>
        <p:spPr bwMode="black">
          <a:xfrm>
            <a:off x="4054475" y="6120121"/>
            <a:ext cx="7635240" cy="284752"/>
          </a:xfrm>
          <a:prstGeom prst="rect">
            <a:avLst/>
          </a:prstGeom>
        </p:spPr>
        <p:txBody>
          <a:bodyPr anchor="ctr"/>
          <a:lstStyle>
            <a:lvl1pPr marL="0" indent="0" algn="l">
              <a:lnSpc>
                <a:spcPct val="96000"/>
              </a:lnSpc>
              <a:buNone/>
              <a:defRPr sz="16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9" name="Text Placeholder 43">
            <a:extLst>
              <a:ext uri="{FF2B5EF4-FFF2-40B4-BE49-F238E27FC236}">
                <a16:creationId xmlns:a16="http://schemas.microsoft.com/office/drawing/2014/main" id="{3278FA1E-1A1D-1D48-908F-C0816E40AB17}"/>
              </a:ext>
            </a:extLst>
          </p:cNvPr>
          <p:cNvSpPr>
            <a:spLocks noGrp="1"/>
          </p:cNvSpPr>
          <p:nvPr>
            <p:ph type="body" sz="quarter" idx="10" hasCustomPrompt="1"/>
          </p:nvPr>
        </p:nvSpPr>
        <p:spPr bwMode="black">
          <a:xfrm>
            <a:off x="502285" y="6120040"/>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bg1"/>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a:t>
            </a:r>
          </a:p>
        </p:txBody>
      </p:sp>
      <p:sp>
        <p:nvSpPr>
          <p:cNvPr id="12" name="Text Placeholder 49">
            <a:extLst>
              <a:ext uri="{FF2B5EF4-FFF2-40B4-BE49-F238E27FC236}">
                <a16:creationId xmlns:a16="http://schemas.microsoft.com/office/drawing/2014/main" id="{2F54F312-D712-9F4D-8B66-773B1F3A753E}"/>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Enter a quote or big statement here</a:t>
            </a:r>
          </a:p>
        </p:txBody>
      </p:sp>
    </p:spTree>
    <p:extLst>
      <p:ext uri="{BB962C8B-B14F-4D97-AF65-F5344CB8AC3E}">
        <p14:creationId xmlns:p14="http://schemas.microsoft.com/office/powerpoint/2010/main" val="22806011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1.xml><?xml version="1.0" encoding="utf-8"?>
<p:sldLayout xmlns:a="http://schemas.openxmlformats.org/drawingml/2006/main" xmlns:r="http://schemas.openxmlformats.org/officeDocument/2006/relationships" xmlns:p="http://schemas.openxmlformats.org/presentationml/2006/main" showMasterSp="0" preserve="1">
  <p:cSld name="Quote Gunmetal">
    <p:bg>
      <p:bgPr>
        <a:gradFill>
          <a:gsLst>
            <a:gs pos="4000">
              <a:srgbClr val="586B8A"/>
            </a:gs>
            <a:gs pos="35000">
              <a:schemeClr val="accent5"/>
            </a:gs>
            <a:gs pos="100000">
              <a:srgbClr val="2F394B"/>
            </a:gs>
          </a:gsLst>
          <a:lin ang="2700000" scaled="1"/>
        </a:gradFill>
        <a:effectLst/>
      </p:bgPr>
    </p:bg>
    <p:spTree>
      <p:nvGrpSpPr>
        <p:cNvPr id="1" name=""/>
        <p:cNvGrpSpPr/>
        <p:nvPr/>
      </p:nvGrpSpPr>
      <p:grpSpPr>
        <a:xfrm>
          <a:off x="0" y="0"/>
          <a:ext cx="0" cy="0"/>
          <a:chOff x="0" y="0"/>
          <a:chExt cx="0" cy="0"/>
        </a:xfrm>
      </p:grpSpPr>
      <p:sp>
        <p:nvSpPr>
          <p:cNvPr id="5" name="Text Placeholder 47">
            <a:extLst>
              <a:ext uri="{FF2B5EF4-FFF2-40B4-BE49-F238E27FC236}">
                <a16:creationId xmlns:a16="http://schemas.microsoft.com/office/drawing/2014/main" id="{FA5C1A55-A7FD-634C-A0DD-2F5E7ED9633F}"/>
              </a:ext>
            </a:extLst>
          </p:cNvPr>
          <p:cNvSpPr>
            <a:spLocks noGrp="1"/>
          </p:cNvSpPr>
          <p:nvPr>
            <p:ph type="body" sz="quarter" idx="11" hasCustomPrompt="1"/>
          </p:nvPr>
        </p:nvSpPr>
        <p:spPr bwMode="black">
          <a:xfrm>
            <a:off x="4054475" y="6127695"/>
            <a:ext cx="7635240" cy="284752"/>
          </a:xfrm>
          <a:prstGeom prst="rect">
            <a:avLst/>
          </a:prstGeom>
        </p:spPr>
        <p:txBody>
          <a:bodyPr anchor="ctr"/>
          <a:lstStyle>
            <a:lvl1pPr marL="0" indent="0" algn="l">
              <a:lnSpc>
                <a:spcPct val="96000"/>
              </a:lnSpc>
              <a:buNone/>
              <a:defRPr sz="1600">
                <a:solidFill>
                  <a:schemeClr val="accent2">
                    <a:lumMod val="60000"/>
                    <a:lumOff val="40000"/>
                  </a:schemeClr>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8" name="Text Placeholder 43">
            <a:extLst>
              <a:ext uri="{FF2B5EF4-FFF2-40B4-BE49-F238E27FC236}">
                <a16:creationId xmlns:a16="http://schemas.microsoft.com/office/drawing/2014/main" id="{3AFEEAB1-7A23-D941-BDA6-524848C38751}"/>
              </a:ext>
            </a:extLst>
          </p:cNvPr>
          <p:cNvSpPr>
            <a:spLocks noGrp="1"/>
          </p:cNvSpPr>
          <p:nvPr>
            <p:ph type="body" sz="quarter" idx="10" hasCustomPrompt="1"/>
          </p:nvPr>
        </p:nvSpPr>
        <p:spPr bwMode="black">
          <a:xfrm>
            <a:off x="504826" y="6120040"/>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accent2">
                    <a:lumMod val="60000"/>
                    <a:lumOff val="40000"/>
                  </a:schemeClr>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a:t>
            </a:r>
          </a:p>
        </p:txBody>
      </p:sp>
      <p:sp>
        <p:nvSpPr>
          <p:cNvPr id="9" name="Text Placeholder 49">
            <a:extLst>
              <a:ext uri="{FF2B5EF4-FFF2-40B4-BE49-F238E27FC236}">
                <a16:creationId xmlns:a16="http://schemas.microsoft.com/office/drawing/2014/main" id="{14862A1D-6971-7649-A4FD-7FF52B799757}"/>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Enter a quote or big statement here</a:t>
            </a:r>
          </a:p>
        </p:txBody>
      </p:sp>
    </p:spTree>
    <p:extLst>
      <p:ext uri="{BB962C8B-B14F-4D97-AF65-F5344CB8AC3E}">
        <p14:creationId xmlns:p14="http://schemas.microsoft.com/office/powerpoint/2010/main" val="32187087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2.xml><?xml version="1.0" encoding="utf-8"?>
<p:sldLayout xmlns:a="http://schemas.openxmlformats.org/drawingml/2006/main" xmlns:r="http://schemas.openxmlformats.org/officeDocument/2006/relationships" xmlns:p="http://schemas.openxmlformats.org/presentationml/2006/main" showMasterSp="0" preserve="1">
  <p:cSld name="Quote Midnight">
    <p:bg>
      <p:bgPr>
        <a:gradFill>
          <a:gsLst>
            <a:gs pos="4000">
              <a:srgbClr val="0F3459"/>
            </a:gs>
            <a:gs pos="35000">
              <a:schemeClr val="tx2"/>
            </a:gs>
            <a:gs pos="100000">
              <a:srgbClr val="05111D"/>
            </a:gs>
          </a:gsLst>
          <a:lin ang="2700000" scaled="1"/>
        </a:gradFill>
        <a:effectLst/>
      </p:bgPr>
    </p:bg>
    <p:spTree>
      <p:nvGrpSpPr>
        <p:cNvPr id="1" name=""/>
        <p:cNvGrpSpPr/>
        <p:nvPr/>
      </p:nvGrpSpPr>
      <p:grpSpPr>
        <a:xfrm>
          <a:off x="0" y="0"/>
          <a:ext cx="0" cy="0"/>
          <a:chOff x="0" y="0"/>
          <a:chExt cx="0" cy="0"/>
        </a:xfrm>
      </p:grpSpPr>
      <p:sp>
        <p:nvSpPr>
          <p:cNvPr id="5" name="Text Placeholder 47">
            <a:extLst>
              <a:ext uri="{FF2B5EF4-FFF2-40B4-BE49-F238E27FC236}">
                <a16:creationId xmlns:a16="http://schemas.microsoft.com/office/drawing/2014/main" id="{3FDFC356-FA50-5545-9192-D32F635E6175}"/>
              </a:ext>
            </a:extLst>
          </p:cNvPr>
          <p:cNvSpPr>
            <a:spLocks noGrp="1"/>
          </p:cNvSpPr>
          <p:nvPr>
            <p:ph type="body" sz="quarter" idx="11" hasCustomPrompt="1"/>
          </p:nvPr>
        </p:nvSpPr>
        <p:spPr bwMode="black">
          <a:xfrm>
            <a:off x="4054475" y="6120040"/>
            <a:ext cx="7635240" cy="284752"/>
          </a:xfrm>
          <a:prstGeom prst="rect">
            <a:avLst/>
          </a:prstGeom>
        </p:spPr>
        <p:txBody>
          <a:bodyPr anchor="ctr"/>
          <a:lstStyle>
            <a:lvl1pPr marL="0" indent="0" algn="l">
              <a:lnSpc>
                <a:spcPct val="96000"/>
              </a:lnSpc>
              <a:buNone/>
              <a:defRPr sz="1600">
                <a:solidFill>
                  <a:schemeClr val="accent3"/>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8" name="Text Placeholder 43">
            <a:extLst>
              <a:ext uri="{FF2B5EF4-FFF2-40B4-BE49-F238E27FC236}">
                <a16:creationId xmlns:a16="http://schemas.microsoft.com/office/drawing/2014/main" id="{C7A35B22-84BA-4942-9B72-5B1075329A9B}"/>
              </a:ext>
            </a:extLst>
          </p:cNvPr>
          <p:cNvSpPr>
            <a:spLocks noGrp="1"/>
          </p:cNvSpPr>
          <p:nvPr>
            <p:ph type="body" sz="quarter" idx="10" hasCustomPrompt="1"/>
          </p:nvPr>
        </p:nvSpPr>
        <p:spPr bwMode="black">
          <a:xfrm>
            <a:off x="495299" y="6131915"/>
            <a:ext cx="3200400" cy="269442"/>
          </a:xfrm>
          <a:prstGeom prst="rect">
            <a:avLst/>
          </a:prstGeom>
        </p:spPr>
        <p:txBody>
          <a:bodyPr anchor="ctr"/>
          <a:lstStyle>
            <a:lvl1pPr marL="0" indent="0" algn="l">
              <a:lnSpc>
                <a:spcPct val="90000"/>
              </a:lnSpc>
              <a:spcBef>
                <a:spcPts val="900"/>
              </a:spcBef>
              <a:spcAft>
                <a:spcPts val="900"/>
              </a:spcAft>
              <a:buNone/>
              <a:defRPr sz="1600" b="0">
                <a:solidFill>
                  <a:schemeClr val="accent3"/>
                </a:solidFill>
                <a:latin typeface="+mn-lt"/>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a:t>
            </a:r>
          </a:p>
        </p:txBody>
      </p:sp>
      <p:sp>
        <p:nvSpPr>
          <p:cNvPr id="9" name="Text Placeholder 49">
            <a:extLst>
              <a:ext uri="{FF2B5EF4-FFF2-40B4-BE49-F238E27FC236}">
                <a16:creationId xmlns:a16="http://schemas.microsoft.com/office/drawing/2014/main" id="{E0666273-162B-D24C-AF15-5645BD21EA4B}"/>
              </a:ext>
            </a:extLst>
          </p:cNvPr>
          <p:cNvSpPr>
            <a:spLocks noGrp="1"/>
          </p:cNvSpPr>
          <p:nvPr>
            <p:ph type="body" sz="quarter" idx="12" hasCustomPrompt="1"/>
          </p:nvPr>
        </p:nvSpPr>
        <p:spPr bwMode="black">
          <a:xfrm>
            <a:off x="495299" y="2087461"/>
            <a:ext cx="11201401" cy="2304256"/>
          </a:xfrm>
          <a:prstGeom prst="rect">
            <a:avLst/>
          </a:prstGeom>
        </p:spPr>
        <p:txBody>
          <a:bodyPr anchor="ctr"/>
          <a:lstStyle>
            <a:lvl1pPr marL="0" indent="0" algn="ctr">
              <a:lnSpc>
                <a:spcPct val="90000"/>
              </a:lnSpc>
              <a:spcBef>
                <a:spcPts val="900"/>
              </a:spcBef>
              <a:spcAft>
                <a:spcPts val="900"/>
              </a:spcAft>
              <a:buFont typeface="Microsoft Sans Serif" panose="020B0604020202020204" pitchFamily="34" charset="0"/>
              <a:buChar char="​"/>
              <a:defRPr sz="72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Enter a quote or big statement here</a:t>
            </a:r>
          </a:p>
        </p:txBody>
      </p:sp>
    </p:spTree>
    <p:extLst>
      <p:ext uri="{BB962C8B-B14F-4D97-AF65-F5344CB8AC3E}">
        <p14:creationId xmlns:p14="http://schemas.microsoft.com/office/powerpoint/2010/main" val="18832452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3.xml><?xml version="1.0" encoding="utf-8"?>
<p:sldLayout xmlns:a="http://schemas.openxmlformats.org/drawingml/2006/main" xmlns:r="http://schemas.openxmlformats.org/officeDocument/2006/relationships" xmlns:p="http://schemas.openxmlformats.org/presentationml/2006/main" showMasterSp="0" preserve="1">
  <p:cSld name="Thank You White">
    <p:bg>
      <p:bgPr>
        <a:solidFill>
          <a:schemeClr val="bg1"/>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chemeClr val="accent6">
              <a:lumMod val="20000"/>
              <a:lumOff val="80000"/>
            </a:schemeClr>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25" name="TextBox 24">
            <a:extLst>
              <a:ext uri="{FF2B5EF4-FFF2-40B4-BE49-F238E27FC236}">
                <a16:creationId xmlns:a16="http://schemas.microsoft.com/office/drawing/2014/main" id="{E62551AF-526D-428B-862C-907D5068C57C}"/>
              </a:ext>
            </a:extLst>
          </p:cNvPr>
          <p:cNvSpPr txBox="1"/>
          <p:nvPr/>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chemeClr val="accent6">
                    <a:lumMod val="40000"/>
                    <a:lumOff val="60000"/>
                  </a:schemeClr>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chemeClr val="accent6">
                    <a:lumMod val="40000"/>
                    <a:lumOff val="60000"/>
                  </a:schemeClr>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chemeClr val="accent6">
                    <a:lumMod val="40000"/>
                    <a:lumOff val="60000"/>
                  </a:schemeClr>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chemeClr val="accent6">
                    <a:lumMod val="40000"/>
                    <a:lumOff val="60000"/>
                  </a:schemeClr>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chemeClr val="accent6">
                    <a:lumMod val="40000"/>
                    <a:lumOff val="60000"/>
                  </a:schemeClr>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chemeClr val="accent6">
                    <a:lumMod val="40000"/>
                    <a:lumOff val="60000"/>
                  </a:schemeClr>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chemeClr val="accent6">
                    <a:lumMod val="40000"/>
                    <a:lumOff val="60000"/>
                  </a:schemeClr>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chemeClr val="accent6">
                    <a:lumMod val="40000"/>
                    <a:lumOff val="60000"/>
                  </a:schemeClr>
                </a:solidFill>
                <a:effectLst>
                  <a:innerShdw blurRad="25400" dist="12700" dir="13500000">
                    <a:prstClr val="black">
                      <a:alpha val="50000"/>
                    </a:prstClr>
                  </a:innerShdw>
                </a:effectLst>
                <a:uLnTx/>
                <a:uFillTx/>
              </a:rPr>
              <a:t>u</a:t>
            </a:r>
          </a:p>
        </p:txBody>
      </p:sp>
      <p:sp>
        <p:nvSpPr>
          <p:cNvPr id="44" name="TextBox 43">
            <a:extLst>
              <a:ext uri="{FF2B5EF4-FFF2-40B4-BE49-F238E27FC236}">
                <a16:creationId xmlns:a16="http://schemas.microsoft.com/office/drawing/2014/main" id="{7E26BA33-6378-4AEA-8D5E-1735165C76C7}"/>
              </a:ext>
            </a:extLst>
          </p:cNvPr>
          <p:cNvSpPr txBox="1"/>
          <p:nvPr/>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qualcomm.com &amp; qualcomm.com/blog</a:t>
            </a: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p:nvSpPr>
        <p:spPr bwMode="black">
          <a:xfrm>
            <a:off x="847768" y="5234191"/>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grpSp>
        <p:nvGrpSpPr>
          <p:cNvPr id="29" name="Group 28">
            <a:extLst>
              <a:ext uri="{FF2B5EF4-FFF2-40B4-BE49-F238E27FC236}">
                <a16:creationId xmlns:a16="http://schemas.microsoft.com/office/drawing/2014/main" id="{5F8D9654-726B-330A-4BD0-985CC87DEF53}"/>
              </a:ext>
            </a:extLst>
          </p:cNvPr>
          <p:cNvGrpSpPr/>
          <p:nvPr/>
        </p:nvGrpSpPr>
        <p:grpSpPr>
          <a:xfrm>
            <a:off x="1710812" y="5696712"/>
            <a:ext cx="1036171" cy="137160"/>
            <a:chOff x="2442332" y="4081331"/>
            <a:chExt cx="1036171" cy="137160"/>
          </a:xfrm>
          <a:solidFill>
            <a:schemeClr val="tx2"/>
          </a:solidFill>
        </p:grpSpPr>
        <p:sp>
          <p:nvSpPr>
            <p:cNvPr id="30" name="Freeform 12">
              <a:extLst>
                <a:ext uri="{FF2B5EF4-FFF2-40B4-BE49-F238E27FC236}">
                  <a16:creationId xmlns:a16="http://schemas.microsoft.com/office/drawing/2014/main" id="{08E5BCE7-99E6-86C6-9BEF-06FE5EA07F7C}"/>
                </a:ext>
              </a:extLst>
            </p:cNvPr>
            <p:cNvSpPr>
              <a:spLocks noChangeAspect="1"/>
            </p:cNvSpPr>
            <p:nvPr/>
          </p:nvSpPr>
          <p:spPr bwMode="gray">
            <a:xfrm>
              <a:off x="2645092" y="4081331"/>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31" name="Group 5">
              <a:extLst>
                <a:ext uri="{FF2B5EF4-FFF2-40B4-BE49-F238E27FC236}">
                  <a16:creationId xmlns:a16="http://schemas.microsoft.com/office/drawing/2014/main" id="{051CF8C3-B7CB-5240-3B10-EDC3FE69E7AE}"/>
                </a:ext>
              </a:extLst>
            </p:cNvPr>
            <p:cNvGrpSpPr>
              <a:grpSpLocks noChangeAspect="1"/>
            </p:cNvGrpSpPr>
            <p:nvPr/>
          </p:nvGrpSpPr>
          <p:grpSpPr bwMode="gray">
            <a:xfrm>
              <a:off x="2442332" y="4081331"/>
              <a:ext cx="138792" cy="137160"/>
              <a:chOff x="3331" y="1656"/>
              <a:chExt cx="1020" cy="1008"/>
            </a:xfrm>
            <a:grpFill/>
          </p:grpSpPr>
          <p:sp>
            <p:nvSpPr>
              <p:cNvPr id="38" name="Freeform 6">
                <a:extLst>
                  <a:ext uri="{FF2B5EF4-FFF2-40B4-BE49-F238E27FC236}">
                    <a16:creationId xmlns:a16="http://schemas.microsoft.com/office/drawing/2014/main" id="{E67FFCF4-6BC4-4C0B-123A-C50389AF369B}"/>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45" name="Freeform 7">
                <a:extLst>
                  <a:ext uri="{FF2B5EF4-FFF2-40B4-BE49-F238E27FC236}">
                    <a16:creationId xmlns:a16="http://schemas.microsoft.com/office/drawing/2014/main" id="{EF3F5689-03D1-CD72-3B35-F67EB877F206}"/>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grpSp>
          <p:nvGrpSpPr>
            <p:cNvPr id="32" name="Group 4">
              <a:extLst>
                <a:ext uri="{FF2B5EF4-FFF2-40B4-BE49-F238E27FC236}">
                  <a16:creationId xmlns:a16="http://schemas.microsoft.com/office/drawing/2014/main" id="{A2D6CA45-1A15-70B5-5A99-A4308370A7DF}"/>
                </a:ext>
              </a:extLst>
            </p:cNvPr>
            <p:cNvGrpSpPr>
              <a:grpSpLocks noChangeAspect="1"/>
            </p:cNvGrpSpPr>
            <p:nvPr/>
          </p:nvGrpSpPr>
          <p:grpSpPr bwMode="auto">
            <a:xfrm>
              <a:off x="2877851" y="4081836"/>
              <a:ext cx="136034" cy="136150"/>
              <a:chOff x="2653" y="972"/>
              <a:chExt cx="2372" cy="2374"/>
            </a:xfrm>
            <a:grpFill/>
          </p:grpSpPr>
          <p:sp>
            <p:nvSpPr>
              <p:cNvPr id="35" name="Freeform 5">
                <a:extLst>
                  <a:ext uri="{FF2B5EF4-FFF2-40B4-BE49-F238E27FC236}">
                    <a16:creationId xmlns:a16="http://schemas.microsoft.com/office/drawing/2014/main" id="{86920FC4-92E1-DE43-42D4-A36C1F973A01}"/>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6" name="Freeform 6">
                <a:extLst>
                  <a:ext uri="{FF2B5EF4-FFF2-40B4-BE49-F238E27FC236}">
                    <a16:creationId xmlns:a16="http://schemas.microsoft.com/office/drawing/2014/main" id="{A097CA6B-4D8C-D44C-3B3F-67B5A85BCCAD}"/>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7" name="Oval 7">
                <a:extLst>
                  <a:ext uri="{FF2B5EF4-FFF2-40B4-BE49-F238E27FC236}">
                    <a16:creationId xmlns:a16="http://schemas.microsoft.com/office/drawing/2014/main" id="{B33D91C7-3C77-43B8-FA1E-690164263E8D}"/>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pic>
          <p:nvPicPr>
            <p:cNvPr id="33" name="Graphic 32">
              <a:extLst>
                <a:ext uri="{FF2B5EF4-FFF2-40B4-BE49-F238E27FC236}">
                  <a16:creationId xmlns:a16="http://schemas.microsoft.com/office/drawing/2014/main" id="{8A9B8798-24F0-BD54-4DA7-7F134271E08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077853" y="4081331"/>
              <a:ext cx="198712" cy="137160"/>
            </a:xfrm>
            <a:prstGeom prst="rect">
              <a:avLst/>
            </a:prstGeom>
          </p:spPr>
        </p:pic>
        <p:pic>
          <p:nvPicPr>
            <p:cNvPr id="34" name="Graphic 33">
              <a:extLst>
                <a:ext uri="{FF2B5EF4-FFF2-40B4-BE49-F238E27FC236}">
                  <a16:creationId xmlns:a16="http://schemas.microsoft.com/office/drawing/2014/main" id="{21A0DD81-1551-14EF-B4D8-5E9915CCC1F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340535" y="4081331"/>
              <a:ext cx="137968" cy="137160"/>
            </a:xfrm>
            <a:prstGeom prst="rect">
              <a:avLst/>
            </a:prstGeom>
          </p:spPr>
        </p:pic>
      </p:grpSp>
      <p:sp>
        <p:nvSpPr>
          <p:cNvPr id="2" name="TextBox 1">
            <a:extLst>
              <a:ext uri="{FF2B5EF4-FFF2-40B4-BE49-F238E27FC236}">
                <a16:creationId xmlns:a16="http://schemas.microsoft.com/office/drawing/2014/main" id="{1D6986D3-91E7-CAF5-6D5D-C0C75286A438}"/>
              </a:ext>
            </a:extLst>
          </p:cNvPr>
          <p:cNvSpPr txBox="1"/>
          <p:nvPr/>
        </p:nvSpPr>
        <p:spPr bwMode="gray">
          <a:xfrm>
            <a:off x="4313238" y="5330321"/>
            <a:ext cx="4101089" cy="856645"/>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Nothing in these materials is an offer to sell any of the components</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©2018-2023 Qualcomm Technologies, Inc. and/or its affiliated</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companies. All Rights Reserved.</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Qualcomm is a trademark or registered trademark of Qualcomm</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Incorporated. Other products and brand names may be trademarks</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or registered trademarks of their respective owners.</a:t>
            </a:r>
          </a:p>
        </p:txBody>
      </p:sp>
      <p:sp>
        <p:nvSpPr>
          <p:cNvPr id="5" name="TextBox 4">
            <a:extLst>
              <a:ext uri="{FF2B5EF4-FFF2-40B4-BE49-F238E27FC236}">
                <a16:creationId xmlns:a16="http://schemas.microsoft.com/office/drawing/2014/main" id="{A3F32B8C-E4C0-E9F8-8532-2B4673B84DE8}"/>
              </a:ext>
            </a:extLst>
          </p:cNvPr>
          <p:cNvSpPr txBox="1"/>
          <p:nvPr/>
        </p:nvSpPr>
        <p:spPr bwMode="gray">
          <a:xfrm>
            <a:off x="7653679" y="5330321"/>
            <a:ext cx="3341423" cy="1236236"/>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Qualcomm Technologies, Inc., and/or other subsidiaries or business units within</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 </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Snapdragon and Qualcomm branded products are products of Qualcomm Technologies, Inc. and/or its subsidiaries. Qualcomm patented technologies are licensed by Qualcomm Incorporated. </a:t>
            </a:r>
          </a:p>
        </p:txBody>
      </p:sp>
    </p:spTree>
    <p:extLst>
      <p:ext uri="{BB962C8B-B14F-4D97-AF65-F5344CB8AC3E}">
        <p14:creationId xmlns:p14="http://schemas.microsoft.com/office/powerpoint/2010/main" val="19433414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4.xml><?xml version="1.0" encoding="utf-8"?>
<p:sldLayout xmlns:a="http://schemas.openxmlformats.org/drawingml/2006/main" xmlns:r="http://schemas.openxmlformats.org/officeDocument/2006/relationships" xmlns:p="http://schemas.openxmlformats.org/presentationml/2006/main" showMasterSp="0" preserve="1">
  <p:cSld name="Thank You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chemeClr val="accent6">
              <a:lumMod val="60000"/>
              <a:lumOff val="40000"/>
            </a:schemeClr>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p:nvSpPr>
        <p:spPr bwMode="black">
          <a:xfrm>
            <a:off x="847768" y="5234191"/>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sp>
        <p:nvSpPr>
          <p:cNvPr id="44" name="TextBox 43">
            <a:extLst>
              <a:ext uri="{FF2B5EF4-FFF2-40B4-BE49-F238E27FC236}">
                <a16:creationId xmlns:a16="http://schemas.microsoft.com/office/drawing/2014/main" id="{C08BE0CF-A0BD-420A-A60E-2BCB53E831F6}"/>
              </a:ext>
            </a:extLst>
          </p:cNvPr>
          <p:cNvSpPr txBox="1"/>
          <p:nvPr/>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tx2"/>
                </a:solidFill>
                <a:effectLst/>
                <a:uLnTx/>
                <a:uFillTx/>
                <a:latin typeface="+mn-lt"/>
                <a:ea typeface="+mn-ea"/>
                <a:cs typeface="+mn-cs"/>
              </a:rPr>
              <a:t>qualcomm.com &amp; qualcomm.com/blog</a:t>
            </a:r>
          </a:p>
        </p:txBody>
      </p:sp>
      <p:sp>
        <p:nvSpPr>
          <p:cNvPr id="32" name="TextBox 31">
            <a:extLst>
              <a:ext uri="{FF2B5EF4-FFF2-40B4-BE49-F238E27FC236}">
                <a16:creationId xmlns:a16="http://schemas.microsoft.com/office/drawing/2014/main" id="{04C8F070-5B83-5C4D-83FC-6FC26B8CF386}"/>
              </a:ext>
            </a:extLst>
          </p:cNvPr>
          <p:cNvSpPr txBox="1"/>
          <p:nvPr/>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rgbClr val="CAD2E0"/>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rgbClr val="CAD2E0"/>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rgbClr val="CAD2E0"/>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rgbClr val="CAD2E0"/>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rgbClr val="CAD2E0"/>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rgbClr val="CAD2E0"/>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rgbClr val="CAD2E0"/>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rgbClr val="CAD2E0"/>
                </a:solidFill>
                <a:effectLst>
                  <a:innerShdw blurRad="25400" dist="12700" dir="13500000">
                    <a:prstClr val="black">
                      <a:alpha val="50000"/>
                    </a:prstClr>
                  </a:innerShdw>
                </a:effectLst>
                <a:uLnTx/>
                <a:uFillTx/>
              </a:rPr>
              <a:t>u</a:t>
            </a:r>
          </a:p>
        </p:txBody>
      </p:sp>
      <p:grpSp>
        <p:nvGrpSpPr>
          <p:cNvPr id="27" name="Group 26">
            <a:extLst>
              <a:ext uri="{FF2B5EF4-FFF2-40B4-BE49-F238E27FC236}">
                <a16:creationId xmlns:a16="http://schemas.microsoft.com/office/drawing/2014/main" id="{45126FBF-A5C8-E753-702F-BE6629CA1F8E}"/>
              </a:ext>
            </a:extLst>
          </p:cNvPr>
          <p:cNvGrpSpPr/>
          <p:nvPr/>
        </p:nvGrpSpPr>
        <p:grpSpPr>
          <a:xfrm>
            <a:off x="1710812" y="5696712"/>
            <a:ext cx="1036171" cy="137160"/>
            <a:chOff x="2442332" y="4081331"/>
            <a:chExt cx="1036171" cy="137160"/>
          </a:xfrm>
          <a:solidFill>
            <a:schemeClr val="tx2"/>
          </a:solidFill>
        </p:grpSpPr>
        <p:sp>
          <p:nvSpPr>
            <p:cNvPr id="28" name="Freeform 12">
              <a:extLst>
                <a:ext uri="{FF2B5EF4-FFF2-40B4-BE49-F238E27FC236}">
                  <a16:creationId xmlns:a16="http://schemas.microsoft.com/office/drawing/2014/main" id="{BCE9D064-F704-8362-39B8-D61F18A05C82}"/>
                </a:ext>
              </a:extLst>
            </p:cNvPr>
            <p:cNvSpPr>
              <a:spLocks noChangeAspect="1"/>
            </p:cNvSpPr>
            <p:nvPr/>
          </p:nvSpPr>
          <p:spPr bwMode="gray">
            <a:xfrm>
              <a:off x="2645092" y="4081331"/>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31" name="Group 5">
              <a:extLst>
                <a:ext uri="{FF2B5EF4-FFF2-40B4-BE49-F238E27FC236}">
                  <a16:creationId xmlns:a16="http://schemas.microsoft.com/office/drawing/2014/main" id="{57A26EB6-BF0D-3631-40BF-D8EEE225336D}"/>
                </a:ext>
              </a:extLst>
            </p:cNvPr>
            <p:cNvGrpSpPr>
              <a:grpSpLocks noChangeAspect="1"/>
            </p:cNvGrpSpPr>
            <p:nvPr/>
          </p:nvGrpSpPr>
          <p:grpSpPr bwMode="gray">
            <a:xfrm>
              <a:off x="2442332" y="4081331"/>
              <a:ext cx="138792" cy="137160"/>
              <a:chOff x="3331" y="1656"/>
              <a:chExt cx="1020" cy="1008"/>
            </a:xfrm>
            <a:grpFill/>
          </p:grpSpPr>
          <p:sp>
            <p:nvSpPr>
              <p:cNvPr id="39" name="Freeform 6">
                <a:extLst>
                  <a:ext uri="{FF2B5EF4-FFF2-40B4-BE49-F238E27FC236}">
                    <a16:creationId xmlns:a16="http://schemas.microsoft.com/office/drawing/2014/main" id="{208F8E96-E928-21FA-EFEE-ADFA54D21400}"/>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45" name="Freeform 7">
                <a:extLst>
                  <a:ext uri="{FF2B5EF4-FFF2-40B4-BE49-F238E27FC236}">
                    <a16:creationId xmlns:a16="http://schemas.microsoft.com/office/drawing/2014/main" id="{AC1DD193-55D1-442F-0C4B-13D489394677}"/>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grpSp>
          <p:nvGrpSpPr>
            <p:cNvPr id="33" name="Group 4">
              <a:extLst>
                <a:ext uri="{FF2B5EF4-FFF2-40B4-BE49-F238E27FC236}">
                  <a16:creationId xmlns:a16="http://schemas.microsoft.com/office/drawing/2014/main" id="{AA4E505B-3C25-224A-D3F6-938F9C2D82D7}"/>
                </a:ext>
              </a:extLst>
            </p:cNvPr>
            <p:cNvGrpSpPr>
              <a:grpSpLocks noChangeAspect="1"/>
            </p:cNvGrpSpPr>
            <p:nvPr/>
          </p:nvGrpSpPr>
          <p:grpSpPr bwMode="auto">
            <a:xfrm>
              <a:off x="2877851" y="4081836"/>
              <a:ext cx="136034" cy="136150"/>
              <a:chOff x="2653" y="972"/>
              <a:chExt cx="2372" cy="2374"/>
            </a:xfrm>
            <a:grpFill/>
          </p:grpSpPr>
          <p:sp>
            <p:nvSpPr>
              <p:cNvPr id="36" name="Freeform 5">
                <a:extLst>
                  <a:ext uri="{FF2B5EF4-FFF2-40B4-BE49-F238E27FC236}">
                    <a16:creationId xmlns:a16="http://schemas.microsoft.com/office/drawing/2014/main" id="{B94371F3-6684-AFD8-9A10-E321127995F5}"/>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7" name="Freeform 6">
                <a:extLst>
                  <a:ext uri="{FF2B5EF4-FFF2-40B4-BE49-F238E27FC236}">
                    <a16:creationId xmlns:a16="http://schemas.microsoft.com/office/drawing/2014/main" id="{BBDC5DC2-A3E5-2962-AF11-1A51499DB791}"/>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8" name="Oval 7">
                <a:extLst>
                  <a:ext uri="{FF2B5EF4-FFF2-40B4-BE49-F238E27FC236}">
                    <a16:creationId xmlns:a16="http://schemas.microsoft.com/office/drawing/2014/main" id="{A37CBBE8-47E6-18A7-6A66-9009E9619601}"/>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pic>
          <p:nvPicPr>
            <p:cNvPr id="34" name="Graphic 33">
              <a:extLst>
                <a:ext uri="{FF2B5EF4-FFF2-40B4-BE49-F238E27FC236}">
                  <a16:creationId xmlns:a16="http://schemas.microsoft.com/office/drawing/2014/main" id="{B9949FE9-C734-1308-F4E7-E12D5825CE4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077853" y="4081331"/>
              <a:ext cx="198712" cy="137160"/>
            </a:xfrm>
            <a:prstGeom prst="rect">
              <a:avLst/>
            </a:prstGeom>
          </p:spPr>
        </p:pic>
        <p:pic>
          <p:nvPicPr>
            <p:cNvPr id="35" name="Graphic 34">
              <a:extLst>
                <a:ext uri="{FF2B5EF4-FFF2-40B4-BE49-F238E27FC236}">
                  <a16:creationId xmlns:a16="http://schemas.microsoft.com/office/drawing/2014/main" id="{5B843766-C686-78CC-9812-118C4BFBBA7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340535" y="4081331"/>
              <a:ext cx="137968" cy="137160"/>
            </a:xfrm>
            <a:prstGeom prst="rect">
              <a:avLst/>
            </a:prstGeom>
          </p:spPr>
        </p:pic>
      </p:grpSp>
      <p:sp>
        <p:nvSpPr>
          <p:cNvPr id="2" name="TextBox 1">
            <a:extLst>
              <a:ext uri="{FF2B5EF4-FFF2-40B4-BE49-F238E27FC236}">
                <a16:creationId xmlns:a16="http://schemas.microsoft.com/office/drawing/2014/main" id="{751A2516-C3B1-FF09-7979-117010A296F8}"/>
              </a:ext>
            </a:extLst>
          </p:cNvPr>
          <p:cNvSpPr txBox="1"/>
          <p:nvPr/>
        </p:nvSpPr>
        <p:spPr bwMode="gray">
          <a:xfrm>
            <a:off x="4313239" y="5330321"/>
            <a:ext cx="2958892" cy="856645"/>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Nothing in these materials is an offer to sell any of the components</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©2018-2023 Qualcomm Technologies, Inc. and/or its affiliated</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companies. All Rights Reserved.</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Qualcomm is a trademark or registered trademark of Qualcomm</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Incorporated. Other products and brand names may be trademarks</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or registered trademarks of their respective owners.</a:t>
            </a:r>
          </a:p>
        </p:txBody>
      </p:sp>
      <p:sp>
        <p:nvSpPr>
          <p:cNvPr id="5" name="TextBox 4">
            <a:extLst>
              <a:ext uri="{FF2B5EF4-FFF2-40B4-BE49-F238E27FC236}">
                <a16:creationId xmlns:a16="http://schemas.microsoft.com/office/drawing/2014/main" id="{36A22BC1-9C46-084B-D8A5-F9147497AABE}"/>
              </a:ext>
            </a:extLst>
          </p:cNvPr>
          <p:cNvSpPr txBox="1"/>
          <p:nvPr/>
        </p:nvSpPr>
        <p:spPr bwMode="gray">
          <a:xfrm>
            <a:off x="7653679" y="5330321"/>
            <a:ext cx="3341423" cy="1236236"/>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Qualcomm Technologies, Inc., and/or other subsidiaries or business units within</a:t>
            </a:r>
            <a:br>
              <a:rPr kumimoji="0" lang="en-US" sz="700" b="0" i="0" u="none" strike="noStrike" kern="1200" cap="none" spc="0" normalizeH="0" baseline="0" noProof="0" dirty="0">
                <a:ln>
                  <a:noFill/>
                </a:ln>
                <a:solidFill>
                  <a:schemeClr val="tx2"/>
                </a:solidFill>
                <a:effectLst/>
                <a:uLnTx/>
                <a:uFillTx/>
                <a:latin typeface="+mn-lt"/>
                <a:ea typeface="+mn-ea"/>
                <a:cs typeface="+mn-cs"/>
              </a:rPr>
            </a:br>
            <a:r>
              <a:rPr kumimoji="0" lang="en-US" sz="700" b="0" i="0" u="none" strike="noStrike" kern="1200" cap="none" spc="0" normalizeH="0" baseline="0" noProof="0" dirty="0">
                <a:ln>
                  <a:noFill/>
                </a:ln>
                <a:solidFill>
                  <a:schemeClr val="tx2"/>
                </a:solidFill>
                <a:effectLst/>
                <a:uLnTx/>
                <a:uFillTx/>
                <a:latin typeface="+mn-lt"/>
                <a:ea typeface="+mn-ea"/>
                <a:cs typeface="+mn-cs"/>
              </a:rPr>
              <a:t>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 </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tx2"/>
                </a:solidFill>
                <a:effectLst/>
                <a:uLnTx/>
                <a:uFillTx/>
                <a:latin typeface="+mn-lt"/>
                <a:ea typeface="+mn-ea"/>
                <a:cs typeface="+mn-cs"/>
              </a:rPr>
              <a:t>Snapdragon and Qualcomm branded products are products of Qualcomm Technologies, Inc. and/or its subsidiaries. Qualcomm patented technologies are licensed by Qualcomm Incorporated. </a:t>
            </a:r>
          </a:p>
        </p:txBody>
      </p:sp>
    </p:spTree>
    <p:extLst>
      <p:ext uri="{BB962C8B-B14F-4D97-AF65-F5344CB8AC3E}">
        <p14:creationId xmlns:p14="http://schemas.microsoft.com/office/powerpoint/2010/main" val="31056857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5.xml><?xml version="1.0" encoding="utf-8"?>
<p:sldLayout xmlns:a="http://schemas.openxmlformats.org/drawingml/2006/main" xmlns:r="http://schemas.openxmlformats.org/officeDocument/2006/relationships" xmlns:p="http://schemas.openxmlformats.org/presentationml/2006/main" showMasterSp="0" preserve="1">
  <p:cSld name="Thank You Blue">
    <p:bg>
      <p:bgPr>
        <a:solidFill>
          <a:schemeClr val="accent1"/>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rgbClr val="214ACD"/>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p:nvSpPr>
        <p:spPr bwMode="black">
          <a:xfrm>
            <a:off x="847768" y="5234191"/>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sp>
        <p:nvSpPr>
          <p:cNvPr id="68" name="TextBox 67">
            <a:extLst>
              <a:ext uri="{FF2B5EF4-FFF2-40B4-BE49-F238E27FC236}">
                <a16:creationId xmlns:a16="http://schemas.microsoft.com/office/drawing/2014/main" id="{2C46E43E-DAC5-48FD-B064-58807FF1A8C2}"/>
              </a:ext>
            </a:extLst>
          </p:cNvPr>
          <p:cNvSpPr txBox="1"/>
          <p:nvPr/>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qualcomm.com &amp; qualcomm.com/blog</a:t>
            </a:r>
          </a:p>
        </p:txBody>
      </p:sp>
      <p:sp>
        <p:nvSpPr>
          <p:cNvPr id="18" name="TextBox 17">
            <a:extLst>
              <a:ext uri="{FF2B5EF4-FFF2-40B4-BE49-F238E27FC236}">
                <a16:creationId xmlns:a16="http://schemas.microsoft.com/office/drawing/2014/main" id="{57DEABFE-66C4-5947-8424-FF8BFD492C38}"/>
              </a:ext>
            </a:extLst>
          </p:cNvPr>
          <p:cNvSpPr txBox="1"/>
          <p:nvPr/>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rgbClr val="1F46C3"/>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rgbClr val="1F46C3"/>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rgbClr val="1F46C3"/>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rgbClr val="1F46C3"/>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rgbClr val="1F46C3"/>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rgbClr val="1F46C3"/>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rgbClr val="1F46C3"/>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rgbClr val="1F46C3"/>
                </a:solidFill>
                <a:effectLst>
                  <a:innerShdw blurRad="25400" dist="12700" dir="13500000">
                    <a:prstClr val="black">
                      <a:alpha val="50000"/>
                    </a:prstClr>
                  </a:innerShdw>
                </a:effectLst>
                <a:uLnTx/>
                <a:uFillTx/>
              </a:rPr>
              <a:t>u</a:t>
            </a:r>
          </a:p>
        </p:txBody>
      </p:sp>
      <p:grpSp>
        <p:nvGrpSpPr>
          <p:cNvPr id="20" name="Group 19">
            <a:extLst>
              <a:ext uri="{FF2B5EF4-FFF2-40B4-BE49-F238E27FC236}">
                <a16:creationId xmlns:a16="http://schemas.microsoft.com/office/drawing/2014/main" id="{2841E068-486B-0543-4130-3D8176627778}"/>
              </a:ext>
            </a:extLst>
          </p:cNvPr>
          <p:cNvGrpSpPr/>
          <p:nvPr/>
        </p:nvGrpSpPr>
        <p:grpSpPr>
          <a:xfrm>
            <a:off x="1710812" y="5696712"/>
            <a:ext cx="1036171" cy="137160"/>
            <a:chOff x="2442332" y="4081331"/>
            <a:chExt cx="1036171" cy="137160"/>
          </a:xfrm>
          <a:solidFill>
            <a:schemeClr val="bg1"/>
          </a:solidFill>
        </p:grpSpPr>
        <p:sp>
          <p:nvSpPr>
            <p:cNvPr id="21" name="Freeform 12">
              <a:extLst>
                <a:ext uri="{FF2B5EF4-FFF2-40B4-BE49-F238E27FC236}">
                  <a16:creationId xmlns:a16="http://schemas.microsoft.com/office/drawing/2014/main" id="{CDE91238-9485-8E94-027E-16F7C041DF56}"/>
                </a:ext>
              </a:extLst>
            </p:cNvPr>
            <p:cNvSpPr>
              <a:spLocks noChangeAspect="1"/>
            </p:cNvSpPr>
            <p:nvPr/>
          </p:nvSpPr>
          <p:spPr bwMode="gray">
            <a:xfrm>
              <a:off x="2645092" y="4081331"/>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5" name="Group 5">
              <a:extLst>
                <a:ext uri="{FF2B5EF4-FFF2-40B4-BE49-F238E27FC236}">
                  <a16:creationId xmlns:a16="http://schemas.microsoft.com/office/drawing/2014/main" id="{233E33BB-455A-9947-5EE1-DF56753F870F}"/>
                </a:ext>
              </a:extLst>
            </p:cNvPr>
            <p:cNvGrpSpPr>
              <a:grpSpLocks noChangeAspect="1"/>
            </p:cNvGrpSpPr>
            <p:nvPr/>
          </p:nvGrpSpPr>
          <p:grpSpPr bwMode="gray">
            <a:xfrm>
              <a:off x="2442332" y="4081331"/>
              <a:ext cx="138792" cy="137160"/>
              <a:chOff x="3331" y="1656"/>
              <a:chExt cx="1020" cy="1008"/>
            </a:xfrm>
            <a:grpFill/>
          </p:grpSpPr>
          <p:sp>
            <p:nvSpPr>
              <p:cNvPr id="33" name="Freeform 6">
                <a:extLst>
                  <a:ext uri="{FF2B5EF4-FFF2-40B4-BE49-F238E27FC236}">
                    <a16:creationId xmlns:a16="http://schemas.microsoft.com/office/drawing/2014/main" id="{C8B65F3F-3643-23C8-939A-CFFEDC20343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34" name="Freeform 7">
                <a:extLst>
                  <a:ext uri="{FF2B5EF4-FFF2-40B4-BE49-F238E27FC236}">
                    <a16:creationId xmlns:a16="http://schemas.microsoft.com/office/drawing/2014/main" id="{9A36BC85-9A15-8F8B-C0A9-0CFC53B9D398}"/>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grpSp>
          <p:nvGrpSpPr>
            <p:cNvPr id="27" name="Group 4">
              <a:extLst>
                <a:ext uri="{FF2B5EF4-FFF2-40B4-BE49-F238E27FC236}">
                  <a16:creationId xmlns:a16="http://schemas.microsoft.com/office/drawing/2014/main" id="{04476DB9-9A8B-9A53-594B-AA02AE22E7E2}"/>
                </a:ext>
              </a:extLst>
            </p:cNvPr>
            <p:cNvGrpSpPr>
              <a:grpSpLocks noChangeAspect="1"/>
            </p:cNvGrpSpPr>
            <p:nvPr/>
          </p:nvGrpSpPr>
          <p:grpSpPr bwMode="auto">
            <a:xfrm>
              <a:off x="2877851" y="4081836"/>
              <a:ext cx="136034" cy="136150"/>
              <a:chOff x="2653" y="972"/>
              <a:chExt cx="2372" cy="2374"/>
            </a:xfrm>
            <a:grpFill/>
          </p:grpSpPr>
          <p:sp>
            <p:nvSpPr>
              <p:cNvPr id="30" name="Freeform 5">
                <a:extLst>
                  <a:ext uri="{FF2B5EF4-FFF2-40B4-BE49-F238E27FC236}">
                    <a16:creationId xmlns:a16="http://schemas.microsoft.com/office/drawing/2014/main" id="{DC5FEC81-F12C-C503-0399-FF0ECAB731F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1" name="Freeform 6">
                <a:extLst>
                  <a:ext uri="{FF2B5EF4-FFF2-40B4-BE49-F238E27FC236}">
                    <a16:creationId xmlns:a16="http://schemas.microsoft.com/office/drawing/2014/main" id="{51B6A364-AE35-B8CB-DB38-51CB7ABA1320}"/>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2" name="Oval 7">
                <a:extLst>
                  <a:ext uri="{FF2B5EF4-FFF2-40B4-BE49-F238E27FC236}">
                    <a16:creationId xmlns:a16="http://schemas.microsoft.com/office/drawing/2014/main" id="{DC4144AE-5CAB-E0C0-F8E3-CEB18CFE6B5D}"/>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pic>
          <p:nvPicPr>
            <p:cNvPr id="28" name="Graphic 27">
              <a:extLst>
                <a:ext uri="{FF2B5EF4-FFF2-40B4-BE49-F238E27FC236}">
                  <a16:creationId xmlns:a16="http://schemas.microsoft.com/office/drawing/2014/main" id="{F2026A78-00BA-BE50-00A6-3FD889B1F17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077853" y="4081331"/>
              <a:ext cx="198712" cy="137160"/>
            </a:xfrm>
            <a:prstGeom prst="rect">
              <a:avLst/>
            </a:prstGeom>
          </p:spPr>
        </p:pic>
        <p:pic>
          <p:nvPicPr>
            <p:cNvPr id="29" name="Graphic 28">
              <a:extLst>
                <a:ext uri="{FF2B5EF4-FFF2-40B4-BE49-F238E27FC236}">
                  <a16:creationId xmlns:a16="http://schemas.microsoft.com/office/drawing/2014/main" id="{44BB85A7-9F56-8BFD-2982-1D196CA5C67F}"/>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340535" y="4081331"/>
              <a:ext cx="137968" cy="137160"/>
            </a:xfrm>
            <a:prstGeom prst="rect">
              <a:avLst/>
            </a:prstGeom>
          </p:spPr>
        </p:pic>
      </p:grpSp>
      <p:sp>
        <p:nvSpPr>
          <p:cNvPr id="35" name="TextBox 34">
            <a:extLst>
              <a:ext uri="{FF2B5EF4-FFF2-40B4-BE49-F238E27FC236}">
                <a16:creationId xmlns:a16="http://schemas.microsoft.com/office/drawing/2014/main" id="{C767FC40-C210-29F6-E244-24E1F03D5E33}"/>
              </a:ext>
            </a:extLst>
          </p:cNvPr>
          <p:cNvSpPr txBox="1"/>
          <p:nvPr/>
        </p:nvSpPr>
        <p:spPr bwMode="gray">
          <a:xfrm>
            <a:off x="4313239" y="5330321"/>
            <a:ext cx="2984388" cy="856645"/>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Nothing in these materials is an offer to sell any of the components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©2018-2023 Qualcomm Technologies, Inc. and/or its affiliated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companies. All Rights Reserved.</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Qualcomm is a trademark or registered trademark of Qualcomm</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Incorporated. Other products and brand names may be trademarks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or registered trademarks of their respective owners.</a:t>
            </a:r>
          </a:p>
        </p:txBody>
      </p:sp>
      <p:sp>
        <p:nvSpPr>
          <p:cNvPr id="3" name="TextBox 2">
            <a:extLst>
              <a:ext uri="{FF2B5EF4-FFF2-40B4-BE49-F238E27FC236}">
                <a16:creationId xmlns:a16="http://schemas.microsoft.com/office/drawing/2014/main" id="{D585E133-D4F4-2902-662A-1DA10E6F5D58}"/>
              </a:ext>
            </a:extLst>
          </p:cNvPr>
          <p:cNvSpPr txBox="1"/>
          <p:nvPr/>
        </p:nvSpPr>
        <p:spPr bwMode="gray">
          <a:xfrm>
            <a:off x="7653679" y="5330321"/>
            <a:ext cx="3341423" cy="1236236"/>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Qualcomm Technologies, Inc., and/or other subsidiaries or business units within</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 </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Snapdragon and Qualcomm branded products are products of Qualcomm Technologies, Inc. and/or its subsidiaries. Qualcomm patented technologies are licensed by Qualcomm Incorporated. </a:t>
            </a:r>
          </a:p>
        </p:txBody>
      </p:sp>
    </p:spTree>
    <p:extLst>
      <p:ext uri="{BB962C8B-B14F-4D97-AF65-F5344CB8AC3E}">
        <p14:creationId xmlns:p14="http://schemas.microsoft.com/office/powerpoint/2010/main" val="31064985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6.xml><?xml version="1.0" encoding="utf-8"?>
<p:sldLayout xmlns:a="http://schemas.openxmlformats.org/drawingml/2006/main" xmlns:r="http://schemas.openxmlformats.org/officeDocument/2006/relationships" xmlns:p="http://schemas.openxmlformats.org/presentationml/2006/main" showMasterSp="0" preserve="1">
  <p:cSld name="Thank You Gunmetal">
    <p:bg>
      <p:bgPr>
        <a:solidFill>
          <a:schemeClr val="accent5"/>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rgbClr val="44536C"/>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p:nvSpPr>
        <p:spPr bwMode="black">
          <a:xfrm>
            <a:off x="847768" y="5234191"/>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sp>
        <p:nvSpPr>
          <p:cNvPr id="44" name="TextBox 43">
            <a:extLst>
              <a:ext uri="{FF2B5EF4-FFF2-40B4-BE49-F238E27FC236}">
                <a16:creationId xmlns:a16="http://schemas.microsoft.com/office/drawing/2014/main" id="{22F70D0A-56DD-483C-9B92-40FB17FA7A59}"/>
              </a:ext>
            </a:extLst>
          </p:cNvPr>
          <p:cNvSpPr txBox="1"/>
          <p:nvPr/>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qualcomm.com &amp; qualcomm.com/blog</a:t>
            </a:r>
          </a:p>
        </p:txBody>
      </p:sp>
      <p:sp>
        <p:nvSpPr>
          <p:cNvPr id="27" name="TextBox 26">
            <a:extLst>
              <a:ext uri="{FF2B5EF4-FFF2-40B4-BE49-F238E27FC236}">
                <a16:creationId xmlns:a16="http://schemas.microsoft.com/office/drawing/2014/main" id="{9F624AB4-C8F8-DB43-96C6-817E21A96454}"/>
              </a:ext>
            </a:extLst>
          </p:cNvPr>
          <p:cNvSpPr txBox="1"/>
          <p:nvPr/>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rgbClr val="3F4D63"/>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rgbClr val="3F4D63"/>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rgbClr val="3F4D63"/>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rgbClr val="3F4D63"/>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rgbClr val="3F4D63"/>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rgbClr val="3F4D63"/>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rgbClr val="3F4D63"/>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rgbClr val="3F4D63"/>
                </a:solidFill>
                <a:effectLst>
                  <a:innerShdw blurRad="25400" dist="12700" dir="13500000">
                    <a:prstClr val="black">
                      <a:alpha val="50000"/>
                    </a:prstClr>
                  </a:innerShdw>
                </a:effectLst>
                <a:uLnTx/>
                <a:uFillTx/>
              </a:rPr>
              <a:t>u</a:t>
            </a:r>
          </a:p>
        </p:txBody>
      </p:sp>
      <p:grpSp>
        <p:nvGrpSpPr>
          <p:cNvPr id="30" name="Group 29">
            <a:extLst>
              <a:ext uri="{FF2B5EF4-FFF2-40B4-BE49-F238E27FC236}">
                <a16:creationId xmlns:a16="http://schemas.microsoft.com/office/drawing/2014/main" id="{4C2C7FFC-0D1B-9CD5-03A8-998B92A2DA6B}"/>
              </a:ext>
            </a:extLst>
          </p:cNvPr>
          <p:cNvGrpSpPr/>
          <p:nvPr/>
        </p:nvGrpSpPr>
        <p:grpSpPr>
          <a:xfrm>
            <a:off x="1710812" y="5696712"/>
            <a:ext cx="1036171" cy="137160"/>
            <a:chOff x="2442332" y="4081331"/>
            <a:chExt cx="1036171" cy="137160"/>
          </a:xfrm>
          <a:solidFill>
            <a:schemeClr val="bg1"/>
          </a:solidFill>
        </p:grpSpPr>
        <p:sp>
          <p:nvSpPr>
            <p:cNvPr id="31" name="Freeform 12">
              <a:extLst>
                <a:ext uri="{FF2B5EF4-FFF2-40B4-BE49-F238E27FC236}">
                  <a16:creationId xmlns:a16="http://schemas.microsoft.com/office/drawing/2014/main" id="{8F179865-B5B4-EF04-24F6-8AF5475D7926}"/>
                </a:ext>
              </a:extLst>
            </p:cNvPr>
            <p:cNvSpPr>
              <a:spLocks noChangeAspect="1"/>
            </p:cNvSpPr>
            <p:nvPr/>
          </p:nvSpPr>
          <p:spPr bwMode="gray">
            <a:xfrm>
              <a:off x="2645092" y="4081331"/>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32" name="Group 5">
              <a:extLst>
                <a:ext uri="{FF2B5EF4-FFF2-40B4-BE49-F238E27FC236}">
                  <a16:creationId xmlns:a16="http://schemas.microsoft.com/office/drawing/2014/main" id="{AE9079EC-B465-5574-4564-EE68C08E41A5}"/>
                </a:ext>
              </a:extLst>
            </p:cNvPr>
            <p:cNvGrpSpPr>
              <a:grpSpLocks noChangeAspect="1"/>
            </p:cNvGrpSpPr>
            <p:nvPr/>
          </p:nvGrpSpPr>
          <p:grpSpPr bwMode="gray">
            <a:xfrm>
              <a:off x="2442332" y="4081331"/>
              <a:ext cx="138792" cy="137160"/>
              <a:chOff x="3331" y="1656"/>
              <a:chExt cx="1020" cy="1008"/>
            </a:xfrm>
            <a:grpFill/>
          </p:grpSpPr>
          <p:sp>
            <p:nvSpPr>
              <p:cNvPr id="39" name="Freeform 6">
                <a:extLst>
                  <a:ext uri="{FF2B5EF4-FFF2-40B4-BE49-F238E27FC236}">
                    <a16:creationId xmlns:a16="http://schemas.microsoft.com/office/drawing/2014/main" id="{BF0C7DCC-1282-A8D2-04FC-7AAE1D6E559A}"/>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45" name="Freeform 7">
                <a:extLst>
                  <a:ext uri="{FF2B5EF4-FFF2-40B4-BE49-F238E27FC236}">
                    <a16:creationId xmlns:a16="http://schemas.microsoft.com/office/drawing/2014/main" id="{0428D95C-6C06-D764-49A8-D7A887B2B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grpSp>
          <p:nvGrpSpPr>
            <p:cNvPr id="33" name="Group 4">
              <a:extLst>
                <a:ext uri="{FF2B5EF4-FFF2-40B4-BE49-F238E27FC236}">
                  <a16:creationId xmlns:a16="http://schemas.microsoft.com/office/drawing/2014/main" id="{6C68C859-4EC8-1507-DF29-1BC152138E18}"/>
                </a:ext>
              </a:extLst>
            </p:cNvPr>
            <p:cNvGrpSpPr>
              <a:grpSpLocks noChangeAspect="1"/>
            </p:cNvGrpSpPr>
            <p:nvPr/>
          </p:nvGrpSpPr>
          <p:grpSpPr bwMode="auto">
            <a:xfrm>
              <a:off x="2877851" y="4081836"/>
              <a:ext cx="136034" cy="136150"/>
              <a:chOff x="2653" y="972"/>
              <a:chExt cx="2372" cy="2374"/>
            </a:xfrm>
            <a:grpFill/>
          </p:grpSpPr>
          <p:sp>
            <p:nvSpPr>
              <p:cNvPr id="36" name="Freeform 5">
                <a:extLst>
                  <a:ext uri="{FF2B5EF4-FFF2-40B4-BE49-F238E27FC236}">
                    <a16:creationId xmlns:a16="http://schemas.microsoft.com/office/drawing/2014/main" id="{661E46D6-FA00-2261-EF99-579FDD224957}"/>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7" name="Freeform 6">
                <a:extLst>
                  <a:ext uri="{FF2B5EF4-FFF2-40B4-BE49-F238E27FC236}">
                    <a16:creationId xmlns:a16="http://schemas.microsoft.com/office/drawing/2014/main" id="{96CAD447-43F7-CB49-9D57-D6D554FB8761}"/>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8" name="Oval 7">
                <a:extLst>
                  <a:ext uri="{FF2B5EF4-FFF2-40B4-BE49-F238E27FC236}">
                    <a16:creationId xmlns:a16="http://schemas.microsoft.com/office/drawing/2014/main" id="{CEE36BB7-E502-D8BD-6207-587878D3DE04}"/>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pic>
          <p:nvPicPr>
            <p:cNvPr id="34" name="Graphic 33">
              <a:extLst>
                <a:ext uri="{FF2B5EF4-FFF2-40B4-BE49-F238E27FC236}">
                  <a16:creationId xmlns:a16="http://schemas.microsoft.com/office/drawing/2014/main" id="{F46A1345-8A86-DBC5-3E68-FA0B0904452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077853" y="4081331"/>
              <a:ext cx="198712" cy="137160"/>
            </a:xfrm>
            <a:prstGeom prst="rect">
              <a:avLst/>
            </a:prstGeom>
          </p:spPr>
        </p:pic>
        <p:pic>
          <p:nvPicPr>
            <p:cNvPr id="35" name="Graphic 34">
              <a:extLst>
                <a:ext uri="{FF2B5EF4-FFF2-40B4-BE49-F238E27FC236}">
                  <a16:creationId xmlns:a16="http://schemas.microsoft.com/office/drawing/2014/main" id="{6D6790E1-F869-72D0-E342-E41433348D84}"/>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340535" y="4081331"/>
              <a:ext cx="137968" cy="137160"/>
            </a:xfrm>
            <a:prstGeom prst="rect">
              <a:avLst/>
            </a:prstGeom>
          </p:spPr>
        </p:pic>
      </p:grpSp>
      <p:sp>
        <p:nvSpPr>
          <p:cNvPr id="4" name="TextBox 3">
            <a:extLst>
              <a:ext uri="{FF2B5EF4-FFF2-40B4-BE49-F238E27FC236}">
                <a16:creationId xmlns:a16="http://schemas.microsoft.com/office/drawing/2014/main" id="{B0E424D5-7EDE-1875-D70C-8F6AC16D5382}"/>
              </a:ext>
            </a:extLst>
          </p:cNvPr>
          <p:cNvSpPr txBox="1"/>
          <p:nvPr/>
        </p:nvSpPr>
        <p:spPr bwMode="gray">
          <a:xfrm>
            <a:off x="4313238" y="5330321"/>
            <a:ext cx="4101089" cy="856645"/>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Nothing in these materials is an offer to sell any of the components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©2018-2023 Qualcomm Technologies, Inc. and/or its affiliated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companies. All Rights Reserved.</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Qualcomm is a trademark or registered trademark of Qualcomm</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Incorporated. Other products and brand names may be trademarks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or registered trademarks of their respective owners.</a:t>
            </a:r>
          </a:p>
        </p:txBody>
      </p:sp>
      <p:sp>
        <p:nvSpPr>
          <p:cNvPr id="3" name="TextBox 2">
            <a:extLst>
              <a:ext uri="{FF2B5EF4-FFF2-40B4-BE49-F238E27FC236}">
                <a16:creationId xmlns:a16="http://schemas.microsoft.com/office/drawing/2014/main" id="{EE043589-4868-6A56-34B9-A0D0C679F905}"/>
              </a:ext>
            </a:extLst>
          </p:cNvPr>
          <p:cNvSpPr txBox="1"/>
          <p:nvPr/>
        </p:nvSpPr>
        <p:spPr bwMode="gray">
          <a:xfrm>
            <a:off x="7653679" y="5330321"/>
            <a:ext cx="3341423" cy="1236236"/>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Qualcomm Technologies, Inc., and/or other subsidiaries or business units within</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 </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Snapdragon and Qualcomm branded products are products of Qualcomm Technologies, Inc. and/or its subsidiaries. Qualcomm patented technologies are licensed by Qualcomm Incorporated. </a:t>
            </a:r>
          </a:p>
        </p:txBody>
      </p:sp>
    </p:spTree>
    <p:extLst>
      <p:ext uri="{BB962C8B-B14F-4D97-AF65-F5344CB8AC3E}">
        <p14:creationId xmlns:p14="http://schemas.microsoft.com/office/powerpoint/2010/main" val="28399174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7.xml><?xml version="1.0" encoding="utf-8"?>
<p:sldLayout xmlns:a="http://schemas.openxmlformats.org/drawingml/2006/main" xmlns:r="http://schemas.openxmlformats.org/officeDocument/2006/relationships" xmlns:p="http://schemas.openxmlformats.org/presentationml/2006/main" showMasterSp="0" preserve="1">
  <p:cSld name="Thank You Midnight">
    <p:bg>
      <p:bgPr>
        <a:solidFill>
          <a:schemeClr val="tx2"/>
        </a:solidFill>
        <a:effectLst/>
      </p:bgPr>
    </p:bg>
    <p:spTree>
      <p:nvGrpSpPr>
        <p:cNvPr id="1" name=""/>
        <p:cNvGrpSpPr/>
        <p:nvPr/>
      </p:nvGrpSpPr>
      <p:grpSpPr>
        <a:xfrm>
          <a:off x="0" y="0"/>
          <a:ext cx="0" cy="0"/>
          <a:chOff x="0" y="0"/>
          <a:chExt cx="0" cy="0"/>
        </a:xfrm>
      </p:grpSpPr>
      <p:sp>
        <p:nvSpPr>
          <p:cNvPr id="24" name="Rectangle: Rounded Corners 16">
            <a:extLst>
              <a:ext uri="{FF2B5EF4-FFF2-40B4-BE49-F238E27FC236}">
                <a16:creationId xmlns:a16="http://schemas.microsoft.com/office/drawing/2014/main" id="{3DFD4707-7D72-477C-BAE7-E84DFEA41F3D}"/>
              </a:ext>
            </a:extLst>
          </p:cNvPr>
          <p:cNvSpPr/>
          <p:nvPr/>
        </p:nvSpPr>
        <p:spPr>
          <a:xfrm>
            <a:off x="465622" y="4935112"/>
            <a:ext cx="11234664" cy="1922888"/>
          </a:xfrm>
          <a:custGeom>
            <a:avLst/>
            <a:gdLst>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74943 w 11234664"/>
              <a:gd name="connsiteY6" fmla="*/ 2225161 h 2225161"/>
              <a:gd name="connsiteX7" fmla="*/ 0 w 11234664"/>
              <a:gd name="connsiteY7" fmla="*/ 2150218 h 2225161"/>
              <a:gd name="connsiteX8" fmla="*/ 0 w 11234664"/>
              <a:gd name="connsiteY8" fmla="*/ 74943 h 2225161"/>
              <a:gd name="connsiteX0" fmla="*/ 0 w 11234664"/>
              <a:gd name="connsiteY0" fmla="*/ 74943 h 2225161"/>
              <a:gd name="connsiteX1" fmla="*/ 74943 w 11234664"/>
              <a:gd name="connsiteY1" fmla="*/ 0 h 2225161"/>
              <a:gd name="connsiteX2" fmla="*/ 11159721 w 11234664"/>
              <a:gd name="connsiteY2" fmla="*/ 0 h 2225161"/>
              <a:gd name="connsiteX3" fmla="*/ 11234664 w 11234664"/>
              <a:gd name="connsiteY3" fmla="*/ 74943 h 2225161"/>
              <a:gd name="connsiteX4" fmla="*/ 11234664 w 11234664"/>
              <a:gd name="connsiteY4" fmla="*/ 2150218 h 2225161"/>
              <a:gd name="connsiteX5" fmla="*/ 11159721 w 11234664"/>
              <a:gd name="connsiteY5" fmla="*/ 2225161 h 2225161"/>
              <a:gd name="connsiteX6" fmla="*/ 0 w 11234664"/>
              <a:gd name="connsiteY6" fmla="*/ 2150218 h 2225161"/>
              <a:gd name="connsiteX7" fmla="*/ 0 w 11234664"/>
              <a:gd name="connsiteY7" fmla="*/ 74943 h 2225161"/>
              <a:gd name="connsiteX0" fmla="*/ 0 w 11234664"/>
              <a:gd name="connsiteY0" fmla="*/ 74943 h 2409627"/>
              <a:gd name="connsiteX1" fmla="*/ 74943 w 11234664"/>
              <a:gd name="connsiteY1" fmla="*/ 0 h 2409627"/>
              <a:gd name="connsiteX2" fmla="*/ 11159721 w 11234664"/>
              <a:gd name="connsiteY2" fmla="*/ 0 h 2409627"/>
              <a:gd name="connsiteX3" fmla="*/ 11234664 w 11234664"/>
              <a:gd name="connsiteY3" fmla="*/ 74943 h 2409627"/>
              <a:gd name="connsiteX4" fmla="*/ 11234664 w 11234664"/>
              <a:gd name="connsiteY4" fmla="*/ 2150218 h 2409627"/>
              <a:gd name="connsiteX5" fmla="*/ 0 w 11234664"/>
              <a:gd name="connsiteY5" fmla="*/ 2150218 h 2409627"/>
              <a:gd name="connsiteX6" fmla="*/ 0 w 11234664"/>
              <a:gd name="connsiteY6" fmla="*/ 74943 h 2409627"/>
              <a:gd name="connsiteX0" fmla="*/ 0 w 11234664"/>
              <a:gd name="connsiteY0" fmla="*/ 74943 h 2303942"/>
              <a:gd name="connsiteX1" fmla="*/ 74943 w 11234664"/>
              <a:gd name="connsiteY1" fmla="*/ 0 h 2303942"/>
              <a:gd name="connsiteX2" fmla="*/ 11159721 w 11234664"/>
              <a:gd name="connsiteY2" fmla="*/ 0 h 2303942"/>
              <a:gd name="connsiteX3" fmla="*/ 11234664 w 11234664"/>
              <a:gd name="connsiteY3" fmla="*/ 74943 h 2303942"/>
              <a:gd name="connsiteX4" fmla="*/ 11234664 w 11234664"/>
              <a:gd name="connsiteY4" fmla="*/ 2150218 h 2303942"/>
              <a:gd name="connsiteX5" fmla="*/ 0 w 11234664"/>
              <a:gd name="connsiteY5" fmla="*/ 2150218 h 2303942"/>
              <a:gd name="connsiteX6" fmla="*/ 0 w 11234664"/>
              <a:gd name="connsiteY6" fmla="*/ 74943 h 2303942"/>
              <a:gd name="connsiteX0" fmla="*/ 0 w 11234664"/>
              <a:gd name="connsiteY0" fmla="*/ 74943 h 2150218"/>
              <a:gd name="connsiteX1" fmla="*/ 74943 w 11234664"/>
              <a:gd name="connsiteY1" fmla="*/ 0 h 2150218"/>
              <a:gd name="connsiteX2" fmla="*/ 11159721 w 11234664"/>
              <a:gd name="connsiteY2" fmla="*/ 0 h 2150218"/>
              <a:gd name="connsiteX3" fmla="*/ 11234664 w 11234664"/>
              <a:gd name="connsiteY3" fmla="*/ 74943 h 2150218"/>
              <a:gd name="connsiteX4" fmla="*/ 11234664 w 11234664"/>
              <a:gd name="connsiteY4" fmla="*/ 2150218 h 2150218"/>
              <a:gd name="connsiteX5" fmla="*/ 0 w 11234664"/>
              <a:gd name="connsiteY5" fmla="*/ 2150218 h 2150218"/>
              <a:gd name="connsiteX6" fmla="*/ 0 w 11234664"/>
              <a:gd name="connsiteY6" fmla="*/ 74943 h 2150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34664" h="2150218">
                <a:moveTo>
                  <a:pt x="0" y="74943"/>
                </a:moveTo>
                <a:cubicBezTo>
                  <a:pt x="0" y="33553"/>
                  <a:pt x="33553" y="0"/>
                  <a:pt x="74943" y="0"/>
                </a:cubicBezTo>
                <a:lnTo>
                  <a:pt x="11159721" y="0"/>
                </a:lnTo>
                <a:cubicBezTo>
                  <a:pt x="11201111" y="0"/>
                  <a:pt x="11234664" y="33553"/>
                  <a:pt x="11234664" y="74943"/>
                </a:cubicBezTo>
                <a:lnTo>
                  <a:pt x="11234664" y="2150218"/>
                </a:lnTo>
                <a:lnTo>
                  <a:pt x="0" y="2150218"/>
                </a:lnTo>
                <a:lnTo>
                  <a:pt x="0" y="74943"/>
                </a:lnTo>
                <a:close/>
              </a:path>
            </a:pathLst>
          </a:custGeom>
          <a:solidFill>
            <a:srgbClr val="091F35"/>
          </a:solidFill>
          <a:ln>
            <a:noFill/>
          </a:ln>
          <a:effectLst>
            <a:innerShdw blurRad="381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2"/>
              </a:solidFill>
              <a:latin typeface="Microsoft Sans Serif"/>
              <a:cs typeface="Microsoft Sans Serif" panose="020B0604020202020204" pitchFamily="34" charset="0"/>
            </a:endParaRPr>
          </a:p>
        </p:txBody>
      </p:sp>
      <p:sp>
        <p:nvSpPr>
          <p:cNvPr id="26" name="Freeform 5">
            <a:extLst>
              <a:ext uri="{FF2B5EF4-FFF2-40B4-BE49-F238E27FC236}">
                <a16:creationId xmlns:a16="http://schemas.microsoft.com/office/drawing/2014/main" id="{1C4299A6-E92A-426F-8BF2-F5974985648B}"/>
              </a:ext>
            </a:extLst>
          </p:cNvPr>
          <p:cNvSpPr>
            <a:spLocks noChangeAspect="1" noEditPoints="1"/>
          </p:cNvSpPr>
          <p:nvPr/>
        </p:nvSpPr>
        <p:spPr bwMode="black">
          <a:xfrm>
            <a:off x="847768" y="5234191"/>
            <a:ext cx="1616145" cy="296224"/>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a:effectLst/>
        </p:spPr>
        <p:txBody>
          <a:bodyPr vert="horz" wrap="square" lIns="91440" tIns="45720" rIns="91440" bIns="45720" numCol="1" anchor="t" anchorCtr="0" compatLnSpc="1">
            <a:prstTxWarp prst="textNoShape">
              <a:avLst/>
            </a:prstTxWarp>
          </a:bodyPr>
          <a:lstStyle/>
          <a:p>
            <a:endParaRPr lang="en-US">
              <a:solidFill>
                <a:schemeClr val="bg1"/>
              </a:solidFill>
              <a:latin typeface="Microsoft Sans Serif"/>
            </a:endParaRPr>
          </a:p>
        </p:txBody>
      </p:sp>
      <p:sp>
        <p:nvSpPr>
          <p:cNvPr id="38" name="TextBox 37">
            <a:extLst>
              <a:ext uri="{FF2B5EF4-FFF2-40B4-BE49-F238E27FC236}">
                <a16:creationId xmlns:a16="http://schemas.microsoft.com/office/drawing/2014/main" id="{5A83A160-D46F-4734-801C-1A888641CFE8}"/>
              </a:ext>
            </a:extLst>
          </p:cNvPr>
          <p:cNvSpPr txBox="1"/>
          <p:nvPr/>
        </p:nvSpPr>
        <p:spPr bwMode="gray">
          <a:xfrm>
            <a:off x="847768" y="5687930"/>
            <a:ext cx="3127218" cy="616131"/>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dirty="0">
                <a:ln>
                  <a:noFill/>
                </a:ln>
                <a:solidFill>
                  <a:schemeClr val="bg1"/>
                </a:solidFill>
                <a:effectLst/>
                <a:uLnTx/>
                <a:uFillTx/>
                <a:latin typeface="+mn-lt"/>
                <a:ea typeface="+mn-ea"/>
                <a:cs typeface="+mn-cs"/>
              </a:rPr>
              <a:t>qualcomm.com &amp; qualcomm.com/blog</a:t>
            </a:r>
          </a:p>
        </p:txBody>
      </p:sp>
      <p:sp>
        <p:nvSpPr>
          <p:cNvPr id="17" name="TextBox 16">
            <a:extLst>
              <a:ext uri="{FF2B5EF4-FFF2-40B4-BE49-F238E27FC236}">
                <a16:creationId xmlns:a16="http://schemas.microsoft.com/office/drawing/2014/main" id="{92404B8A-66AD-4D44-AFE4-9BECF391E4CB}"/>
              </a:ext>
            </a:extLst>
          </p:cNvPr>
          <p:cNvSpPr txBox="1"/>
          <p:nvPr/>
        </p:nvSpPr>
        <p:spPr bwMode="gray">
          <a:xfrm>
            <a:off x="465622" y="2536613"/>
            <a:ext cx="8725779" cy="160659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12000" b="0" i="0" u="none" strike="noStrike" kern="1200" cap="none" spc="-300" normalizeH="0" noProof="0" dirty="0">
                <a:ln>
                  <a:noFill/>
                </a:ln>
                <a:solidFill>
                  <a:schemeClr val="accent6">
                    <a:lumMod val="50000"/>
                  </a:schemeClr>
                </a:solidFill>
                <a:effectLst>
                  <a:innerShdw blurRad="25400" dist="12700" dir="13500000">
                    <a:prstClr val="black">
                      <a:alpha val="50000"/>
                    </a:prstClr>
                  </a:innerShdw>
                </a:effectLst>
                <a:uLnTx/>
                <a:uFillTx/>
              </a:rPr>
              <a:t>T</a:t>
            </a:r>
            <a:r>
              <a:rPr kumimoji="0" lang="en-US" sz="12000" b="0" i="0" u="none" strike="noStrike" kern="1200" cap="none" spc="-300" normalizeH="0" baseline="0" noProof="0" dirty="0">
                <a:ln>
                  <a:noFill/>
                </a:ln>
                <a:solidFill>
                  <a:schemeClr val="accent6">
                    <a:lumMod val="50000"/>
                  </a:schemeClr>
                </a:solidFill>
                <a:effectLst>
                  <a:innerShdw blurRad="25400" dist="12700" dir="13500000">
                    <a:prstClr val="black">
                      <a:alpha val="50000"/>
                    </a:prstClr>
                  </a:innerShdw>
                </a:effectLst>
                <a:uLnTx/>
                <a:uFillTx/>
              </a:rPr>
              <a:t>h</a:t>
            </a:r>
            <a:r>
              <a:rPr kumimoji="0" lang="en-US" sz="12000" b="0" i="0" u="none" strike="noStrike" kern="1200" cap="none" spc="-600" normalizeH="0" noProof="0" dirty="0">
                <a:ln>
                  <a:noFill/>
                </a:ln>
                <a:solidFill>
                  <a:schemeClr val="accent6">
                    <a:lumMod val="50000"/>
                  </a:schemeClr>
                </a:solidFill>
                <a:effectLst>
                  <a:innerShdw blurRad="25400" dist="12700" dir="13500000">
                    <a:prstClr val="black">
                      <a:alpha val="50000"/>
                    </a:prstClr>
                  </a:innerShdw>
                </a:effectLst>
                <a:uLnTx/>
                <a:uFillTx/>
              </a:rPr>
              <a:t>a</a:t>
            </a:r>
            <a:r>
              <a:rPr kumimoji="0" lang="en-US" sz="12000" b="0" i="0" u="none" strike="noStrike" kern="1200" cap="none" spc="-450" normalizeH="0" noProof="0" dirty="0">
                <a:ln>
                  <a:noFill/>
                </a:ln>
                <a:solidFill>
                  <a:schemeClr val="accent6">
                    <a:lumMod val="50000"/>
                  </a:schemeClr>
                </a:solidFill>
                <a:effectLst>
                  <a:innerShdw blurRad="25400" dist="12700" dir="13500000">
                    <a:prstClr val="black">
                      <a:alpha val="50000"/>
                    </a:prstClr>
                  </a:innerShdw>
                </a:effectLst>
                <a:uLnTx/>
                <a:uFillTx/>
              </a:rPr>
              <a:t>n</a:t>
            </a:r>
            <a:r>
              <a:rPr kumimoji="0" lang="en-US" sz="12000" b="0" i="0" u="none" strike="noStrike" kern="1200" cap="none" spc="-600" normalizeH="0" noProof="0" dirty="0">
                <a:ln>
                  <a:noFill/>
                </a:ln>
                <a:solidFill>
                  <a:schemeClr val="accent6">
                    <a:lumMod val="50000"/>
                  </a:schemeClr>
                </a:solidFill>
                <a:effectLst>
                  <a:innerShdw blurRad="25400" dist="12700" dir="13500000">
                    <a:prstClr val="black">
                      <a:alpha val="50000"/>
                    </a:prstClr>
                  </a:innerShdw>
                </a:effectLst>
                <a:uLnTx/>
                <a:uFillTx/>
              </a:rPr>
              <a:t>k </a:t>
            </a:r>
            <a:r>
              <a:rPr kumimoji="0" lang="en-US" sz="12000" b="0" i="0" u="none" strike="noStrike" kern="1200" cap="none" spc="-300" normalizeH="0" baseline="0" noProof="0" dirty="0">
                <a:ln>
                  <a:noFill/>
                </a:ln>
                <a:solidFill>
                  <a:schemeClr val="accent6">
                    <a:lumMod val="50000"/>
                  </a:schemeClr>
                </a:solidFill>
                <a:effectLst>
                  <a:innerShdw blurRad="25400" dist="12700" dir="13500000">
                    <a:prstClr val="black">
                      <a:alpha val="50000"/>
                    </a:prstClr>
                  </a:innerShdw>
                </a:effectLst>
                <a:uLnTx/>
                <a:uFillTx/>
              </a:rPr>
              <a:t>y</a:t>
            </a:r>
            <a:r>
              <a:rPr kumimoji="0" lang="en-US" sz="12000" b="0" i="0" u="none" strike="noStrike" kern="1200" cap="none" normalizeH="0" baseline="0" noProof="0" dirty="0">
                <a:ln>
                  <a:noFill/>
                </a:ln>
                <a:solidFill>
                  <a:schemeClr val="accent6">
                    <a:lumMod val="50000"/>
                  </a:schemeClr>
                </a:solidFill>
                <a:effectLst>
                  <a:innerShdw blurRad="25400" dist="12700" dir="13500000">
                    <a:prstClr val="black">
                      <a:alpha val="50000"/>
                    </a:prstClr>
                  </a:innerShdw>
                </a:effectLst>
                <a:uLnTx/>
                <a:uFillTx/>
              </a:rPr>
              <a:t>o</a:t>
            </a:r>
            <a:r>
              <a:rPr kumimoji="0" lang="en-US" sz="12000" b="0" i="0" u="none" strike="noStrike" kern="1200" cap="none" spc="-300" normalizeH="0" baseline="0" noProof="0" dirty="0">
                <a:ln>
                  <a:noFill/>
                </a:ln>
                <a:solidFill>
                  <a:schemeClr val="accent6">
                    <a:lumMod val="50000"/>
                  </a:schemeClr>
                </a:solidFill>
                <a:effectLst>
                  <a:innerShdw blurRad="25400" dist="12700" dir="13500000">
                    <a:prstClr val="black">
                      <a:alpha val="50000"/>
                    </a:prstClr>
                  </a:innerShdw>
                </a:effectLst>
                <a:uLnTx/>
                <a:uFillTx/>
              </a:rPr>
              <a:t>u</a:t>
            </a:r>
          </a:p>
        </p:txBody>
      </p:sp>
      <p:grpSp>
        <p:nvGrpSpPr>
          <p:cNvPr id="22" name="Group 21">
            <a:extLst>
              <a:ext uri="{FF2B5EF4-FFF2-40B4-BE49-F238E27FC236}">
                <a16:creationId xmlns:a16="http://schemas.microsoft.com/office/drawing/2014/main" id="{1358A744-C834-54E9-AA30-C951C986B342}"/>
              </a:ext>
            </a:extLst>
          </p:cNvPr>
          <p:cNvGrpSpPr/>
          <p:nvPr/>
        </p:nvGrpSpPr>
        <p:grpSpPr>
          <a:xfrm>
            <a:off x="1710812" y="5696712"/>
            <a:ext cx="1036171" cy="137160"/>
            <a:chOff x="2442332" y="4081331"/>
            <a:chExt cx="1036171" cy="137160"/>
          </a:xfrm>
          <a:solidFill>
            <a:schemeClr val="bg1"/>
          </a:solidFill>
        </p:grpSpPr>
        <p:sp>
          <p:nvSpPr>
            <p:cNvPr id="23" name="Freeform 12">
              <a:extLst>
                <a:ext uri="{FF2B5EF4-FFF2-40B4-BE49-F238E27FC236}">
                  <a16:creationId xmlns:a16="http://schemas.microsoft.com/office/drawing/2014/main" id="{C79C791E-32A0-D50B-85EB-CC1611B194FE}"/>
                </a:ext>
              </a:extLst>
            </p:cNvPr>
            <p:cNvSpPr>
              <a:spLocks noChangeAspect="1"/>
            </p:cNvSpPr>
            <p:nvPr/>
          </p:nvSpPr>
          <p:spPr bwMode="gray">
            <a:xfrm>
              <a:off x="2645092" y="4081331"/>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nvGrpSpPr>
            <p:cNvPr id="25" name="Group 5">
              <a:extLst>
                <a:ext uri="{FF2B5EF4-FFF2-40B4-BE49-F238E27FC236}">
                  <a16:creationId xmlns:a16="http://schemas.microsoft.com/office/drawing/2014/main" id="{0D4430FF-72B3-C0B0-6A1C-BA142B4277BB}"/>
                </a:ext>
              </a:extLst>
            </p:cNvPr>
            <p:cNvGrpSpPr>
              <a:grpSpLocks noChangeAspect="1"/>
            </p:cNvGrpSpPr>
            <p:nvPr/>
          </p:nvGrpSpPr>
          <p:grpSpPr bwMode="gray">
            <a:xfrm>
              <a:off x="2442332" y="4081331"/>
              <a:ext cx="138792" cy="137160"/>
              <a:chOff x="3331" y="1656"/>
              <a:chExt cx="1020" cy="1008"/>
            </a:xfrm>
            <a:grpFill/>
          </p:grpSpPr>
          <p:sp>
            <p:nvSpPr>
              <p:cNvPr id="44" name="Freeform 6">
                <a:extLst>
                  <a:ext uri="{FF2B5EF4-FFF2-40B4-BE49-F238E27FC236}">
                    <a16:creationId xmlns:a16="http://schemas.microsoft.com/office/drawing/2014/main" id="{DC6A2126-4B46-D02B-846A-EB935D2FEDA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sp>
            <p:nvSpPr>
              <p:cNvPr id="45" name="Freeform 7">
                <a:extLst>
                  <a:ext uri="{FF2B5EF4-FFF2-40B4-BE49-F238E27FC236}">
                    <a16:creationId xmlns:a16="http://schemas.microsoft.com/office/drawing/2014/main" id="{1CD6DA10-A899-0BD6-9501-169D3CE96C6D}"/>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grpSp>
        <p:grpSp>
          <p:nvGrpSpPr>
            <p:cNvPr id="37" name="Group 4">
              <a:extLst>
                <a:ext uri="{FF2B5EF4-FFF2-40B4-BE49-F238E27FC236}">
                  <a16:creationId xmlns:a16="http://schemas.microsoft.com/office/drawing/2014/main" id="{02B235D2-9980-4D2D-5378-ADCF60E06361}"/>
                </a:ext>
              </a:extLst>
            </p:cNvPr>
            <p:cNvGrpSpPr>
              <a:grpSpLocks noChangeAspect="1"/>
            </p:cNvGrpSpPr>
            <p:nvPr/>
          </p:nvGrpSpPr>
          <p:grpSpPr bwMode="auto">
            <a:xfrm>
              <a:off x="2877851" y="4081836"/>
              <a:ext cx="136034" cy="136150"/>
              <a:chOff x="2653" y="972"/>
              <a:chExt cx="2372" cy="2374"/>
            </a:xfrm>
            <a:grpFill/>
          </p:grpSpPr>
          <p:sp>
            <p:nvSpPr>
              <p:cNvPr id="41" name="Freeform 5">
                <a:extLst>
                  <a:ext uri="{FF2B5EF4-FFF2-40B4-BE49-F238E27FC236}">
                    <a16:creationId xmlns:a16="http://schemas.microsoft.com/office/drawing/2014/main" id="{2B728F9D-9B40-E03A-53A6-80B4A9813CDF}"/>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42" name="Freeform 6">
                <a:extLst>
                  <a:ext uri="{FF2B5EF4-FFF2-40B4-BE49-F238E27FC236}">
                    <a16:creationId xmlns:a16="http://schemas.microsoft.com/office/drawing/2014/main" id="{B882109E-504A-E233-7DA7-EF5B5ADE7604}"/>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43" name="Oval 7">
                <a:extLst>
                  <a:ext uri="{FF2B5EF4-FFF2-40B4-BE49-F238E27FC236}">
                    <a16:creationId xmlns:a16="http://schemas.microsoft.com/office/drawing/2014/main" id="{9B6288A8-5CDF-23A6-BBEC-62EA8B7E0857}"/>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pic>
          <p:nvPicPr>
            <p:cNvPr id="39" name="Graphic 38">
              <a:extLst>
                <a:ext uri="{FF2B5EF4-FFF2-40B4-BE49-F238E27FC236}">
                  <a16:creationId xmlns:a16="http://schemas.microsoft.com/office/drawing/2014/main" id="{C18DC95A-E6E7-E6E8-9AA3-A2ED22B265A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077853" y="4081331"/>
              <a:ext cx="198712" cy="137160"/>
            </a:xfrm>
            <a:prstGeom prst="rect">
              <a:avLst/>
            </a:prstGeom>
          </p:spPr>
        </p:pic>
        <p:pic>
          <p:nvPicPr>
            <p:cNvPr id="40" name="Graphic 39">
              <a:extLst>
                <a:ext uri="{FF2B5EF4-FFF2-40B4-BE49-F238E27FC236}">
                  <a16:creationId xmlns:a16="http://schemas.microsoft.com/office/drawing/2014/main" id="{B60697B6-C5CD-081C-B2BD-0AD7CA429C82}"/>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340535" y="4081331"/>
              <a:ext cx="137968" cy="137160"/>
            </a:xfrm>
            <a:prstGeom prst="rect">
              <a:avLst/>
            </a:prstGeom>
          </p:spPr>
        </p:pic>
      </p:grpSp>
      <p:sp>
        <p:nvSpPr>
          <p:cNvPr id="4" name="TextBox 3">
            <a:extLst>
              <a:ext uri="{FF2B5EF4-FFF2-40B4-BE49-F238E27FC236}">
                <a16:creationId xmlns:a16="http://schemas.microsoft.com/office/drawing/2014/main" id="{2E7499A0-71E1-918B-8FF4-015B909D8A86}"/>
              </a:ext>
            </a:extLst>
          </p:cNvPr>
          <p:cNvSpPr txBox="1"/>
          <p:nvPr/>
        </p:nvSpPr>
        <p:spPr bwMode="gray">
          <a:xfrm>
            <a:off x="4313238" y="5330321"/>
            <a:ext cx="4101089" cy="856645"/>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Nothing in these materials is an offer to sell any of the components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©2018-2023 Qualcomm Technologies, Inc. and/or its affiliated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companies. All Rights Reserved.</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Qualcomm is a trademark or registered trademark of Qualcomm</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Incorporated. Other products and brand names may be trademarks</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or registered trademarks of their respective owners.</a:t>
            </a:r>
          </a:p>
        </p:txBody>
      </p:sp>
      <p:sp>
        <p:nvSpPr>
          <p:cNvPr id="3" name="TextBox 2">
            <a:extLst>
              <a:ext uri="{FF2B5EF4-FFF2-40B4-BE49-F238E27FC236}">
                <a16:creationId xmlns:a16="http://schemas.microsoft.com/office/drawing/2014/main" id="{8E4C8B7A-4C72-CA29-DE9F-A1AE49237A3B}"/>
              </a:ext>
            </a:extLst>
          </p:cNvPr>
          <p:cNvSpPr txBox="1"/>
          <p:nvPr/>
        </p:nvSpPr>
        <p:spPr bwMode="gray">
          <a:xfrm>
            <a:off x="7653679" y="5330321"/>
            <a:ext cx="3341423" cy="1236236"/>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References in this presentation to “Qualcomm” may mean Qualcomm Incorporated,</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Qualcomm Technologies, Inc., and/or other subsidiaries or business units within</a:t>
            </a:r>
            <a:br>
              <a:rPr kumimoji="0" lang="en-US" sz="700" b="0" i="0" u="none" strike="noStrike" kern="1200" cap="none" spc="0" normalizeH="0" baseline="0" noProof="0" dirty="0">
                <a:ln>
                  <a:noFill/>
                </a:ln>
                <a:solidFill>
                  <a:schemeClr val="bg1"/>
                </a:solidFill>
                <a:effectLst/>
                <a:uLnTx/>
                <a:uFillTx/>
                <a:latin typeface="+mn-lt"/>
                <a:ea typeface="+mn-ea"/>
                <a:cs typeface="+mn-cs"/>
              </a:rPr>
            </a:br>
            <a:r>
              <a:rPr kumimoji="0" lang="en-US" sz="700" b="0" i="0" u="none" strike="noStrike" kern="1200" cap="none" spc="0" normalizeH="0" baseline="0" noProof="0" dirty="0">
                <a:ln>
                  <a:noFill/>
                </a:ln>
                <a:solidFill>
                  <a:schemeClr val="bg1"/>
                </a:solidFill>
                <a:effectLst/>
                <a:uLnTx/>
                <a:uFillTx/>
                <a:latin typeface="+mn-lt"/>
                <a:ea typeface="+mn-ea"/>
                <a:cs typeface="+mn-cs"/>
              </a:rPr>
              <a:t>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 </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700" b="0" i="0" u="none" strike="noStrike" kern="1200" cap="none" spc="0" normalizeH="0" baseline="0" noProof="0" dirty="0">
                <a:ln>
                  <a:noFill/>
                </a:ln>
                <a:solidFill>
                  <a:schemeClr val="bg1"/>
                </a:solidFill>
                <a:effectLst/>
                <a:uLnTx/>
                <a:uFillTx/>
                <a:latin typeface="+mn-lt"/>
                <a:ea typeface="+mn-ea"/>
                <a:cs typeface="+mn-cs"/>
              </a:rPr>
              <a:t>Snapdragon and Qualcomm branded products are products of Qualcomm Technologies, Inc. and/or its subsidiaries. Qualcomm patented technologies are licensed by Qualcomm Incorporated. </a:t>
            </a:r>
          </a:p>
        </p:txBody>
      </p:sp>
    </p:spTree>
    <p:extLst>
      <p:ext uri="{BB962C8B-B14F-4D97-AF65-F5344CB8AC3E}">
        <p14:creationId xmlns:p14="http://schemas.microsoft.com/office/powerpoint/2010/main" val="22227825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8.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81E345-D2C6-A5AE-02B6-537D5A308282}"/>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A4457560-3D42-5A66-8AFC-51A8EB38C30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DB0CD59A-E085-7BDF-F108-5E48D399E41C}"/>
              </a:ext>
            </a:extLst>
          </p:cNvPr>
          <p:cNvSpPr>
            <a:spLocks noGrp="1"/>
          </p:cNvSpPr>
          <p:nvPr>
            <p:ph type="dt" sz="half" idx="10"/>
          </p:nvPr>
        </p:nvSpPr>
        <p:spPr/>
        <p:txBody>
          <a:bodyPr/>
          <a:lstStyle/>
          <a:p>
            <a:fld id="{07826D52-1969-434B-BC12-A07C7B9D1EC1}" type="datetimeFigureOut">
              <a:rPr lang="en-US" smtClean="0"/>
              <a:t>8/25/2023</a:t>
            </a:fld>
            <a:endParaRPr lang="en-US"/>
          </a:p>
        </p:txBody>
      </p:sp>
      <p:sp>
        <p:nvSpPr>
          <p:cNvPr id="5" name="Footer Placeholder 4">
            <a:extLst>
              <a:ext uri="{FF2B5EF4-FFF2-40B4-BE49-F238E27FC236}">
                <a16:creationId xmlns:a16="http://schemas.microsoft.com/office/drawing/2014/main" id="{26405816-9F5A-3DE8-6277-DB13CEFFED5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24A9152-7988-B205-B144-62FEF3C856FF}"/>
              </a:ext>
            </a:extLst>
          </p:cNvPr>
          <p:cNvSpPr>
            <a:spLocks noGrp="1"/>
          </p:cNvSpPr>
          <p:nvPr>
            <p:ph type="sldNum" sz="quarter" idx="12"/>
          </p:nvPr>
        </p:nvSpPr>
        <p:spPr/>
        <p:txBody>
          <a:bodyPr/>
          <a:lstStyle/>
          <a:p>
            <a:fld id="{353B034A-47C6-40F8-875E-E9872BAC44B6}" type="slidenum">
              <a:rPr lang="en-US" smtClean="0"/>
              <a:t>‹#›</a:t>
            </a:fld>
            <a:endParaRPr lang="en-US"/>
          </a:p>
        </p:txBody>
      </p:sp>
    </p:spTree>
    <p:extLst>
      <p:ext uri="{BB962C8B-B14F-4D97-AF65-F5344CB8AC3E}">
        <p14:creationId xmlns:p14="http://schemas.microsoft.com/office/powerpoint/2010/main" val="446861375"/>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231064" y="1933395"/>
            <a:ext cx="11432977" cy="1398844"/>
          </a:xfrm>
        </p:spPr>
        <p:txBody>
          <a:bodyPr/>
          <a:lstStyle>
            <a:lvl1pPr>
              <a:defRPr>
                <a:latin typeface="Qualcomm Office Regular" pitchFamily="34" charset="0"/>
              </a:defRPr>
            </a:lvl1pPr>
            <a:lvl2pPr>
              <a:defRPr>
                <a:latin typeface="Qualcomm Office Regular" pitchFamily="34" charset="0"/>
              </a:defRPr>
            </a:lvl2pPr>
            <a:lvl3pPr>
              <a:defRPr>
                <a:latin typeface="Qualcomm Office Regular" pitchFamily="34" charset="0"/>
              </a:defRPr>
            </a:lvl3pPr>
            <a:lvl4pPr>
              <a:defRPr lang="en-US" sz="1600" kern="1200" baseline="0" dirty="0">
                <a:solidFill>
                  <a:prstClr val="black">
                    <a:lumMod val="75000"/>
                    <a:lumOff val="25000"/>
                  </a:prstClr>
                </a:solidFill>
                <a:latin typeface="Qualcomm Office Regular" pitchFamily="34" charset="0"/>
                <a:ea typeface="+mn-ea"/>
                <a:cs typeface="Arial" pitchFamily="34" charset="0"/>
              </a:defRPr>
            </a:lvl4pPr>
            <a:lvl5pPr marL="1600200" indent="-347472">
              <a:buFont typeface="Qualcomm Regular" pitchFamily="34" charset="0"/>
              <a:buChar char="−"/>
              <a:defRPr/>
            </a:lvl5pPr>
            <a:lvl6pPr marL="2171700" indent="0">
              <a:buNone/>
              <a:defRPr sz="1600"/>
            </a:lvl6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cxnSp>
        <p:nvCxnSpPr>
          <p:cNvPr id="5" name="Straight Connector 4"/>
          <p:cNvCxnSpPr/>
          <p:nvPr userDrawn="1"/>
        </p:nvCxnSpPr>
        <p:spPr>
          <a:xfrm>
            <a:off x="370364" y="504825"/>
            <a:ext cx="11451270"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6" name="Title Placeholder 1"/>
          <p:cNvSpPr>
            <a:spLocks noGrp="1"/>
          </p:cNvSpPr>
          <p:nvPr>
            <p:ph type="title"/>
          </p:nvPr>
        </p:nvSpPr>
        <p:spPr>
          <a:xfrm>
            <a:off x="283538" y="761239"/>
            <a:ext cx="11432977" cy="458587"/>
          </a:xfrm>
          <a:prstGeom prst="rect">
            <a:avLst/>
          </a:prstGeom>
        </p:spPr>
        <p:txBody>
          <a:bodyPr vert="horz" wrap="square" lIns="91440" tIns="45720" rIns="91440" bIns="45720" rtlCol="0" anchor="ctr">
            <a:spAutoFit/>
          </a:bodyPr>
          <a:lstStyle>
            <a:lvl1pPr>
              <a:defRPr>
                <a:latin typeface="Qualcomm Office Regular" pitchFamily="34" charset="0"/>
              </a:defRPr>
            </a:lvl1pPr>
          </a:lstStyle>
          <a:p>
            <a:r>
              <a:rPr lang="en-US" dirty="0"/>
              <a:t>Click to edit Master title style</a:t>
            </a:r>
          </a:p>
        </p:txBody>
      </p:sp>
      <p:sp>
        <p:nvSpPr>
          <p:cNvPr id="8" name="Text Placeholder 2"/>
          <p:cNvSpPr>
            <a:spLocks noGrp="1"/>
          </p:cNvSpPr>
          <p:nvPr>
            <p:ph type="body" idx="13"/>
          </p:nvPr>
        </p:nvSpPr>
        <p:spPr>
          <a:xfrm>
            <a:off x="283538" y="1426465"/>
            <a:ext cx="11432977" cy="350865"/>
          </a:xfrm>
        </p:spPr>
        <p:txBody>
          <a:bodyPr tIns="0" bIns="0" anchor="t"/>
          <a:lstStyle>
            <a:lvl1pPr marL="0" indent="0">
              <a:buNone/>
              <a:defRPr sz="2400" b="0">
                <a:solidFill>
                  <a:schemeClr val="bg2"/>
                </a:solidFill>
                <a:latin typeface="Qualcomm Office Regular"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Tree>
    <p:extLst>
      <p:ext uri="{BB962C8B-B14F-4D97-AF65-F5344CB8AC3E}">
        <p14:creationId xmlns:p14="http://schemas.microsoft.com/office/powerpoint/2010/main" val="977485522"/>
      </p:ext>
    </p:extLst>
  </p:cSld>
  <p:clrMapOvr>
    <a:masterClrMapping/>
  </p:clrMapOvr>
</p:sldLayout>
</file>

<file path=ppt/slideMasters/_rels/slideMaster1.xml.rels><?xml version="1.0" encoding="UTF-8" standalone="yes"?>
<Relationships xmlns="http://schemas.openxmlformats.org/package/2006/relationships"><Relationship Id="rId26" Type="http://schemas.openxmlformats.org/officeDocument/2006/relationships/slideLayout" Target="../slideLayouts/slideLayout26.xml"/><Relationship Id="rId21" Type="http://schemas.openxmlformats.org/officeDocument/2006/relationships/slideLayout" Target="../slideLayouts/slideLayout21.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84" Type="http://schemas.openxmlformats.org/officeDocument/2006/relationships/slideLayout" Target="../slideLayouts/slideLayout84.xml"/><Relationship Id="rId89" Type="http://schemas.openxmlformats.org/officeDocument/2006/relationships/slideLayout" Target="../slideLayouts/slideLayout89.xml"/><Relationship Id="rId16" Type="http://schemas.openxmlformats.org/officeDocument/2006/relationships/slideLayout" Target="../slideLayouts/slideLayout16.xml"/><Relationship Id="rId11" Type="http://schemas.openxmlformats.org/officeDocument/2006/relationships/slideLayout" Target="../slideLayouts/slideLayout11.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74" Type="http://schemas.openxmlformats.org/officeDocument/2006/relationships/slideLayout" Target="../slideLayouts/slideLayout74.xml"/><Relationship Id="rId79" Type="http://schemas.openxmlformats.org/officeDocument/2006/relationships/slideLayout" Target="../slideLayouts/slideLayout79.xml"/><Relationship Id="rId102" Type="http://schemas.openxmlformats.org/officeDocument/2006/relationships/theme" Target="../theme/theme1.xml"/><Relationship Id="rId5" Type="http://schemas.openxmlformats.org/officeDocument/2006/relationships/slideLayout" Target="../slideLayouts/slideLayout5.xml"/><Relationship Id="rId90" Type="http://schemas.openxmlformats.org/officeDocument/2006/relationships/slideLayout" Target="../slideLayouts/slideLayout90.xml"/><Relationship Id="rId95" Type="http://schemas.openxmlformats.org/officeDocument/2006/relationships/slideLayout" Target="../slideLayouts/slideLayout95.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80" Type="http://schemas.openxmlformats.org/officeDocument/2006/relationships/slideLayout" Target="../slideLayouts/slideLayout80.xml"/><Relationship Id="rId85" Type="http://schemas.openxmlformats.org/officeDocument/2006/relationships/slideLayout" Target="../slideLayouts/slideLayout85.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slideLayout" Target="../slideLayouts/slideLayout70.xml"/><Relationship Id="rId75" Type="http://schemas.openxmlformats.org/officeDocument/2006/relationships/slideLayout" Target="../slideLayouts/slideLayout75.xml"/><Relationship Id="rId83" Type="http://schemas.openxmlformats.org/officeDocument/2006/relationships/slideLayout" Target="../slideLayouts/slideLayout83.xml"/><Relationship Id="rId88" Type="http://schemas.openxmlformats.org/officeDocument/2006/relationships/slideLayout" Target="../slideLayouts/slideLayout88.xml"/><Relationship Id="rId91" Type="http://schemas.openxmlformats.org/officeDocument/2006/relationships/slideLayout" Target="../slideLayouts/slideLayout91.xml"/><Relationship Id="rId96" Type="http://schemas.openxmlformats.org/officeDocument/2006/relationships/slideLayout" Target="../slideLayouts/slideLayout96.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73" Type="http://schemas.openxmlformats.org/officeDocument/2006/relationships/slideLayout" Target="../slideLayouts/slideLayout73.xml"/><Relationship Id="rId78" Type="http://schemas.openxmlformats.org/officeDocument/2006/relationships/slideLayout" Target="../slideLayouts/slideLayout78.xml"/><Relationship Id="rId81" Type="http://schemas.openxmlformats.org/officeDocument/2006/relationships/slideLayout" Target="../slideLayouts/slideLayout81.xml"/><Relationship Id="rId86" Type="http://schemas.openxmlformats.org/officeDocument/2006/relationships/slideLayout" Target="../slideLayouts/slideLayout86.xml"/><Relationship Id="rId94" Type="http://schemas.openxmlformats.org/officeDocument/2006/relationships/slideLayout" Target="../slideLayouts/slideLayout94.xml"/><Relationship Id="rId99" Type="http://schemas.openxmlformats.org/officeDocument/2006/relationships/slideLayout" Target="../slideLayouts/slideLayout99.xml"/><Relationship Id="rId101" Type="http://schemas.openxmlformats.org/officeDocument/2006/relationships/slideLayout" Target="../slideLayouts/slideLayout101.xml"/><Relationship Id="rId4" Type="http://schemas.openxmlformats.org/officeDocument/2006/relationships/slideLayout" Target="../slideLayouts/slideLayout4.xml"/><Relationship Id="rId9" Type="http://schemas.openxmlformats.org/officeDocument/2006/relationships/slideLayout" Target="../slideLayouts/slideLayout9.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9" Type="http://schemas.openxmlformats.org/officeDocument/2006/relationships/slideLayout" Target="../slideLayouts/slideLayout39.xml"/><Relationship Id="rId34" Type="http://schemas.openxmlformats.org/officeDocument/2006/relationships/slideLayout" Target="../slideLayouts/slideLayout34.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6" Type="http://schemas.openxmlformats.org/officeDocument/2006/relationships/slideLayout" Target="../slideLayouts/slideLayout76.xml"/><Relationship Id="rId97" Type="http://schemas.openxmlformats.org/officeDocument/2006/relationships/slideLayout" Target="../slideLayouts/slideLayout97.xml"/><Relationship Id="rId7" Type="http://schemas.openxmlformats.org/officeDocument/2006/relationships/slideLayout" Target="../slideLayouts/slideLayout7.xml"/><Relationship Id="rId71" Type="http://schemas.openxmlformats.org/officeDocument/2006/relationships/slideLayout" Target="../slideLayouts/slideLayout71.xml"/><Relationship Id="rId92" Type="http://schemas.openxmlformats.org/officeDocument/2006/relationships/slideLayout" Target="../slideLayouts/slideLayout92.xml"/><Relationship Id="rId2" Type="http://schemas.openxmlformats.org/officeDocument/2006/relationships/slideLayout" Target="../slideLayouts/slideLayout2.xml"/><Relationship Id="rId29" Type="http://schemas.openxmlformats.org/officeDocument/2006/relationships/slideLayout" Target="../slideLayouts/slideLayout29.xml"/><Relationship Id="rId24" Type="http://schemas.openxmlformats.org/officeDocument/2006/relationships/slideLayout" Target="../slideLayouts/slideLayout24.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66" Type="http://schemas.openxmlformats.org/officeDocument/2006/relationships/slideLayout" Target="../slideLayouts/slideLayout66.xml"/><Relationship Id="rId87" Type="http://schemas.openxmlformats.org/officeDocument/2006/relationships/slideLayout" Target="../slideLayouts/slideLayout87.xml"/><Relationship Id="rId61" Type="http://schemas.openxmlformats.org/officeDocument/2006/relationships/slideLayout" Target="../slideLayouts/slideLayout61.xml"/><Relationship Id="rId82" Type="http://schemas.openxmlformats.org/officeDocument/2006/relationships/slideLayout" Target="../slideLayouts/slideLayout82.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56" Type="http://schemas.openxmlformats.org/officeDocument/2006/relationships/slideLayout" Target="../slideLayouts/slideLayout56.xml"/><Relationship Id="rId77" Type="http://schemas.openxmlformats.org/officeDocument/2006/relationships/slideLayout" Target="../slideLayouts/slideLayout77.xml"/><Relationship Id="rId100" Type="http://schemas.openxmlformats.org/officeDocument/2006/relationships/slideLayout" Target="../slideLayouts/slideLayout100.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93" Type="http://schemas.openxmlformats.org/officeDocument/2006/relationships/slideLayout" Target="../slideLayouts/slideLayout93.xml"/><Relationship Id="rId98" Type="http://schemas.openxmlformats.org/officeDocument/2006/relationships/slideLayout" Target="../slideLayouts/slideLayout98.xml"/><Relationship Id="rId3"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rgbClr val="FFFFFF"/>
        </a:solid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D5872A47-0E6B-4F8D-925D-0C1725B22029}"/>
              </a:ext>
            </a:extLst>
          </p:cNvPr>
          <p:cNvSpPr>
            <a:spLocks noGrp="1"/>
          </p:cNvSpPr>
          <p:nvPr>
            <p:ph type="body" idx="1"/>
          </p:nvPr>
        </p:nvSpPr>
        <p:spPr>
          <a:xfrm>
            <a:off x="495299" y="1719071"/>
            <a:ext cx="11187111" cy="4681727"/>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Title Placeholder 1"/>
          <p:cNvSpPr>
            <a:spLocks noGrp="1"/>
          </p:cNvSpPr>
          <p:nvPr>
            <p:ph type="title"/>
          </p:nvPr>
        </p:nvSpPr>
        <p:spPr>
          <a:xfrm>
            <a:off x="495300" y="642645"/>
            <a:ext cx="11187112" cy="361959"/>
          </a:xfrm>
          <a:prstGeom prst="rect">
            <a:avLst/>
          </a:prstGeom>
        </p:spPr>
        <p:txBody>
          <a:bodyPr vert="horz" wrap="square" lIns="0" tIns="0" rIns="0" bIns="0" rtlCol="0" anchor="b">
            <a:spAutoFit/>
          </a:bodyPr>
          <a:lstStyle/>
          <a:p>
            <a:r>
              <a:rPr lang="en-US"/>
              <a:t>Click to edit Master title style</a:t>
            </a:r>
          </a:p>
        </p:txBody>
      </p:sp>
      <p:sp>
        <p:nvSpPr>
          <p:cNvPr id="98" name="TextBox 97"/>
          <p:cNvSpPr txBox="1"/>
          <p:nvPr/>
        </p:nvSpPr>
        <p:spPr>
          <a:xfrm>
            <a:off x="11329988" y="6514122"/>
            <a:ext cx="376236" cy="147476"/>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6">
                    <a:lumMod val="75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6">
                  <a:lumMod val="75000"/>
                </a:schemeClr>
              </a:solidFill>
              <a:latin typeface="+mn-lt"/>
              <a:ea typeface="+mn-ea"/>
              <a:cs typeface="+mn-cs"/>
            </a:endParaRPr>
          </a:p>
        </p:txBody>
      </p:sp>
      <p:sp>
        <p:nvSpPr>
          <p:cNvPr id="5" name="Footer Placeholder 2">
            <a:extLst>
              <a:ext uri="{FF2B5EF4-FFF2-40B4-BE49-F238E27FC236}">
                <a16:creationId xmlns:a16="http://schemas.microsoft.com/office/drawing/2014/main" id="{E149C81B-6BB7-4307-8233-8B2113C697AE}"/>
              </a:ext>
            </a:extLst>
          </p:cNvPr>
          <p:cNvSpPr>
            <a:spLocks noGrp="1"/>
          </p:cNvSpPr>
          <p:nvPr>
            <p:ph type="ftr" sz="quarter" idx="3"/>
          </p:nvPr>
        </p:nvSpPr>
        <p:spPr>
          <a:xfrm>
            <a:off x="495300" y="6532895"/>
            <a:ext cx="10488168"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6">
                    <a:lumMod val="75000"/>
                  </a:schemeClr>
                </a:solidFill>
                <a:latin typeface="+mn-lt"/>
                <a:ea typeface="+mn-ea"/>
                <a:cs typeface="+mn-cs"/>
              </a:defRPr>
            </a:lvl1pPr>
          </a:lstStyle>
          <a:p>
            <a:endParaRPr lang="en-US"/>
          </a:p>
        </p:txBody>
      </p:sp>
    </p:spTree>
    <p:extLst>
      <p:ext uri="{BB962C8B-B14F-4D97-AF65-F5344CB8AC3E}">
        <p14:creationId xmlns:p14="http://schemas.microsoft.com/office/powerpoint/2010/main" val="204502967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 id="2147483681" r:id="rId21"/>
    <p:sldLayoutId id="2147483682" r:id="rId22"/>
    <p:sldLayoutId id="2147483683" r:id="rId23"/>
    <p:sldLayoutId id="2147483684" r:id="rId24"/>
    <p:sldLayoutId id="2147483685" r:id="rId25"/>
    <p:sldLayoutId id="2147483686" r:id="rId26"/>
    <p:sldLayoutId id="2147483687" r:id="rId27"/>
    <p:sldLayoutId id="2147483688" r:id="rId28"/>
    <p:sldLayoutId id="2147483689" r:id="rId29"/>
    <p:sldLayoutId id="2147483690" r:id="rId30"/>
    <p:sldLayoutId id="2147483691" r:id="rId31"/>
    <p:sldLayoutId id="2147483692" r:id="rId32"/>
    <p:sldLayoutId id="2147483693" r:id="rId33"/>
    <p:sldLayoutId id="2147483694" r:id="rId34"/>
    <p:sldLayoutId id="2147483695" r:id="rId35"/>
    <p:sldLayoutId id="2147483696" r:id="rId36"/>
    <p:sldLayoutId id="2147483697" r:id="rId37"/>
    <p:sldLayoutId id="2147483698" r:id="rId38"/>
    <p:sldLayoutId id="2147483699" r:id="rId39"/>
    <p:sldLayoutId id="2147483700" r:id="rId40"/>
    <p:sldLayoutId id="2147483701" r:id="rId41"/>
    <p:sldLayoutId id="2147483702" r:id="rId42"/>
    <p:sldLayoutId id="2147483703" r:id="rId43"/>
    <p:sldLayoutId id="2147483704" r:id="rId44"/>
    <p:sldLayoutId id="2147483705" r:id="rId45"/>
    <p:sldLayoutId id="2147483706" r:id="rId46"/>
    <p:sldLayoutId id="2147483707" r:id="rId47"/>
    <p:sldLayoutId id="2147483708" r:id="rId48"/>
    <p:sldLayoutId id="2147483709" r:id="rId49"/>
    <p:sldLayoutId id="2147483710" r:id="rId50"/>
    <p:sldLayoutId id="2147483711" r:id="rId51"/>
    <p:sldLayoutId id="2147483712" r:id="rId52"/>
    <p:sldLayoutId id="2147483713" r:id="rId53"/>
    <p:sldLayoutId id="2147483714" r:id="rId54"/>
    <p:sldLayoutId id="2147483715" r:id="rId55"/>
    <p:sldLayoutId id="2147483716" r:id="rId56"/>
    <p:sldLayoutId id="2147483717" r:id="rId57"/>
    <p:sldLayoutId id="2147483718" r:id="rId58"/>
    <p:sldLayoutId id="2147483719" r:id="rId59"/>
    <p:sldLayoutId id="2147483720" r:id="rId60"/>
    <p:sldLayoutId id="2147483721" r:id="rId61"/>
    <p:sldLayoutId id="2147483722" r:id="rId62"/>
    <p:sldLayoutId id="2147483723" r:id="rId63"/>
    <p:sldLayoutId id="2147483724" r:id="rId64"/>
    <p:sldLayoutId id="2147483725" r:id="rId65"/>
    <p:sldLayoutId id="2147483726" r:id="rId66"/>
    <p:sldLayoutId id="2147483727" r:id="rId67"/>
    <p:sldLayoutId id="2147483728" r:id="rId68"/>
    <p:sldLayoutId id="2147483729" r:id="rId69"/>
    <p:sldLayoutId id="2147483730" r:id="rId70"/>
    <p:sldLayoutId id="2147483731" r:id="rId71"/>
    <p:sldLayoutId id="2147483732" r:id="rId72"/>
    <p:sldLayoutId id="2147483733" r:id="rId73"/>
    <p:sldLayoutId id="2147483734" r:id="rId74"/>
    <p:sldLayoutId id="2147483735" r:id="rId75"/>
    <p:sldLayoutId id="2147483736" r:id="rId76"/>
    <p:sldLayoutId id="2147483737" r:id="rId77"/>
    <p:sldLayoutId id="2147483738" r:id="rId78"/>
    <p:sldLayoutId id="2147483739" r:id="rId79"/>
    <p:sldLayoutId id="2147483740" r:id="rId80"/>
    <p:sldLayoutId id="2147483741" r:id="rId81"/>
    <p:sldLayoutId id="2147483742" r:id="rId82"/>
    <p:sldLayoutId id="2147483743" r:id="rId83"/>
    <p:sldLayoutId id="2147483744" r:id="rId84"/>
    <p:sldLayoutId id="2147483745" r:id="rId85"/>
    <p:sldLayoutId id="2147483746" r:id="rId86"/>
    <p:sldLayoutId id="2147483747" r:id="rId87"/>
    <p:sldLayoutId id="2147483748" r:id="rId88"/>
    <p:sldLayoutId id="2147483749" r:id="rId89"/>
    <p:sldLayoutId id="2147483750" r:id="rId90"/>
    <p:sldLayoutId id="2147483751" r:id="rId91"/>
    <p:sldLayoutId id="2147483752" r:id="rId92"/>
    <p:sldLayoutId id="2147483753" r:id="rId93"/>
    <p:sldLayoutId id="2147483754" r:id="rId94"/>
    <p:sldLayoutId id="2147483755" r:id="rId95"/>
    <p:sldLayoutId id="2147483756" r:id="rId96"/>
    <p:sldLayoutId id="2147483757" r:id="rId97"/>
    <p:sldLayoutId id="2147483758" r:id="rId98"/>
    <p:sldLayoutId id="2147483759" r:id="rId99"/>
    <p:sldLayoutId id="2147483760" r:id="rId100"/>
    <p:sldLayoutId id="2147483762" r:id="rId10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914400" rtl="0" eaLnBrk="1" latinLnBrk="0" hangingPunct="1">
        <a:lnSpc>
          <a:spcPct val="84000"/>
        </a:lnSpc>
        <a:spcBef>
          <a:spcPct val="0"/>
        </a:spcBef>
        <a:buNone/>
        <a:defRPr sz="2800" kern="1200" baseline="0">
          <a:solidFill>
            <a:schemeClr val="tx2"/>
          </a:solidFill>
          <a:latin typeface="+mj-lt"/>
          <a:ea typeface="+mj-ea"/>
          <a:cs typeface="+mj-cs"/>
        </a:defRPr>
      </a:lvl1pPr>
    </p:titleStyle>
    <p:bodyStyle>
      <a:lvl1pPr marL="171450" indent="-171450" algn="l" defTabSz="914400" rtl="0" eaLnBrk="1" latinLnBrk="0" hangingPunct="1">
        <a:lnSpc>
          <a:spcPct val="95000"/>
        </a:lnSpc>
        <a:spcBef>
          <a:spcPts val="900"/>
        </a:spcBef>
        <a:spcAft>
          <a:spcPts val="300"/>
        </a:spcAft>
        <a:buClrTx/>
        <a:buFont typeface="Arial" panose="020B0604020202020204" pitchFamily="34" charset="0"/>
        <a:buChar char="•"/>
        <a:defRPr sz="2000" kern="1200" baseline="0">
          <a:solidFill>
            <a:schemeClr val="tx2"/>
          </a:solidFill>
          <a:latin typeface="+mn-lt"/>
          <a:ea typeface="+mn-ea"/>
          <a:cs typeface="+mn-cs"/>
        </a:defRPr>
      </a:lvl1pPr>
      <a:lvl2pPr marL="342900" indent="-152400" algn="l" defTabSz="914400" rtl="0" eaLnBrk="1" latinLnBrk="0" hangingPunct="1">
        <a:lnSpc>
          <a:spcPct val="100000"/>
        </a:lnSpc>
        <a:spcBef>
          <a:spcPts val="225"/>
        </a:spcBef>
        <a:spcAft>
          <a:spcPts val="225"/>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457200" indent="-101600" algn="l" defTabSz="914400" rtl="0" eaLnBrk="1" latinLnBrk="0" hangingPunct="1">
        <a:lnSpc>
          <a:spcPct val="105000"/>
        </a:lnSpc>
        <a:spcBef>
          <a:spcPts val="150"/>
        </a:spcBef>
        <a:spcAft>
          <a:spcPts val="150"/>
        </a:spcAft>
        <a:buClrTx/>
        <a:buFont typeface="Arial" panose="020B0604020202020204" pitchFamily="34" charset="0"/>
        <a:buChar char="•"/>
        <a:defRPr lang="en-US" sz="1200" kern="1200" dirty="0" smtClean="0">
          <a:solidFill>
            <a:schemeClr val="tx2"/>
          </a:solidFill>
          <a:latin typeface="+mn-lt"/>
          <a:ea typeface="+mn-ea"/>
          <a:cs typeface="+mn-cs"/>
        </a:defRPr>
      </a:lvl3pPr>
      <a:lvl4pPr marL="571500" indent="-100584" algn="l" defTabSz="914400" rtl="0" eaLnBrk="1" latinLnBrk="0" hangingPunct="1">
        <a:lnSpc>
          <a:spcPct val="105000"/>
        </a:lnSpc>
        <a:spcBef>
          <a:spcPts val="75"/>
        </a:spcBef>
        <a:spcAft>
          <a:spcPts val="75"/>
        </a:spcAft>
        <a:buClrTx/>
        <a:buFont typeface="Arial" panose="020B0604020202020204" pitchFamily="34" charset="0"/>
        <a:buChar char="•"/>
        <a:tabLst/>
        <a:defRPr sz="800" kern="1200">
          <a:solidFill>
            <a:schemeClr val="tx2"/>
          </a:solidFill>
          <a:latin typeface="+mn-lt"/>
          <a:ea typeface="+mn-ea"/>
          <a:cs typeface="+mn-cs"/>
        </a:defRPr>
      </a:lvl4pPr>
      <a:lvl5pPr marL="174625" indent="-174625" algn="l" defTabSz="914400" rtl="0" eaLnBrk="1" latinLnBrk="0" hangingPunct="1">
        <a:lnSpc>
          <a:spcPct val="95000"/>
        </a:lnSpc>
        <a:spcBef>
          <a:spcPts val="900"/>
        </a:spcBef>
        <a:spcAft>
          <a:spcPts val="300"/>
        </a:spcAft>
        <a:buClrTx/>
        <a:buFont typeface="Arial" panose="020B0604020202020204" pitchFamily="34" charset="0"/>
        <a:buChar char="•"/>
        <a:tabLst/>
        <a:defRPr sz="2000" b="1" kern="1200" spc="60" baseline="0">
          <a:solidFill>
            <a:schemeClr val="tx2"/>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104">
          <p15:clr>
            <a:srgbClr val="F26B43"/>
          </p15:clr>
        </p15:guide>
        <p15:guide id="2" pos="303">
          <p15:clr>
            <a:srgbClr val="F26B43"/>
          </p15:clr>
        </p15:guide>
        <p15:guide id="3" orient="horz" pos="1076">
          <p15:clr>
            <a:srgbClr val="F26B43"/>
          </p15:clr>
        </p15:guide>
        <p15:guide id="4" orient="horz" pos="216">
          <p15:clr>
            <a:srgbClr val="F26B43"/>
          </p15:clr>
        </p15:guide>
        <p15:guide id="6" pos="7368">
          <p15:clr>
            <a:srgbClr val="F26B43"/>
          </p15:clr>
        </p15:guide>
        <p15:guide id="7" orient="horz" pos="4320">
          <p15:clr>
            <a:srgbClr val="F26B43"/>
          </p15:clr>
        </p15:guide>
        <p15:guide id="8" orient="horz" pos="648">
          <p15:clr>
            <a:srgbClr val="F26B43"/>
          </p15:clr>
        </p15:guide>
        <p15:guide id="9" pos="3912">
          <p15:clr>
            <a:srgbClr val="F26B43"/>
          </p15:clr>
        </p15:guide>
        <p15:guide id="10" pos="756">
          <p15:clr>
            <a:srgbClr val="F26B43"/>
          </p15:clr>
        </p15:guide>
        <p15:guide id="11" pos="908">
          <p15:clr>
            <a:srgbClr val="F26B43"/>
          </p15:clr>
        </p15:guide>
        <p15:guide id="12" pos="1361">
          <p15:clr>
            <a:srgbClr val="F26B43"/>
          </p15:clr>
        </p15:guide>
        <p15:guide id="13" pos="1513">
          <p15:clr>
            <a:srgbClr val="F26B43"/>
          </p15:clr>
        </p15:guide>
        <p15:guide id="14" pos="1955">
          <p15:clr>
            <a:srgbClr val="F26B43"/>
          </p15:clr>
        </p15:guide>
        <p15:guide id="15" pos="2106">
          <p15:clr>
            <a:srgbClr val="F26B43"/>
          </p15:clr>
        </p15:guide>
        <p15:guide id="16" pos="2554">
          <p15:clr>
            <a:srgbClr val="F26B43"/>
          </p15:clr>
        </p15:guide>
        <p15:guide id="17" pos="2717">
          <p15:clr>
            <a:srgbClr val="F26B43"/>
          </p15:clr>
        </p15:guide>
        <p15:guide id="18" pos="3159">
          <p15:clr>
            <a:srgbClr val="F26B43"/>
          </p15:clr>
        </p15:guide>
        <p15:guide id="19" pos="3316">
          <p15:clr>
            <a:srgbClr val="F26B43"/>
          </p15:clr>
        </p15:guide>
        <p15:guide id="20" pos="3759">
          <p15:clr>
            <a:srgbClr val="F26B43"/>
          </p15:clr>
        </p15:guide>
        <p15:guide id="21" pos="4364">
          <p15:clr>
            <a:srgbClr val="F26B43"/>
          </p15:clr>
        </p15:guide>
        <p15:guide id="22" pos="4509">
          <p15:clr>
            <a:srgbClr val="F26B43"/>
          </p15:clr>
        </p15:guide>
        <p15:guide id="23" pos="4968">
          <p15:clr>
            <a:srgbClr val="F26B43"/>
          </p15:clr>
        </p15:guide>
        <p15:guide id="24" pos="5114">
          <p15:clr>
            <a:srgbClr val="F26B43"/>
          </p15:clr>
        </p15:guide>
        <p15:guide id="25" pos="5562">
          <p15:clr>
            <a:srgbClr val="F26B43"/>
          </p15:clr>
        </p15:guide>
        <p15:guide id="26" pos="5713">
          <p15:clr>
            <a:srgbClr val="F26B43"/>
          </p15:clr>
        </p15:guide>
        <p15:guide id="27" pos="6161">
          <p15:clr>
            <a:srgbClr val="F26B43"/>
          </p15:clr>
        </p15:guide>
        <p15:guide id="28" pos="6319">
          <p15:clr>
            <a:srgbClr val="F26B43"/>
          </p15:clr>
        </p15:guide>
        <p15:guide id="29" pos="6761">
          <p15:clr>
            <a:srgbClr val="F26B43"/>
          </p15:clr>
        </p15:guide>
        <p15:guide id="30" pos="6918">
          <p15:clr>
            <a:srgbClr val="F26B43"/>
          </p15:clr>
        </p15:guide>
        <p15:guide id="32" pos="7680">
          <p15:clr>
            <a:srgbClr val="F26B43"/>
          </p15:clr>
        </p15:guide>
        <p15:guide id="33">
          <p15:clr>
            <a:srgbClr val="F26B43"/>
          </p15:clr>
        </p15:guide>
        <p15:guide id="34" orient="horz" pos="431">
          <p15:clr>
            <a:srgbClr val="F26B43"/>
          </p15:clr>
        </p15:guide>
        <p15:guide id="35" orient="horz" pos="861">
          <p15:clr>
            <a:srgbClr val="F26B43"/>
          </p15:clr>
        </p15:guide>
        <p15:guide id="36" orient="horz" pos="1297">
          <p15:clr>
            <a:srgbClr val="F26B43"/>
          </p15:clr>
        </p15:guide>
        <p15:guide id="37" orient="horz" pos="1513">
          <p15:clr>
            <a:srgbClr val="F26B43"/>
          </p15:clr>
        </p15:guide>
        <p15:guide id="38" orient="horz" pos="1728">
          <p15:clr>
            <a:srgbClr val="F26B43"/>
          </p15:clr>
        </p15:guide>
        <p15:guide id="39" orient="horz" pos="1943">
          <p15:clr>
            <a:srgbClr val="F26B43"/>
          </p15:clr>
        </p15:guide>
        <p15:guide id="40" orient="horz" pos="2159">
          <p15:clr>
            <a:srgbClr val="F26B43"/>
          </p15:clr>
        </p15:guide>
        <p15:guide id="41" orient="horz">
          <p15:clr>
            <a:srgbClr val="F26B43"/>
          </p15:clr>
        </p15:guide>
        <p15:guide id="42" orient="horz" pos="2374">
          <p15:clr>
            <a:srgbClr val="F26B43"/>
          </p15:clr>
        </p15:guide>
        <p15:guide id="43" orient="horz" pos="2589">
          <p15:clr>
            <a:srgbClr val="F26B43"/>
          </p15:clr>
        </p15:guide>
        <p15:guide id="44" orient="horz" pos="2804">
          <p15:clr>
            <a:srgbClr val="F26B43"/>
          </p15:clr>
        </p15:guide>
        <p15:guide id="45" orient="horz" pos="3025">
          <p15:clr>
            <a:srgbClr val="F26B43"/>
          </p15:clr>
        </p15:guide>
        <p15:guide id="46" orient="horz" pos="3241">
          <p15:clr>
            <a:srgbClr val="F26B43"/>
          </p15:clr>
        </p15:guide>
        <p15:guide id="47" orient="horz" pos="3456">
          <p15:clr>
            <a:srgbClr val="F26B43"/>
          </p15:clr>
        </p15:guide>
        <p15:guide id="48" orient="horz" pos="3671">
          <p15:clr>
            <a:srgbClr val="F26B43"/>
          </p15:clr>
        </p15:guide>
        <p15:guide id="49" orient="horz" pos="3887">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01.xml"/></Relationships>
</file>

<file path=ppt/slides/_rels/slide3.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notesSlide" Target="../notesSlides/notesSlide2.xml"/><Relationship Id="rId1" Type="http://schemas.openxmlformats.org/officeDocument/2006/relationships/slideLayout" Target="../slideLayouts/slideLayout99.xml"/></Relationships>
</file>

<file path=ppt/slides/_rels/slide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xml"/><Relationship Id="rId1" Type="http://schemas.openxmlformats.org/officeDocument/2006/relationships/slideLayout" Target="../slideLayouts/slideLayout100.xml"/></Relationships>
</file>

<file path=ppt/slides/_rels/slide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4.xml"/><Relationship Id="rId1" Type="http://schemas.openxmlformats.org/officeDocument/2006/relationships/slideLayout" Target="../slideLayouts/slideLayout2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a:extLst>
              <a:ext uri="{FF2B5EF4-FFF2-40B4-BE49-F238E27FC236}">
                <a16:creationId xmlns:a16="http://schemas.microsoft.com/office/drawing/2014/main" id="{E0E1CC47-A775-5A98-C325-B76A0554A035}"/>
              </a:ext>
            </a:extLst>
          </p:cNvPr>
          <p:cNvSpPr>
            <a:spLocks noGrp="1"/>
          </p:cNvSpPr>
          <p:nvPr>
            <p:ph type="body" sz="quarter" idx="14"/>
          </p:nvPr>
        </p:nvSpPr>
        <p:spPr/>
        <p:txBody>
          <a:bodyPr/>
          <a:lstStyle/>
          <a:p>
            <a:endParaRPr lang="en-US"/>
          </a:p>
        </p:txBody>
      </p:sp>
      <p:sp>
        <p:nvSpPr>
          <p:cNvPr id="5" name="Text Placeholder 4">
            <a:extLst>
              <a:ext uri="{FF2B5EF4-FFF2-40B4-BE49-F238E27FC236}">
                <a16:creationId xmlns:a16="http://schemas.microsoft.com/office/drawing/2014/main" id="{C6816815-D3BE-A314-3614-F7BB26EA5449}"/>
              </a:ext>
            </a:extLst>
          </p:cNvPr>
          <p:cNvSpPr>
            <a:spLocks noGrp="1"/>
          </p:cNvSpPr>
          <p:nvPr>
            <p:ph type="body" sz="quarter" idx="10"/>
          </p:nvPr>
        </p:nvSpPr>
        <p:spPr/>
        <p:txBody>
          <a:bodyPr/>
          <a:lstStyle/>
          <a:p>
            <a:endParaRPr lang="en-US"/>
          </a:p>
        </p:txBody>
      </p:sp>
      <p:sp>
        <p:nvSpPr>
          <p:cNvPr id="7" name="Text Placeholder 6">
            <a:extLst>
              <a:ext uri="{FF2B5EF4-FFF2-40B4-BE49-F238E27FC236}">
                <a16:creationId xmlns:a16="http://schemas.microsoft.com/office/drawing/2014/main" id="{9EC983FA-943A-3A33-A8AC-7553FB9C0530}"/>
              </a:ext>
            </a:extLst>
          </p:cNvPr>
          <p:cNvSpPr>
            <a:spLocks noGrp="1"/>
          </p:cNvSpPr>
          <p:nvPr>
            <p:ph type="body" sz="quarter" idx="13"/>
          </p:nvPr>
        </p:nvSpPr>
        <p:spPr/>
        <p:txBody>
          <a:bodyPr/>
          <a:lstStyle/>
          <a:p>
            <a:endParaRPr lang="en-US"/>
          </a:p>
        </p:txBody>
      </p:sp>
      <p:sp>
        <p:nvSpPr>
          <p:cNvPr id="4" name="Title 3">
            <a:extLst>
              <a:ext uri="{FF2B5EF4-FFF2-40B4-BE49-F238E27FC236}">
                <a16:creationId xmlns:a16="http://schemas.microsoft.com/office/drawing/2014/main" id="{92FD6042-222F-22D2-E2DC-FBBA58E25091}"/>
              </a:ext>
            </a:extLst>
          </p:cNvPr>
          <p:cNvSpPr>
            <a:spLocks noGrp="1"/>
          </p:cNvSpPr>
          <p:nvPr>
            <p:ph type="title"/>
          </p:nvPr>
        </p:nvSpPr>
        <p:spPr>
          <a:xfrm>
            <a:off x="431638" y="3354690"/>
            <a:ext cx="8416582" cy="722955"/>
          </a:xfrm>
        </p:spPr>
        <p:txBody>
          <a:bodyPr/>
          <a:lstStyle/>
          <a:p>
            <a:r>
              <a:rPr lang="en-US" dirty="0"/>
              <a:t>AECS</a:t>
            </a:r>
            <a:r>
              <a:rPr lang="zh-CN" altLang="en-US" dirty="0"/>
              <a:t>通信方案交流</a:t>
            </a:r>
            <a:endParaRPr lang="en-US" dirty="0"/>
          </a:p>
        </p:txBody>
      </p:sp>
      <p:sp>
        <p:nvSpPr>
          <p:cNvPr id="6" name="Text Placeholder 5">
            <a:extLst>
              <a:ext uri="{FF2B5EF4-FFF2-40B4-BE49-F238E27FC236}">
                <a16:creationId xmlns:a16="http://schemas.microsoft.com/office/drawing/2014/main" id="{CB139366-038F-558C-543B-23EBE45E295C}"/>
              </a:ext>
            </a:extLst>
          </p:cNvPr>
          <p:cNvSpPr>
            <a:spLocks noGrp="1"/>
          </p:cNvSpPr>
          <p:nvPr>
            <p:ph type="body" sz="quarter" idx="12"/>
          </p:nvPr>
        </p:nvSpPr>
        <p:spPr/>
        <p:txBody>
          <a:bodyPr/>
          <a:lstStyle/>
          <a:p>
            <a:endParaRPr lang="en-US"/>
          </a:p>
        </p:txBody>
      </p:sp>
    </p:spTree>
    <p:extLst>
      <p:ext uri="{BB962C8B-B14F-4D97-AF65-F5344CB8AC3E}">
        <p14:creationId xmlns:p14="http://schemas.microsoft.com/office/powerpoint/2010/main" val="30255932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E4E8E880-58EE-993A-9EFA-0393140EF347}"/>
              </a:ext>
            </a:extLst>
          </p:cNvPr>
          <p:cNvSpPr>
            <a:spLocks noGrp="1"/>
          </p:cNvSpPr>
          <p:nvPr>
            <p:ph type="title"/>
          </p:nvPr>
        </p:nvSpPr>
        <p:spPr>
          <a:xfrm>
            <a:off x="502444" y="435610"/>
            <a:ext cx="11187112" cy="361959"/>
          </a:xfrm>
        </p:spPr>
        <p:txBody>
          <a:bodyPr/>
          <a:lstStyle/>
          <a:p>
            <a:r>
              <a:rPr lang="zh-CN" altLang="en-US" dirty="0"/>
              <a:t>附录：</a:t>
            </a:r>
            <a:r>
              <a:rPr lang="en-US" dirty="0"/>
              <a:t>SIB1</a:t>
            </a:r>
            <a:r>
              <a:rPr lang="zh-CN" altLang="en-US" dirty="0"/>
              <a:t>消息中的</a:t>
            </a:r>
            <a:r>
              <a:rPr lang="en-US" dirty="0"/>
              <a:t>NG-</a:t>
            </a:r>
            <a:r>
              <a:rPr lang="en-US" dirty="0" err="1"/>
              <a:t>eCall</a:t>
            </a:r>
            <a:r>
              <a:rPr lang="zh-CN" altLang="en-US" dirty="0"/>
              <a:t>支持能力指示</a:t>
            </a:r>
            <a:endParaRPr lang="en-US" dirty="0"/>
          </a:p>
        </p:txBody>
      </p:sp>
      <p:sp>
        <p:nvSpPr>
          <p:cNvPr id="8" name="Content Placeholder 7">
            <a:extLst>
              <a:ext uri="{FF2B5EF4-FFF2-40B4-BE49-F238E27FC236}">
                <a16:creationId xmlns:a16="http://schemas.microsoft.com/office/drawing/2014/main" id="{145BF2A4-F824-C6A6-2D75-2A0AE01FCFBA}"/>
              </a:ext>
            </a:extLst>
          </p:cNvPr>
          <p:cNvSpPr>
            <a:spLocks noGrp="1"/>
          </p:cNvSpPr>
          <p:nvPr>
            <p:ph sz="quarter" idx="14"/>
          </p:nvPr>
        </p:nvSpPr>
        <p:spPr>
          <a:xfrm>
            <a:off x="502444" y="1512038"/>
            <a:ext cx="11187112" cy="4681727"/>
          </a:xfrm>
        </p:spPr>
        <p:txBody>
          <a:bodyPr/>
          <a:lstStyle/>
          <a:p>
            <a:r>
              <a:rPr lang="en-US" dirty="0"/>
              <a:t>3GPP 36.331 (LTE</a:t>
            </a:r>
            <a:r>
              <a:rPr lang="zh-CN" altLang="en-US" dirty="0"/>
              <a:t>网络</a:t>
            </a:r>
            <a:r>
              <a:rPr lang="en-US" dirty="0"/>
              <a:t>)</a:t>
            </a:r>
            <a:r>
              <a:rPr lang="zh-CN" altLang="en-US" dirty="0"/>
              <a:t>：</a:t>
            </a:r>
            <a:endParaRPr lang="en-US" dirty="0"/>
          </a:p>
          <a:p>
            <a:pPr marL="0" indent="0" hangingPunct="0">
              <a:spcBef>
                <a:spcPts val="0"/>
              </a:spcBef>
              <a:spcAft>
                <a:spcPts val="0"/>
              </a:spcAft>
              <a:buNone/>
              <a:tabLst>
                <a:tab pos="243840" algn="l"/>
                <a:tab pos="487680" algn="l"/>
                <a:tab pos="731520" algn="l"/>
                <a:tab pos="975360" algn="l"/>
                <a:tab pos="1219200" algn="l"/>
                <a:tab pos="1463040" algn="l"/>
                <a:tab pos="1706880" algn="l"/>
                <a:tab pos="1950720" algn="l"/>
                <a:tab pos="2194560" algn="l"/>
                <a:tab pos="2438400" algn="l"/>
                <a:tab pos="2682240" algn="l"/>
                <a:tab pos="2926080" algn="l"/>
                <a:tab pos="3169920" algn="l"/>
                <a:tab pos="3413760" algn="l"/>
                <a:tab pos="3657600" algn="l"/>
                <a:tab pos="3901440" algn="l"/>
                <a:tab pos="4145280" algn="l"/>
                <a:tab pos="4389120" algn="l"/>
                <a:tab pos="4632960" algn="l"/>
                <a:tab pos="4876800" algn="l"/>
                <a:tab pos="5120640" algn="l"/>
                <a:tab pos="5364480" algn="l"/>
                <a:tab pos="5608320" algn="l"/>
                <a:tab pos="5852160" algn="l"/>
              </a:tabLst>
            </a:pPr>
            <a:r>
              <a:rPr lang="en-US" sz="1400" dirty="0">
                <a:solidFill>
                  <a:srgbClr val="000000"/>
                </a:solidFill>
                <a:latin typeface="Courier New" panose="02070309020205020404" pitchFamily="49" charset="0"/>
                <a:cs typeface="Times New Roman" panose="02020603050405020304" pitchFamily="18" charset="0"/>
              </a:rPr>
              <a:t>SIB1 ::=        SEQUENCE {</a:t>
            </a:r>
          </a:p>
          <a:p>
            <a:pPr marL="0" indent="0" hangingPunct="0">
              <a:spcBef>
                <a:spcPts val="0"/>
              </a:spcBef>
              <a:spcAft>
                <a:spcPts val="0"/>
              </a:spcAft>
              <a:buNone/>
              <a:tabLst>
                <a:tab pos="243840" algn="l"/>
                <a:tab pos="487680" algn="l"/>
                <a:tab pos="731520" algn="l"/>
                <a:tab pos="975360" algn="l"/>
                <a:tab pos="1219200" algn="l"/>
                <a:tab pos="1463040" algn="l"/>
                <a:tab pos="1706880" algn="l"/>
                <a:tab pos="1950720" algn="l"/>
                <a:tab pos="2194560" algn="l"/>
                <a:tab pos="2438400" algn="l"/>
                <a:tab pos="2682240" algn="l"/>
                <a:tab pos="2926080" algn="l"/>
                <a:tab pos="3169920" algn="l"/>
                <a:tab pos="3413760" algn="l"/>
                <a:tab pos="3657600" algn="l"/>
                <a:tab pos="3901440" algn="l"/>
                <a:tab pos="4145280" algn="l"/>
                <a:tab pos="4389120" algn="l"/>
                <a:tab pos="4632960" algn="l"/>
                <a:tab pos="4876800" algn="l"/>
                <a:tab pos="5120640" algn="l"/>
                <a:tab pos="5364480" algn="l"/>
                <a:tab pos="5608320" algn="l"/>
                <a:tab pos="5852160" algn="l"/>
              </a:tabLst>
            </a:pPr>
            <a:r>
              <a:rPr lang="en-US" sz="1400" dirty="0">
                <a:solidFill>
                  <a:srgbClr val="000000"/>
                </a:solidFill>
                <a:latin typeface="Courier New" panose="02070309020205020404" pitchFamily="49" charset="0"/>
                <a:cs typeface="Times New Roman" panose="02020603050405020304" pitchFamily="18" charset="0"/>
              </a:rPr>
              <a:t>	…</a:t>
            </a:r>
            <a:endParaRPr lang="en-GB" sz="1400" dirty="0">
              <a:solidFill>
                <a:srgbClr val="000000"/>
              </a:solidFill>
              <a:latin typeface="Courier New" panose="02070309020205020404" pitchFamily="49" charset="0"/>
              <a:cs typeface="Times New Roman" panose="02020603050405020304" pitchFamily="18" charset="0"/>
            </a:endParaRPr>
          </a:p>
          <a:p>
            <a:pPr marL="0" marR="0" indent="0" hangingPunct="0">
              <a:spcBef>
                <a:spcPts val="0"/>
              </a:spcBef>
              <a:spcAft>
                <a:spcPts val="0"/>
              </a:spcAft>
              <a:buNone/>
              <a:tabLst>
                <a:tab pos="243840" algn="l"/>
                <a:tab pos="487680" algn="l"/>
                <a:tab pos="731520" algn="l"/>
                <a:tab pos="975360" algn="l"/>
                <a:tab pos="1219200" algn="l"/>
                <a:tab pos="1463040" algn="l"/>
                <a:tab pos="1706880" algn="l"/>
                <a:tab pos="1950720" algn="l"/>
                <a:tab pos="2194560" algn="l"/>
                <a:tab pos="2438400" algn="l"/>
                <a:tab pos="2682240" algn="l"/>
                <a:tab pos="2926080" algn="l"/>
                <a:tab pos="3169920" algn="l"/>
                <a:tab pos="3413760" algn="l"/>
                <a:tab pos="3657600" algn="l"/>
                <a:tab pos="3901440" algn="l"/>
                <a:tab pos="4145280" algn="l"/>
                <a:tab pos="4389120" algn="l"/>
                <a:tab pos="4632960" algn="l"/>
                <a:tab pos="4876800" algn="l"/>
                <a:tab pos="5120640" algn="l"/>
                <a:tab pos="5364480" algn="l"/>
                <a:tab pos="5608320" algn="l"/>
                <a:tab pos="5852160" algn="l"/>
              </a:tabLst>
            </a:pPr>
            <a:r>
              <a:rPr lang="en-GB" sz="1400" dirty="0">
                <a:solidFill>
                  <a:srgbClr val="000000"/>
                </a:solidFill>
                <a:latin typeface="Courier New" panose="02070309020205020404" pitchFamily="49" charset="0"/>
                <a:cs typeface="Times New Roman" panose="02020603050405020304" pitchFamily="18" charset="0"/>
              </a:rPr>
              <a:t>	SystemInformationBlockType1-v920-IEs ::=	SEQUENCE {</a:t>
            </a:r>
            <a:endParaRPr lang="en-US" sz="1400" dirty="0">
              <a:solidFill>
                <a:srgbClr val="000000"/>
              </a:solidFill>
              <a:latin typeface="Courier New" panose="02070309020205020404" pitchFamily="49" charset="0"/>
              <a:cs typeface="Times New Roman" panose="02020603050405020304" pitchFamily="18" charset="0"/>
            </a:endParaRPr>
          </a:p>
          <a:p>
            <a:pPr marL="0" marR="0" indent="0" hangingPunct="0">
              <a:spcBef>
                <a:spcPts val="0"/>
              </a:spcBef>
              <a:spcAft>
                <a:spcPts val="0"/>
              </a:spcAft>
              <a:buNone/>
              <a:tabLst>
                <a:tab pos="243840" algn="l"/>
                <a:tab pos="487680" algn="l"/>
                <a:tab pos="731520" algn="l"/>
                <a:tab pos="975360" algn="l"/>
                <a:tab pos="1219200" algn="l"/>
                <a:tab pos="1463040" algn="l"/>
                <a:tab pos="1706880" algn="l"/>
                <a:tab pos="1950720" algn="l"/>
                <a:tab pos="2194560" algn="l"/>
                <a:tab pos="2438400" algn="l"/>
                <a:tab pos="2682240" algn="l"/>
                <a:tab pos="2926080" algn="l"/>
                <a:tab pos="3169920" algn="l"/>
                <a:tab pos="3413760" algn="l"/>
                <a:tab pos="3657600" algn="l"/>
                <a:tab pos="3901440" algn="l"/>
                <a:tab pos="4145280" algn="l"/>
                <a:tab pos="4389120" algn="l"/>
                <a:tab pos="4632960" algn="l"/>
                <a:tab pos="4876800" algn="l"/>
                <a:tab pos="5120640" algn="l"/>
                <a:tab pos="5364480" algn="l"/>
                <a:tab pos="5608320" algn="l"/>
                <a:tab pos="5852160" algn="l"/>
              </a:tabLst>
            </a:pPr>
            <a:r>
              <a:rPr lang="en-GB" sz="1400" dirty="0">
                <a:solidFill>
                  <a:srgbClr val="000000"/>
                </a:solidFill>
                <a:latin typeface="Courier New" panose="02070309020205020404" pitchFamily="49" charset="0"/>
                <a:cs typeface="Times New Roman" panose="02020603050405020304" pitchFamily="18" charset="0"/>
              </a:rPr>
              <a:t>  		ims-EmergencySupport-r9				ENUMERATED {true}			OPTIONAL</a:t>
            </a:r>
            <a:endParaRPr lang="en-US" sz="1400" dirty="0">
              <a:solidFill>
                <a:srgbClr val="000000"/>
              </a:solidFill>
              <a:latin typeface="Courier New" panose="02070309020205020404" pitchFamily="49" charset="0"/>
              <a:cs typeface="Times New Roman" panose="02020603050405020304" pitchFamily="18" charset="0"/>
            </a:endParaRPr>
          </a:p>
          <a:p>
            <a:pPr marL="0" marR="0" indent="0" hangingPunct="0">
              <a:spcBef>
                <a:spcPts val="0"/>
              </a:spcBef>
              <a:spcAft>
                <a:spcPts val="0"/>
              </a:spcAft>
              <a:buNone/>
              <a:tabLst>
                <a:tab pos="243840" algn="l"/>
                <a:tab pos="487680" algn="l"/>
                <a:tab pos="731520" algn="l"/>
                <a:tab pos="975360" algn="l"/>
                <a:tab pos="1219200" algn="l"/>
                <a:tab pos="1463040" algn="l"/>
                <a:tab pos="1706880" algn="l"/>
                <a:tab pos="1950720" algn="l"/>
                <a:tab pos="2194560" algn="l"/>
                <a:tab pos="2438400" algn="l"/>
                <a:tab pos="2682240" algn="l"/>
                <a:tab pos="2926080" algn="l"/>
                <a:tab pos="3169920" algn="l"/>
                <a:tab pos="3413760" algn="l"/>
                <a:tab pos="3657600" algn="l"/>
                <a:tab pos="3901440" algn="l"/>
                <a:tab pos="4145280" algn="l"/>
                <a:tab pos="4389120" algn="l"/>
                <a:tab pos="4632960" algn="l"/>
                <a:tab pos="4876800" algn="l"/>
                <a:tab pos="5120640" algn="l"/>
                <a:tab pos="5364480" algn="l"/>
                <a:tab pos="5608320" algn="l"/>
                <a:tab pos="5852160" algn="l"/>
              </a:tabLst>
            </a:pPr>
            <a:r>
              <a:rPr lang="en-GB" sz="1400" dirty="0">
                <a:solidFill>
                  <a:srgbClr val="000000"/>
                </a:solidFill>
                <a:latin typeface="Courier New" panose="02070309020205020404" pitchFamily="49" charset="0"/>
                <a:cs typeface="Times New Roman" panose="02020603050405020304" pitchFamily="18" charset="0"/>
              </a:rPr>
              <a:t>	}</a:t>
            </a:r>
          </a:p>
          <a:p>
            <a:pPr marL="0" marR="0" indent="0" hangingPunct="0">
              <a:spcBef>
                <a:spcPts val="0"/>
              </a:spcBef>
              <a:spcAft>
                <a:spcPts val="0"/>
              </a:spcAft>
              <a:buNone/>
              <a:tabLst>
                <a:tab pos="243840" algn="l"/>
                <a:tab pos="487680" algn="l"/>
                <a:tab pos="731520" algn="l"/>
                <a:tab pos="975360" algn="l"/>
                <a:tab pos="1219200" algn="l"/>
                <a:tab pos="1463040" algn="l"/>
                <a:tab pos="1706880" algn="l"/>
                <a:tab pos="1950720" algn="l"/>
                <a:tab pos="2194560" algn="l"/>
                <a:tab pos="2438400" algn="l"/>
                <a:tab pos="2682240" algn="l"/>
                <a:tab pos="2926080" algn="l"/>
                <a:tab pos="3169920" algn="l"/>
                <a:tab pos="3413760" algn="l"/>
                <a:tab pos="3657600" algn="l"/>
                <a:tab pos="3901440" algn="l"/>
                <a:tab pos="4145280" algn="l"/>
                <a:tab pos="4389120" algn="l"/>
                <a:tab pos="4632960" algn="l"/>
                <a:tab pos="4876800" algn="l"/>
                <a:tab pos="5120640" algn="l"/>
                <a:tab pos="5364480" algn="l"/>
                <a:tab pos="5608320" algn="l"/>
                <a:tab pos="5852160" algn="l"/>
              </a:tabLst>
            </a:pPr>
            <a:r>
              <a:rPr lang="en-GB" sz="1400" dirty="0">
                <a:solidFill>
                  <a:srgbClr val="000000"/>
                </a:solidFill>
                <a:latin typeface="Courier New" panose="02070309020205020404" pitchFamily="49" charset="0"/>
                <a:cs typeface="Times New Roman" panose="02020603050405020304" pitchFamily="18" charset="0"/>
              </a:rPr>
              <a:t>	SystemInformationBlockType1-v1430-IEs ::=	SEQUENCE {</a:t>
            </a:r>
            <a:endParaRPr lang="en-US" sz="1400" dirty="0">
              <a:solidFill>
                <a:srgbClr val="000000"/>
              </a:solidFill>
              <a:latin typeface="Courier New" panose="02070309020205020404" pitchFamily="49" charset="0"/>
              <a:cs typeface="Times New Roman" panose="02020603050405020304" pitchFamily="18" charset="0"/>
            </a:endParaRPr>
          </a:p>
          <a:p>
            <a:pPr marL="0" marR="0" indent="0" hangingPunct="0">
              <a:spcBef>
                <a:spcPts val="0"/>
              </a:spcBef>
              <a:spcAft>
                <a:spcPts val="0"/>
              </a:spcAft>
              <a:buNone/>
              <a:tabLst>
                <a:tab pos="243840" algn="l"/>
                <a:tab pos="487680" algn="l"/>
                <a:tab pos="731520" algn="l"/>
                <a:tab pos="975360" algn="l"/>
                <a:tab pos="1219200" algn="l"/>
                <a:tab pos="1463040" algn="l"/>
                <a:tab pos="1706880" algn="l"/>
                <a:tab pos="1950720" algn="l"/>
                <a:tab pos="2194560" algn="l"/>
                <a:tab pos="2438400" algn="l"/>
                <a:tab pos="2682240" algn="l"/>
                <a:tab pos="2926080" algn="l"/>
                <a:tab pos="3169920" algn="l"/>
                <a:tab pos="3413760" algn="l"/>
                <a:tab pos="3657600" algn="l"/>
                <a:tab pos="3901440" algn="l"/>
                <a:tab pos="4145280" algn="l"/>
                <a:tab pos="4389120" algn="l"/>
                <a:tab pos="4632960" algn="l"/>
                <a:tab pos="4876800" algn="l"/>
                <a:tab pos="5120640" algn="l"/>
                <a:tab pos="5364480" algn="l"/>
                <a:tab pos="5608320" algn="l"/>
                <a:tab pos="5852160" algn="l"/>
              </a:tabLst>
            </a:pPr>
            <a:r>
              <a:rPr lang="en-GB" sz="1400" dirty="0">
                <a:solidFill>
                  <a:srgbClr val="000000"/>
                </a:solidFill>
                <a:latin typeface="Courier New" panose="02070309020205020404" pitchFamily="49" charset="0"/>
                <a:cs typeface="Times New Roman" panose="02020603050405020304" pitchFamily="18" charset="0"/>
              </a:rPr>
              <a:t>  		eCallOverIMS-Support-r14				ENUMERATED {true}			OPTIONAL</a:t>
            </a:r>
            <a:endParaRPr lang="en-US" sz="1400" dirty="0">
              <a:solidFill>
                <a:srgbClr val="000000"/>
              </a:solidFill>
              <a:latin typeface="Courier New" panose="02070309020205020404" pitchFamily="49" charset="0"/>
              <a:cs typeface="Times New Roman" panose="02020603050405020304" pitchFamily="18" charset="0"/>
            </a:endParaRPr>
          </a:p>
          <a:p>
            <a:pPr marL="0" marR="0" indent="0" hangingPunct="0">
              <a:spcBef>
                <a:spcPts val="0"/>
              </a:spcBef>
              <a:spcAft>
                <a:spcPts val="0"/>
              </a:spcAft>
              <a:buNone/>
              <a:tabLst>
                <a:tab pos="243840" algn="l"/>
                <a:tab pos="487680" algn="l"/>
                <a:tab pos="731520" algn="l"/>
                <a:tab pos="975360" algn="l"/>
                <a:tab pos="1219200" algn="l"/>
                <a:tab pos="1463040" algn="l"/>
                <a:tab pos="1706880" algn="l"/>
                <a:tab pos="1950720" algn="l"/>
                <a:tab pos="2194560" algn="l"/>
                <a:tab pos="2438400" algn="l"/>
                <a:tab pos="2682240" algn="l"/>
                <a:tab pos="2926080" algn="l"/>
                <a:tab pos="3169920" algn="l"/>
                <a:tab pos="3413760" algn="l"/>
                <a:tab pos="3657600" algn="l"/>
                <a:tab pos="3901440" algn="l"/>
                <a:tab pos="4145280" algn="l"/>
                <a:tab pos="4389120" algn="l"/>
                <a:tab pos="4632960" algn="l"/>
                <a:tab pos="4876800" algn="l"/>
                <a:tab pos="5120640" algn="l"/>
                <a:tab pos="5364480" algn="l"/>
                <a:tab pos="5608320" algn="l"/>
                <a:tab pos="5852160" algn="l"/>
              </a:tabLst>
            </a:pPr>
            <a:r>
              <a:rPr lang="en-GB" sz="1400" dirty="0">
                <a:solidFill>
                  <a:srgbClr val="000000"/>
                </a:solidFill>
                <a:latin typeface="Courier New" panose="02070309020205020404" pitchFamily="49" charset="0"/>
                <a:cs typeface="Times New Roman" panose="02020603050405020304" pitchFamily="18" charset="0"/>
              </a:rPr>
              <a:t>	}</a:t>
            </a:r>
            <a:endParaRPr lang="en-US" sz="1400" dirty="0">
              <a:solidFill>
                <a:srgbClr val="000000"/>
              </a:solidFill>
              <a:latin typeface="Courier New" panose="02070309020205020404" pitchFamily="49" charset="0"/>
              <a:cs typeface="Times New Roman" panose="02020603050405020304" pitchFamily="18" charset="0"/>
            </a:endParaRPr>
          </a:p>
          <a:p>
            <a:pPr marL="0" marR="0" indent="0" hangingPunct="0">
              <a:spcBef>
                <a:spcPts val="0"/>
              </a:spcBef>
              <a:spcAft>
                <a:spcPts val="0"/>
              </a:spcAft>
              <a:buNone/>
              <a:tabLst>
                <a:tab pos="243840" algn="l"/>
                <a:tab pos="487680" algn="l"/>
                <a:tab pos="731520" algn="l"/>
                <a:tab pos="975360" algn="l"/>
                <a:tab pos="1219200" algn="l"/>
                <a:tab pos="1463040" algn="l"/>
                <a:tab pos="1706880" algn="l"/>
                <a:tab pos="1950720" algn="l"/>
                <a:tab pos="2194560" algn="l"/>
                <a:tab pos="2438400" algn="l"/>
                <a:tab pos="2682240" algn="l"/>
                <a:tab pos="2926080" algn="l"/>
                <a:tab pos="3169920" algn="l"/>
                <a:tab pos="3413760" algn="l"/>
                <a:tab pos="3657600" algn="l"/>
                <a:tab pos="3901440" algn="l"/>
                <a:tab pos="4145280" algn="l"/>
                <a:tab pos="4389120" algn="l"/>
                <a:tab pos="4632960" algn="l"/>
                <a:tab pos="4876800" algn="l"/>
                <a:tab pos="5120640" algn="l"/>
                <a:tab pos="5364480" algn="l"/>
                <a:tab pos="5608320" algn="l"/>
                <a:tab pos="5852160" algn="l"/>
              </a:tabLst>
            </a:pPr>
            <a:r>
              <a:rPr lang="en-GB" sz="1400" dirty="0">
                <a:solidFill>
                  <a:srgbClr val="000000"/>
                </a:solidFill>
                <a:latin typeface="Courier New" panose="02070309020205020404" pitchFamily="49" charset="0"/>
                <a:cs typeface="Times New Roman" panose="02020603050405020304" pitchFamily="18" charset="0"/>
              </a:rPr>
              <a:t>	SystemInformationBlockType1-v1530-IEs ::=	SEQUENCE {</a:t>
            </a:r>
            <a:endParaRPr lang="en-US" sz="1400" dirty="0">
              <a:solidFill>
                <a:srgbClr val="000000"/>
              </a:solidFill>
              <a:latin typeface="Courier New" panose="02070309020205020404" pitchFamily="49" charset="0"/>
              <a:cs typeface="Times New Roman" panose="02020603050405020304" pitchFamily="18" charset="0"/>
            </a:endParaRPr>
          </a:p>
          <a:p>
            <a:pPr marL="0" marR="0" indent="0" hangingPunct="0">
              <a:spcBef>
                <a:spcPts val="0"/>
              </a:spcBef>
              <a:spcAft>
                <a:spcPts val="0"/>
              </a:spcAft>
              <a:buNone/>
              <a:tabLst>
                <a:tab pos="243840" algn="l"/>
                <a:tab pos="487680" algn="l"/>
                <a:tab pos="731520" algn="l"/>
                <a:tab pos="975360" algn="l"/>
                <a:tab pos="1219200" algn="l"/>
                <a:tab pos="1463040" algn="l"/>
                <a:tab pos="1706880" algn="l"/>
                <a:tab pos="1950720" algn="l"/>
                <a:tab pos="2194560" algn="l"/>
                <a:tab pos="2438400" algn="l"/>
                <a:tab pos="2682240" algn="l"/>
                <a:tab pos="2926080" algn="l"/>
                <a:tab pos="3169920" algn="l"/>
                <a:tab pos="3413760" algn="l"/>
                <a:tab pos="3657600" algn="l"/>
                <a:tab pos="3901440" algn="l"/>
                <a:tab pos="4145280" algn="l"/>
                <a:tab pos="4389120" algn="l"/>
                <a:tab pos="4632960" algn="l"/>
                <a:tab pos="4876800" algn="l"/>
                <a:tab pos="5120640" algn="l"/>
                <a:tab pos="5364480" algn="l"/>
                <a:tab pos="5608320" algn="l"/>
                <a:tab pos="5852160" algn="l"/>
              </a:tabLst>
            </a:pPr>
            <a:r>
              <a:rPr lang="en-GB" sz="1400" dirty="0">
                <a:solidFill>
                  <a:srgbClr val="000000"/>
                </a:solidFill>
                <a:latin typeface="Courier New" panose="02070309020205020404" pitchFamily="49" charset="0"/>
                <a:cs typeface="Times New Roman" panose="02020603050405020304" pitchFamily="18" charset="0"/>
              </a:rPr>
              <a:t>  		ims-EmergencySupport5GC-r15			ENUMERATED {true}			OPTIONAL</a:t>
            </a:r>
          </a:p>
          <a:p>
            <a:pPr marL="0" marR="0" indent="0" hangingPunct="0">
              <a:spcBef>
                <a:spcPts val="0"/>
              </a:spcBef>
              <a:spcAft>
                <a:spcPts val="0"/>
              </a:spcAft>
              <a:buNone/>
              <a:tabLst>
                <a:tab pos="243840" algn="l"/>
                <a:tab pos="487680" algn="l"/>
                <a:tab pos="731520" algn="l"/>
                <a:tab pos="975360" algn="l"/>
                <a:tab pos="1219200" algn="l"/>
                <a:tab pos="1463040" algn="l"/>
                <a:tab pos="1706880" algn="l"/>
                <a:tab pos="1950720" algn="l"/>
                <a:tab pos="2194560" algn="l"/>
                <a:tab pos="2438400" algn="l"/>
                <a:tab pos="2682240" algn="l"/>
                <a:tab pos="2926080" algn="l"/>
                <a:tab pos="3169920" algn="l"/>
                <a:tab pos="3413760" algn="l"/>
                <a:tab pos="3657600" algn="l"/>
                <a:tab pos="3901440" algn="l"/>
                <a:tab pos="4145280" algn="l"/>
                <a:tab pos="4389120" algn="l"/>
                <a:tab pos="4632960" algn="l"/>
                <a:tab pos="4876800" algn="l"/>
                <a:tab pos="5120640" algn="l"/>
                <a:tab pos="5364480" algn="l"/>
                <a:tab pos="5608320" algn="l"/>
                <a:tab pos="5852160" algn="l"/>
              </a:tabLst>
            </a:pPr>
            <a:r>
              <a:rPr lang="en-GB" sz="1400" dirty="0">
                <a:solidFill>
                  <a:srgbClr val="000000"/>
                </a:solidFill>
                <a:latin typeface="Courier New" panose="02070309020205020404" pitchFamily="49" charset="0"/>
                <a:cs typeface="Times New Roman" panose="02020603050405020304" pitchFamily="18" charset="0"/>
              </a:rPr>
              <a:t>  		eCallOverIMS-Support5GC-r15			ENUMERATED {true}			OPTIONAL</a:t>
            </a:r>
            <a:endParaRPr lang="en-US" sz="1400" dirty="0">
              <a:solidFill>
                <a:srgbClr val="000000"/>
              </a:solidFill>
              <a:latin typeface="Courier New" panose="02070309020205020404" pitchFamily="49" charset="0"/>
              <a:cs typeface="Times New Roman" panose="02020603050405020304" pitchFamily="18" charset="0"/>
            </a:endParaRPr>
          </a:p>
          <a:p>
            <a:pPr marL="0" marR="0" indent="0" hangingPunct="0">
              <a:spcBef>
                <a:spcPts val="0"/>
              </a:spcBef>
              <a:spcAft>
                <a:spcPts val="0"/>
              </a:spcAft>
              <a:buNone/>
              <a:tabLst>
                <a:tab pos="243840" algn="l"/>
                <a:tab pos="487680" algn="l"/>
                <a:tab pos="731520" algn="l"/>
                <a:tab pos="975360" algn="l"/>
                <a:tab pos="1219200" algn="l"/>
                <a:tab pos="1463040" algn="l"/>
                <a:tab pos="1706880" algn="l"/>
                <a:tab pos="1950720" algn="l"/>
                <a:tab pos="2194560" algn="l"/>
                <a:tab pos="2438400" algn="l"/>
                <a:tab pos="2682240" algn="l"/>
                <a:tab pos="2926080" algn="l"/>
                <a:tab pos="3169920" algn="l"/>
                <a:tab pos="3413760" algn="l"/>
                <a:tab pos="3657600" algn="l"/>
                <a:tab pos="3901440" algn="l"/>
                <a:tab pos="4145280" algn="l"/>
                <a:tab pos="4389120" algn="l"/>
                <a:tab pos="4632960" algn="l"/>
                <a:tab pos="4876800" algn="l"/>
                <a:tab pos="5120640" algn="l"/>
                <a:tab pos="5364480" algn="l"/>
                <a:tab pos="5608320" algn="l"/>
                <a:tab pos="5852160" algn="l"/>
              </a:tabLst>
            </a:pPr>
            <a:r>
              <a:rPr lang="en-GB" sz="1400" dirty="0">
                <a:solidFill>
                  <a:srgbClr val="000000"/>
                </a:solidFill>
                <a:latin typeface="Courier New" panose="02070309020205020404" pitchFamily="49" charset="0"/>
                <a:cs typeface="Times New Roman" panose="02020603050405020304" pitchFamily="18" charset="0"/>
              </a:rPr>
              <a:t>	}</a:t>
            </a:r>
          </a:p>
          <a:p>
            <a:pPr marL="0" marR="0" indent="0" hangingPunct="0">
              <a:spcBef>
                <a:spcPts val="0"/>
              </a:spcBef>
              <a:spcAft>
                <a:spcPts val="0"/>
              </a:spcAft>
              <a:buNone/>
              <a:tabLst>
                <a:tab pos="243840" algn="l"/>
                <a:tab pos="487680" algn="l"/>
                <a:tab pos="731520" algn="l"/>
                <a:tab pos="975360" algn="l"/>
                <a:tab pos="1219200" algn="l"/>
                <a:tab pos="1463040" algn="l"/>
                <a:tab pos="1706880" algn="l"/>
                <a:tab pos="1950720" algn="l"/>
                <a:tab pos="2194560" algn="l"/>
                <a:tab pos="2438400" algn="l"/>
                <a:tab pos="2682240" algn="l"/>
                <a:tab pos="2926080" algn="l"/>
                <a:tab pos="3169920" algn="l"/>
                <a:tab pos="3413760" algn="l"/>
                <a:tab pos="3657600" algn="l"/>
                <a:tab pos="3901440" algn="l"/>
                <a:tab pos="4145280" algn="l"/>
                <a:tab pos="4389120" algn="l"/>
                <a:tab pos="4632960" algn="l"/>
                <a:tab pos="4876800" algn="l"/>
                <a:tab pos="5120640" algn="l"/>
                <a:tab pos="5364480" algn="l"/>
                <a:tab pos="5608320" algn="l"/>
                <a:tab pos="5852160" algn="l"/>
              </a:tabLst>
            </a:pPr>
            <a:r>
              <a:rPr lang="en-GB" sz="1400" dirty="0">
                <a:solidFill>
                  <a:srgbClr val="000000"/>
                </a:solidFill>
                <a:latin typeface="Courier New" panose="02070309020205020404" pitchFamily="49" charset="0"/>
                <a:cs typeface="Times New Roman" panose="02020603050405020304" pitchFamily="18" charset="0"/>
              </a:rPr>
              <a:t>	…</a:t>
            </a:r>
          </a:p>
          <a:p>
            <a:pPr marL="0" marR="0" indent="0" hangingPunct="0">
              <a:spcBef>
                <a:spcPts val="0"/>
              </a:spcBef>
              <a:spcAft>
                <a:spcPts val="0"/>
              </a:spcAft>
              <a:buNone/>
              <a:tabLst>
                <a:tab pos="243840" algn="l"/>
                <a:tab pos="487680" algn="l"/>
                <a:tab pos="731520" algn="l"/>
                <a:tab pos="975360" algn="l"/>
                <a:tab pos="1219200" algn="l"/>
                <a:tab pos="1463040" algn="l"/>
                <a:tab pos="1706880" algn="l"/>
                <a:tab pos="1950720" algn="l"/>
                <a:tab pos="2194560" algn="l"/>
                <a:tab pos="2438400" algn="l"/>
                <a:tab pos="2682240" algn="l"/>
                <a:tab pos="2926080" algn="l"/>
                <a:tab pos="3169920" algn="l"/>
                <a:tab pos="3413760" algn="l"/>
                <a:tab pos="3657600" algn="l"/>
                <a:tab pos="3901440" algn="l"/>
                <a:tab pos="4145280" algn="l"/>
                <a:tab pos="4389120" algn="l"/>
                <a:tab pos="4632960" algn="l"/>
                <a:tab pos="4876800" algn="l"/>
                <a:tab pos="5120640" algn="l"/>
                <a:tab pos="5364480" algn="l"/>
                <a:tab pos="5608320" algn="l"/>
                <a:tab pos="5852160" algn="l"/>
              </a:tabLst>
            </a:pPr>
            <a:r>
              <a:rPr lang="en-GB" sz="1400" dirty="0">
                <a:solidFill>
                  <a:srgbClr val="000000"/>
                </a:solidFill>
                <a:latin typeface="Courier New" panose="02070309020205020404" pitchFamily="49" charset="0"/>
                <a:cs typeface="Times New Roman" panose="02020603050405020304" pitchFamily="18" charset="0"/>
              </a:rPr>
              <a:t>}</a:t>
            </a:r>
            <a:endParaRPr lang="en-US" sz="1400" dirty="0">
              <a:solidFill>
                <a:srgbClr val="000000"/>
              </a:solidFill>
              <a:latin typeface="Courier New" panose="02070309020205020404" pitchFamily="49" charset="0"/>
              <a:cs typeface="Times New Roman" panose="02020603050405020304" pitchFamily="18" charset="0"/>
            </a:endParaRPr>
          </a:p>
          <a:p>
            <a:r>
              <a:rPr lang="en-US" dirty="0"/>
              <a:t>3GPP 38.331 (NR</a:t>
            </a:r>
            <a:r>
              <a:rPr lang="zh-CN" altLang="en-US" dirty="0"/>
              <a:t>网络</a:t>
            </a:r>
            <a:r>
              <a:rPr lang="en-US" dirty="0"/>
              <a:t>)</a:t>
            </a:r>
            <a:r>
              <a:rPr lang="zh-CN" altLang="en-US" dirty="0"/>
              <a:t>：</a:t>
            </a:r>
            <a:endParaRPr lang="en-US" dirty="0"/>
          </a:p>
          <a:p>
            <a:pPr marL="0" indent="0" hangingPunct="0">
              <a:spcBef>
                <a:spcPts val="0"/>
              </a:spcBef>
              <a:spcAft>
                <a:spcPts val="0"/>
              </a:spcAft>
              <a:buNone/>
              <a:tabLst>
                <a:tab pos="243840" algn="l"/>
                <a:tab pos="487680" algn="l"/>
                <a:tab pos="731520" algn="l"/>
                <a:tab pos="975360" algn="l"/>
                <a:tab pos="1219200" algn="l"/>
                <a:tab pos="1463040" algn="l"/>
                <a:tab pos="1706880" algn="l"/>
                <a:tab pos="1950720" algn="l"/>
                <a:tab pos="2194560" algn="l"/>
                <a:tab pos="2438400" algn="l"/>
                <a:tab pos="2682240" algn="l"/>
                <a:tab pos="2926080" algn="l"/>
                <a:tab pos="3169920" algn="l"/>
                <a:tab pos="3413760" algn="l"/>
                <a:tab pos="3657600" algn="l"/>
                <a:tab pos="3901440" algn="l"/>
                <a:tab pos="4145280" algn="l"/>
                <a:tab pos="4389120" algn="l"/>
                <a:tab pos="4632960" algn="l"/>
                <a:tab pos="4876800" algn="l"/>
                <a:tab pos="5120640" algn="l"/>
                <a:tab pos="5364480" algn="l"/>
                <a:tab pos="5608320" algn="l"/>
                <a:tab pos="5852160" algn="l"/>
              </a:tabLst>
            </a:pPr>
            <a:r>
              <a:rPr lang="en-US" sz="1400" dirty="0">
                <a:solidFill>
                  <a:srgbClr val="000000"/>
                </a:solidFill>
                <a:latin typeface="Courier New" panose="02070309020205020404" pitchFamily="49" charset="0"/>
                <a:cs typeface="Times New Roman" panose="02020603050405020304" pitchFamily="18" charset="0"/>
              </a:rPr>
              <a:t>SIB1 ::=        SEQUENCE {</a:t>
            </a:r>
          </a:p>
          <a:p>
            <a:pPr marL="0" indent="0" hangingPunct="0">
              <a:spcBef>
                <a:spcPts val="0"/>
              </a:spcBef>
              <a:spcAft>
                <a:spcPts val="0"/>
              </a:spcAft>
              <a:buNone/>
              <a:tabLst>
                <a:tab pos="243840" algn="l"/>
                <a:tab pos="487680" algn="l"/>
                <a:tab pos="731520" algn="l"/>
                <a:tab pos="975360" algn="l"/>
                <a:tab pos="1219200" algn="l"/>
                <a:tab pos="1463040" algn="l"/>
                <a:tab pos="1706880" algn="l"/>
                <a:tab pos="1950720" algn="l"/>
                <a:tab pos="2194560" algn="l"/>
                <a:tab pos="2438400" algn="l"/>
                <a:tab pos="2682240" algn="l"/>
                <a:tab pos="2926080" algn="l"/>
                <a:tab pos="3169920" algn="l"/>
                <a:tab pos="3413760" algn="l"/>
                <a:tab pos="3657600" algn="l"/>
                <a:tab pos="3901440" algn="l"/>
                <a:tab pos="4145280" algn="l"/>
                <a:tab pos="4389120" algn="l"/>
                <a:tab pos="4632960" algn="l"/>
                <a:tab pos="4876800" algn="l"/>
                <a:tab pos="5120640" algn="l"/>
                <a:tab pos="5364480" algn="l"/>
                <a:tab pos="5608320" algn="l"/>
                <a:tab pos="5852160" algn="l"/>
              </a:tabLst>
            </a:pPr>
            <a:r>
              <a:rPr lang="en-US" sz="1400" dirty="0">
                <a:solidFill>
                  <a:srgbClr val="000000"/>
                </a:solidFill>
                <a:latin typeface="Courier New" panose="02070309020205020404" pitchFamily="49" charset="0"/>
                <a:cs typeface="Times New Roman" panose="02020603050405020304" pitchFamily="18" charset="0"/>
              </a:rPr>
              <a:t>	…</a:t>
            </a:r>
          </a:p>
          <a:p>
            <a:pPr marL="0" indent="0" hangingPunct="0">
              <a:spcBef>
                <a:spcPts val="0"/>
              </a:spcBef>
              <a:spcAft>
                <a:spcPts val="0"/>
              </a:spcAft>
              <a:buNone/>
              <a:tabLst>
                <a:tab pos="243840" algn="l"/>
                <a:tab pos="487680" algn="l"/>
                <a:tab pos="731520" algn="l"/>
                <a:tab pos="975360" algn="l"/>
                <a:tab pos="1219200" algn="l"/>
                <a:tab pos="1463040" algn="l"/>
                <a:tab pos="1706880" algn="l"/>
                <a:tab pos="1950720" algn="l"/>
                <a:tab pos="2194560" algn="l"/>
                <a:tab pos="2438400" algn="l"/>
                <a:tab pos="2682240" algn="l"/>
                <a:tab pos="2926080" algn="l"/>
                <a:tab pos="3169920" algn="l"/>
                <a:tab pos="3413760" algn="l"/>
                <a:tab pos="3657600" algn="l"/>
                <a:tab pos="3901440" algn="l"/>
                <a:tab pos="4145280" algn="l"/>
                <a:tab pos="4389120" algn="l"/>
                <a:tab pos="4632960" algn="l"/>
                <a:tab pos="4876800" algn="l"/>
                <a:tab pos="5120640" algn="l"/>
                <a:tab pos="5364480" algn="l"/>
                <a:tab pos="5608320" algn="l"/>
                <a:tab pos="5852160" algn="l"/>
              </a:tabLst>
            </a:pPr>
            <a:r>
              <a:rPr lang="en-US" sz="1400" dirty="0">
                <a:solidFill>
                  <a:srgbClr val="000000"/>
                </a:solidFill>
                <a:latin typeface="Courier New" panose="02070309020205020404" pitchFamily="49" charset="0"/>
                <a:cs typeface="Times New Roman" panose="02020603050405020304" pitchFamily="18" charset="0"/>
              </a:rPr>
              <a:t>	</a:t>
            </a:r>
            <a:r>
              <a:rPr lang="en-US" sz="1400" dirty="0" err="1">
                <a:solidFill>
                  <a:srgbClr val="000000"/>
                </a:solidFill>
                <a:latin typeface="Courier New" panose="02070309020205020404" pitchFamily="49" charset="0"/>
                <a:cs typeface="Times New Roman" panose="02020603050405020304" pitchFamily="18" charset="0"/>
              </a:rPr>
              <a:t>ims-EmergencySupport</a:t>
            </a:r>
            <a:r>
              <a:rPr lang="en-US" sz="1400" dirty="0">
                <a:solidFill>
                  <a:srgbClr val="000000"/>
                </a:solidFill>
                <a:latin typeface="Courier New" panose="02070309020205020404" pitchFamily="49" charset="0"/>
                <a:cs typeface="Times New Roman" panose="02020603050405020304" pitchFamily="18" charset="0"/>
              </a:rPr>
              <a:t>              ENUMERATED {true}                OPTIONAL</a:t>
            </a:r>
          </a:p>
          <a:p>
            <a:pPr marL="0" indent="0" hangingPunct="0">
              <a:spcBef>
                <a:spcPts val="0"/>
              </a:spcBef>
              <a:spcAft>
                <a:spcPts val="0"/>
              </a:spcAft>
              <a:buNone/>
              <a:tabLst>
                <a:tab pos="243840" algn="l"/>
                <a:tab pos="487680" algn="l"/>
                <a:tab pos="731520" algn="l"/>
                <a:tab pos="975360" algn="l"/>
                <a:tab pos="1219200" algn="l"/>
                <a:tab pos="1463040" algn="l"/>
                <a:tab pos="1706880" algn="l"/>
                <a:tab pos="1950720" algn="l"/>
                <a:tab pos="2194560" algn="l"/>
                <a:tab pos="2438400" algn="l"/>
                <a:tab pos="2682240" algn="l"/>
                <a:tab pos="2926080" algn="l"/>
                <a:tab pos="3169920" algn="l"/>
                <a:tab pos="3413760" algn="l"/>
                <a:tab pos="3657600" algn="l"/>
                <a:tab pos="3901440" algn="l"/>
                <a:tab pos="4145280" algn="l"/>
                <a:tab pos="4389120" algn="l"/>
                <a:tab pos="4632960" algn="l"/>
                <a:tab pos="4876800" algn="l"/>
                <a:tab pos="5120640" algn="l"/>
                <a:tab pos="5364480" algn="l"/>
                <a:tab pos="5608320" algn="l"/>
                <a:tab pos="5852160" algn="l"/>
              </a:tabLst>
            </a:pPr>
            <a:r>
              <a:rPr lang="en-US" sz="1400" dirty="0">
                <a:solidFill>
                  <a:srgbClr val="000000"/>
                </a:solidFill>
                <a:latin typeface="Courier New" panose="02070309020205020404" pitchFamily="49" charset="0"/>
                <a:cs typeface="Times New Roman" panose="02020603050405020304" pitchFamily="18" charset="0"/>
              </a:rPr>
              <a:t>	</a:t>
            </a:r>
            <a:r>
              <a:rPr lang="en-US" sz="1400" dirty="0" err="1">
                <a:solidFill>
                  <a:srgbClr val="000000"/>
                </a:solidFill>
                <a:latin typeface="Courier New" panose="02070309020205020404" pitchFamily="49" charset="0"/>
                <a:cs typeface="Times New Roman" panose="02020603050405020304" pitchFamily="18" charset="0"/>
              </a:rPr>
              <a:t>eCallOverIMS</a:t>
            </a:r>
            <a:r>
              <a:rPr lang="en-US" sz="1400" dirty="0">
                <a:solidFill>
                  <a:srgbClr val="000000"/>
                </a:solidFill>
                <a:latin typeface="Courier New" panose="02070309020205020404" pitchFamily="49" charset="0"/>
                <a:cs typeface="Times New Roman" panose="02020603050405020304" pitchFamily="18" charset="0"/>
              </a:rPr>
              <a:t>-Support              ENUMERATED {true}                OPTIONAL</a:t>
            </a:r>
          </a:p>
          <a:p>
            <a:pPr marL="0" indent="0" hangingPunct="0">
              <a:spcBef>
                <a:spcPts val="0"/>
              </a:spcBef>
              <a:spcAft>
                <a:spcPts val="0"/>
              </a:spcAft>
              <a:buNone/>
              <a:tabLst>
                <a:tab pos="243840" algn="l"/>
                <a:tab pos="487680" algn="l"/>
                <a:tab pos="731520" algn="l"/>
                <a:tab pos="975360" algn="l"/>
                <a:tab pos="1219200" algn="l"/>
                <a:tab pos="1463040" algn="l"/>
                <a:tab pos="1706880" algn="l"/>
                <a:tab pos="1950720" algn="l"/>
                <a:tab pos="2194560" algn="l"/>
                <a:tab pos="2438400" algn="l"/>
                <a:tab pos="2682240" algn="l"/>
                <a:tab pos="2926080" algn="l"/>
                <a:tab pos="3169920" algn="l"/>
                <a:tab pos="3413760" algn="l"/>
                <a:tab pos="3657600" algn="l"/>
                <a:tab pos="3901440" algn="l"/>
                <a:tab pos="4145280" algn="l"/>
                <a:tab pos="4389120" algn="l"/>
                <a:tab pos="4632960" algn="l"/>
                <a:tab pos="4876800" algn="l"/>
                <a:tab pos="5120640" algn="l"/>
                <a:tab pos="5364480" algn="l"/>
                <a:tab pos="5608320" algn="l"/>
                <a:tab pos="5852160" algn="l"/>
              </a:tabLst>
            </a:pPr>
            <a:r>
              <a:rPr lang="en-US" sz="1400" dirty="0">
                <a:solidFill>
                  <a:srgbClr val="000000"/>
                </a:solidFill>
                <a:latin typeface="Courier New" panose="02070309020205020404" pitchFamily="49" charset="0"/>
                <a:cs typeface="Times New Roman" panose="02020603050405020304" pitchFamily="18" charset="0"/>
              </a:rPr>
              <a:t>	…</a:t>
            </a:r>
          </a:p>
          <a:p>
            <a:pPr marL="0" indent="0" hangingPunct="0">
              <a:spcBef>
                <a:spcPts val="0"/>
              </a:spcBef>
              <a:spcAft>
                <a:spcPts val="0"/>
              </a:spcAft>
              <a:buNone/>
              <a:tabLst>
                <a:tab pos="243840" algn="l"/>
                <a:tab pos="487680" algn="l"/>
                <a:tab pos="731520" algn="l"/>
                <a:tab pos="975360" algn="l"/>
                <a:tab pos="1219200" algn="l"/>
                <a:tab pos="1463040" algn="l"/>
                <a:tab pos="1706880" algn="l"/>
                <a:tab pos="1950720" algn="l"/>
                <a:tab pos="2194560" algn="l"/>
                <a:tab pos="2438400" algn="l"/>
                <a:tab pos="2682240" algn="l"/>
                <a:tab pos="2926080" algn="l"/>
                <a:tab pos="3169920" algn="l"/>
                <a:tab pos="3413760" algn="l"/>
                <a:tab pos="3657600" algn="l"/>
                <a:tab pos="3901440" algn="l"/>
                <a:tab pos="4145280" algn="l"/>
                <a:tab pos="4389120" algn="l"/>
                <a:tab pos="4632960" algn="l"/>
                <a:tab pos="4876800" algn="l"/>
                <a:tab pos="5120640" algn="l"/>
                <a:tab pos="5364480" algn="l"/>
                <a:tab pos="5608320" algn="l"/>
                <a:tab pos="5852160" algn="l"/>
              </a:tabLst>
            </a:pPr>
            <a:r>
              <a:rPr lang="en-US" sz="1400" dirty="0">
                <a:solidFill>
                  <a:srgbClr val="000000"/>
                </a:solidFill>
                <a:latin typeface="Courier New" panose="02070309020205020404" pitchFamily="49" charset="0"/>
                <a:cs typeface="Times New Roman" panose="02020603050405020304" pitchFamily="18" charset="0"/>
              </a:rPr>
              <a:t>}</a:t>
            </a:r>
            <a:endParaRPr lang="en-US" dirty="0"/>
          </a:p>
        </p:txBody>
      </p:sp>
      <p:sp>
        <p:nvSpPr>
          <p:cNvPr id="7" name="Subtitle 6">
            <a:extLst>
              <a:ext uri="{FF2B5EF4-FFF2-40B4-BE49-F238E27FC236}">
                <a16:creationId xmlns:a16="http://schemas.microsoft.com/office/drawing/2014/main" id="{34DA4B5D-AF94-799A-0327-E1776E90FA60}"/>
              </a:ext>
            </a:extLst>
          </p:cNvPr>
          <p:cNvSpPr>
            <a:spLocks noGrp="1"/>
          </p:cNvSpPr>
          <p:nvPr>
            <p:ph type="subTitle" idx="1"/>
          </p:nvPr>
        </p:nvSpPr>
        <p:spPr>
          <a:xfrm>
            <a:off x="501333" y="881101"/>
            <a:ext cx="11188223" cy="236347"/>
          </a:xfrm>
        </p:spPr>
        <p:txBody>
          <a:bodyPr/>
          <a:lstStyle/>
          <a:p>
            <a:endParaRPr lang="en-US"/>
          </a:p>
        </p:txBody>
      </p:sp>
    </p:spTree>
    <p:extLst>
      <p:ext uri="{BB962C8B-B14F-4D97-AF65-F5344CB8AC3E}">
        <p14:creationId xmlns:p14="http://schemas.microsoft.com/office/powerpoint/2010/main" val="6869497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58627" y="1308843"/>
            <a:ext cx="11430000" cy="5539978"/>
          </a:xfrm>
        </p:spPr>
        <p:txBody>
          <a:bodyPr/>
          <a:lstStyle/>
          <a:p>
            <a:r>
              <a:rPr lang="en-US" altLang="zh-CN" b="1" dirty="0"/>
              <a:t>In-band </a:t>
            </a:r>
            <a:r>
              <a:rPr lang="en-GB" altLang="en-US" b="1" dirty="0" err="1"/>
              <a:t>eCall</a:t>
            </a:r>
            <a:r>
              <a:rPr lang="en-GB" altLang="en-US" b="1" dirty="0"/>
              <a:t> </a:t>
            </a:r>
          </a:p>
          <a:p>
            <a:pPr lvl="1"/>
            <a:r>
              <a:rPr lang="en-US" altLang="zh-CN" dirty="0"/>
              <a:t>3GPP</a:t>
            </a:r>
            <a:r>
              <a:rPr lang="zh-CN" altLang="en-US" dirty="0"/>
              <a:t>标准化工作于</a:t>
            </a:r>
            <a:r>
              <a:rPr lang="en-US" altLang="zh-CN" dirty="0"/>
              <a:t>2004</a:t>
            </a:r>
            <a:r>
              <a:rPr lang="zh-CN" altLang="en-US" dirty="0"/>
              <a:t>年开始，</a:t>
            </a:r>
            <a:r>
              <a:rPr lang="en-US" altLang="zh-CN" dirty="0"/>
              <a:t>2008</a:t>
            </a:r>
            <a:r>
              <a:rPr lang="zh-CN" altLang="en-US" dirty="0"/>
              <a:t>年完结。</a:t>
            </a:r>
            <a:endParaRPr lang="en-US" altLang="zh-CN" dirty="0"/>
          </a:p>
          <a:p>
            <a:pPr lvl="1"/>
            <a:r>
              <a:rPr lang="zh-CN" altLang="en-US" dirty="0"/>
              <a:t>已经在欧洲（</a:t>
            </a:r>
            <a:r>
              <a:rPr lang="en-US" altLang="zh-CN" dirty="0"/>
              <a:t>112 </a:t>
            </a:r>
            <a:r>
              <a:rPr lang="en-US" altLang="zh-CN" dirty="0" err="1"/>
              <a:t>eCall</a:t>
            </a:r>
            <a:r>
              <a:rPr lang="zh-CN" altLang="en-US" dirty="0"/>
              <a:t>）、俄罗斯（</a:t>
            </a:r>
            <a:r>
              <a:rPr lang="en-US" altLang="zh-CN" dirty="0"/>
              <a:t>ERA-GLONASS </a:t>
            </a:r>
            <a:r>
              <a:rPr lang="en-US" altLang="zh-CN" dirty="0" err="1"/>
              <a:t>eCall</a:t>
            </a:r>
            <a:r>
              <a:rPr lang="zh-CN" altLang="en-US" dirty="0"/>
              <a:t>）强制实施。</a:t>
            </a:r>
            <a:endParaRPr lang="en-US" altLang="zh-CN" dirty="0"/>
          </a:p>
          <a:p>
            <a:pPr lvl="1"/>
            <a:r>
              <a:rPr lang="en-US" altLang="en-US" dirty="0"/>
              <a:t>2G</a:t>
            </a:r>
            <a:r>
              <a:rPr lang="zh-CN" altLang="en-US" dirty="0"/>
              <a:t>、</a:t>
            </a:r>
            <a:r>
              <a:rPr lang="en-US" altLang="zh-CN" dirty="0"/>
              <a:t>3G</a:t>
            </a:r>
            <a:r>
              <a:rPr lang="zh-CN" altLang="en-US" dirty="0"/>
              <a:t>网络已经在全球逐步退网，令</a:t>
            </a:r>
            <a:r>
              <a:rPr lang="en-US" altLang="zh-CN" dirty="0"/>
              <a:t>in-band </a:t>
            </a:r>
            <a:r>
              <a:rPr lang="en-US" altLang="zh-CN" dirty="0" err="1"/>
              <a:t>eCall</a:t>
            </a:r>
            <a:r>
              <a:rPr lang="zh-CN" altLang="en-US" dirty="0"/>
              <a:t>方案无法继续延续。</a:t>
            </a:r>
            <a:endParaRPr lang="en-GB" altLang="en-US" dirty="0"/>
          </a:p>
          <a:p>
            <a:r>
              <a:rPr lang="en-GB" altLang="en-US" b="1" dirty="0"/>
              <a:t>NG-</a:t>
            </a:r>
            <a:r>
              <a:rPr lang="en-GB" altLang="en-US" b="1" dirty="0" err="1"/>
              <a:t>eCall</a:t>
            </a:r>
            <a:endParaRPr lang="en-GB" altLang="en-US" sz="3200" b="1" dirty="0"/>
          </a:p>
          <a:p>
            <a:pPr lvl="1"/>
            <a:r>
              <a:rPr lang="en-US" altLang="zh-CN" dirty="0"/>
              <a:t>3GPP</a:t>
            </a:r>
            <a:r>
              <a:rPr lang="zh-CN" altLang="en-US" dirty="0"/>
              <a:t>标准化工作于</a:t>
            </a:r>
            <a:r>
              <a:rPr lang="en-US" altLang="zh-CN" dirty="0"/>
              <a:t>2013</a:t>
            </a:r>
            <a:r>
              <a:rPr lang="zh-CN" altLang="en-US" dirty="0"/>
              <a:t>年开始，</a:t>
            </a:r>
            <a:r>
              <a:rPr lang="en-US" altLang="zh-CN" dirty="0"/>
              <a:t>2017</a:t>
            </a:r>
            <a:r>
              <a:rPr lang="zh-CN" altLang="en-US" dirty="0"/>
              <a:t>年完结，并已经被</a:t>
            </a:r>
            <a:r>
              <a:rPr lang="en-US" altLang="zh-CN" dirty="0"/>
              <a:t>ETSI</a:t>
            </a:r>
            <a:r>
              <a:rPr lang="zh-CN" altLang="en-US" dirty="0"/>
              <a:t>和</a:t>
            </a:r>
            <a:r>
              <a:rPr lang="en-US" altLang="zh-CN" dirty="0"/>
              <a:t>CCSA</a:t>
            </a:r>
            <a:r>
              <a:rPr lang="zh-CN" altLang="en-US" dirty="0"/>
              <a:t>等标准组织作为本地标准进行了转化和采用。</a:t>
            </a:r>
            <a:endParaRPr lang="en-US" altLang="zh-CN" dirty="0"/>
          </a:p>
          <a:p>
            <a:pPr lvl="1"/>
            <a:r>
              <a:rPr lang="en-US" altLang="zh-CN" dirty="0"/>
              <a:t>NG-</a:t>
            </a:r>
            <a:r>
              <a:rPr lang="en-US" altLang="zh-CN" dirty="0" err="1"/>
              <a:t>eCall</a:t>
            </a:r>
            <a:r>
              <a:rPr lang="zh-CN" altLang="en-US" dirty="0"/>
              <a:t>基于</a:t>
            </a:r>
            <a:r>
              <a:rPr lang="en-US" altLang="zh-CN" dirty="0"/>
              <a:t>IMS</a:t>
            </a:r>
            <a:r>
              <a:rPr lang="zh-CN" altLang="en-US" dirty="0"/>
              <a:t>紧急呼叫，仅对</a:t>
            </a:r>
            <a:r>
              <a:rPr lang="en-US" altLang="zh-CN" dirty="0"/>
              <a:t>IMS</a:t>
            </a:r>
            <a:r>
              <a:rPr lang="zh-CN" altLang="en-US" dirty="0"/>
              <a:t>紧急呼叫的</a:t>
            </a:r>
            <a:r>
              <a:rPr lang="en-US" altLang="zh-CN" dirty="0"/>
              <a:t>SIP</a:t>
            </a:r>
            <a:r>
              <a:rPr lang="zh-CN" altLang="en-US" dirty="0"/>
              <a:t>协议有少量扩展。</a:t>
            </a:r>
            <a:endParaRPr lang="en-US" altLang="zh-CN" dirty="0"/>
          </a:p>
          <a:p>
            <a:pPr lvl="1"/>
            <a:r>
              <a:rPr lang="zh-CN" altLang="en-US" dirty="0"/>
              <a:t>欧洲正在从</a:t>
            </a:r>
            <a:r>
              <a:rPr lang="en-US" altLang="zh-CN" dirty="0"/>
              <a:t>In-band </a:t>
            </a:r>
            <a:r>
              <a:rPr lang="en-US" altLang="zh-CN" dirty="0" err="1"/>
              <a:t>eCall</a:t>
            </a:r>
            <a:r>
              <a:rPr lang="zh-CN" altLang="en-US" dirty="0"/>
              <a:t>向</a:t>
            </a:r>
            <a:r>
              <a:rPr lang="en-US" altLang="zh-CN" dirty="0"/>
              <a:t>NG-</a:t>
            </a:r>
            <a:r>
              <a:rPr lang="en-US" altLang="zh-CN" dirty="0" err="1"/>
              <a:t>eCall</a:t>
            </a:r>
            <a:r>
              <a:rPr lang="zh-CN" altLang="en-US" dirty="0"/>
              <a:t>演进，有望于</a:t>
            </a:r>
            <a:r>
              <a:rPr lang="en-US" altLang="zh-CN" dirty="0"/>
              <a:t>2026~2027</a:t>
            </a:r>
            <a:r>
              <a:rPr lang="zh-CN" altLang="en-US" dirty="0"/>
              <a:t>年强制要求</a:t>
            </a:r>
            <a:r>
              <a:rPr lang="en-GB" altLang="en-US" dirty="0"/>
              <a:t>NG-</a:t>
            </a:r>
            <a:r>
              <a:rPr lang="en-GB" altLang="en-US" dirty="0" err="1"/>
              <a:t>eCall</a:t>
            </a:r>
            <a:r>
              <a:rPr lang="en-GB" altLang="en-US" dirty="0"/>
              <a:t>。</a:t>
            </a:r>
          </a:p>
          <a:p>
            <a:r>
              <a:rPr lang="en-US" altLang="zh-CN" b="1" dirty="0"/>
              <a:t>AECS</a:t>
            </a:r>
            <a:r>
              <a:rPr lang="zh-CN" altLang="en-US" b="1" dirty="0"/>
              <a:t>部署的总体考虑</a:t>
            </a:r>
            <a:endParaRPr lang="en-GB" altLang="en-US" b="1" dirty="0"/>
          </a:p>
          <a:p>
            <a:pPr lvl="1"/>
            <a:r>
              <a:rPr lang="zh-CN" altLang="en-US" dirty="0"/>
              <a:t>考虑到汽车较长的生命周期，应考虑方案的未来演进能力。</a:t>
            </a:r>
            <a:endParaRPr lang="en-US" altLang="zh-CN" dirty="0"/>
          </a:p>
          <a:p>
            <a:pPr lvl="1"/>
            <a:r>
              <a:rPr lang="zh-CN" altLang="en-US" dirty="0"/>
              <a:t>呼叫质量保障：紧急呼叫 </a:t>
            </a:r>
            <a:r>
              <a:rPr lang="en-US" altLang="zh-CN" dirty="0"/>
              <a:t>&gt; IMS</a:t>
            </a:r>
            <a:r>
              <a:rPr lang="zh-CN" altLang="en-US" dirty="0"/>
              <a:t>普通呼叫 </a:t>
            </a:r>
            <a:r>
              <a:rPr lang="en-US" altLang="zh-CN" dirty="0"/>
              <a:t>&gt; OTT</a:t>
            </a:r>
            <a:r>
              <a:rPr lang="zh-CN" altLang="en-US" dirty="0"/>
              <a:t>呼叫。</a:t>
            </a:r>
            <a:endParaRPr lang="en-US" altLang="zh-CN" dirty="0"/>
          </a:p>
        </p:txBody>
      </p:sp>
      <p:sp>
        <p:nvSpPr>
          <p:cNvPr id="3" name="Title 2"/>
          <p:cNvSpPr>
            <a:spLocks noGrp="1"/>
          </p:cNvSpPr>
          <p:nvPr>
            <p:ph type="title"/>
          </p:nvPr>
        </p:nvSpPr>
        <p:spPr>
          <a:xfrm>
            <a:off x="285052" y="687669"/>
            <a:ext cx="11430000" cy="458587"/>
          </a:xfrm>
        </p:spPr>
        <p:txBody>
          <a:bodyPr/>
          <a:lstStyle/>
          <a:p>
            <a:r>
              <a:rPr lang="en-US" altLang="zh-CN" b="1" dirty="0">
                <a:solidFill>
                  <a:schemeClr val="tx1"/>
                </a:solidFill>
              </a:rPr>
              <a:t>AECS</a:t>
            </a:r>
            <a:r>
              <a:rPr lang="zh-CN" altLang="en-US" b="1" dirty="0">
                <a:solidFill>
                  <a:schemeClr val="tx1"/>
                </a:solidFill>
              </a:rPr>
              <a:t>通信技术现状</a:t>
            </a:r>
            <a:endParaRPr lang="en-US" b="1" dirty="0">
              <a:solidFill>
                <a:schemeClr val="tx1"/>
              </a:solidFill>
            </a:endParaRPr>
          </a:p>
        </p:txBody>
      </p:sp>
    </p:spTree>
    <p:extLst>
      <p:ext uri="{BB962C8B-B14F-4D97-AF65-F5344CB8AC3E}">
        <p14:creationId xmlns:p14="http://schemas.microsoft.com/office/powerpoint/2010/main" val="422491120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85052" y="687668"/>
            <a:ext cx="11430000" cy="458587"/>
          </a:xfrm>
        </p:spPr>
        <p:txBody>
          <a:bodyPr/>
          <a:lstStyle/>
          <a:p>
            <a:r>
              <a:rPr lang="en-US" b="1" dirty="0">
                <a:solidFill>
                  <a:schemeClr val="tx1"/>
                </a:solidFill>
              </a:rPr>
              <a:t>NG-</a:t>
            </a:r>
            <a:r>
              <a:rPr lang="en-US" b="1" dirty="0" err="1">
                <a:solidFill>
                  <a:schemeClr val="tx1"/>
                </a:solidFill>
              </a:rPr>
              <a:t>eCall</a:t>
            </a:r>
            <a:r>
              <a:rPr lang="zh-CN" altLang="en-US" b="1" dirty="0">
                <a:solidFill>
                  <a:schemeClr val="tx1"/>
                </a:solidFill>
              </a:rPr>
              <a:t>总体介绍</a:t>
            </a:r>
            <a:endParaRPr lang="en-US" b="1" dirty="0">
              <a:solidFill>
                <a:schemeClr val="tx1"/>
              </a:solidFill>
            </a:endParaRPr>
          </a:p>
        </p:txBody>
      </p:sp>
      <p:pic>
        <p:nvPicPr>
          <p:cNvPr id="4" name="Picture 3">
            <a:extLst>
              <a:ext uri="{FF2B5EF4-FFF2-40B4-BE49-F238E27FC236}">
                <a16:creationId xmlns:a16="http://schemas.microsoft.com/office/drawing/2014/main" id="{CF53A16C-A309-46E9-BCBB-4DF88BD745D3}"/>
              </a:ext>
            </a:extLst>
          </p:cNvPr>
          <p:cNvPicPr>
            <a:picLocks noChangeAspect="1"/>
          </p:cNvPicPr>
          <p:nvPr/>
        </p:nvPicPr>
        <p:blipFill rotWithShape="1">
          <a:blip r:embed="rId3"/>
          <a:srcRect t="1" b="12582"/>
          <a:stretch/>
        </p:blipFill>
        <p:spPr>
          <a:xfrm>
            <a:off x="1956517" y="1480296"/>
            <a:ext cx="8441886" cy="2958909"/>
          </a:xfrm>
          <a:prstGeom prst="rect">
            <a:avLst/>
          </a:prstGeom>
        </p:spPr>
      </p:pic>
      <p:sp>
        <p:nvSpPr>
          <p:cNvPr id="2" name="Content Placeholder 1"/>
          <p:cNvSpPr>
            <a:spLocks noGrp="1"/>
          </p:cNvSpPr>
          <p:nvPr>
            <p:ph idx="1"/>
          </p:nvPr>
        </p:nvSpPr>
        <p:spPr>
          <a:xfrm>
            <a:off x="291720" y="4439205"/>
            <a:ext cx="11831787" cy="2267287"/>
          </a:xfrm>
        </p:spPr>
        <p:txBody>
          <a:bodyPr/>
          <a:lstStyle/>
          <a:p>
            <a:pPr>
              <a:spcBef>
                <a:spcPts val="200"/>
              </a:spcBef>
            </a:pPr>
            <a:r>
              <a:rPr lang="zh-CN" altLang="en-US" dirty="0">
                <a:solidFill>
                  <a:schemeClr val="tx1"/>
                </a:solidFill>
              </a:rPr>
              <a:t>可工作于</a:t>
            </a:r>
            <a:r>
              <a:rPr lang="en-US" altLang="zh-CN" dirty="0">
                <a:solidFill>
                  <a:schemeClr val="tx1"/>
                </a:solidFill>
              </a:rPr>
              <a:t>4G</a:t>
            </a:r>
            <a:r>
              <a:rPr lang="zh-CN" altLang="en-US" dirty="0">
                <a:solidFill>
                  <a:schemeClr val="tx1"/>
                </a:solidFill>
              </a:rPr>
              <a:t>和</a:t>
            </a:r>
            <a:r>
              <a:rPr lang="en-US" altLang="zh-CN" dirty="0">
                <a:solidFill>
                  <a:schemeClr val="tx1"/>
                </a:solidFill>
              </a:rPr>
              <a:t>5G</a:t>
            </a:r>
            <a:r>
              <a:rPr lang="zh-CN" altLang="en-US" dirty="0">
                <a:solidFill>
                  <a:schemeClr val="tx1"/>
                </a:solidFill>
              </a:rPr>
              <a:t>网络。</a:t>
            </a:r>
            <a:endParaRPr lang="en-US" dirty="0"/>
          </a:p>
          <a:p>
            <a:pPr>
              <a:spcBef>
                <a:spcPts val="200"/>
              </a:spcBef>
            </a:pPr>
            <a:r>
              <a:rPr lang="en-US" dirty="0"/>
              <a:t>IVS</a:t>
            </a:r>
            <a:r>
              <a:rPr lang="zh-CN" altLang="en-US" dirty="0"/>
              <a:t>通过自动触发或手动触发，发起</a:t>
            </a:r>
            <a:r>
              <a:rPr lang="en-US" altLang="zh-CN" dirty="0"/>
              <a:t>IMS</a:t>
            </a:r>
            <a:r>
              <a:rPr lang="zh-CN" altLang="en-US" dirty="0"/>
              <a:t>紧急呼叫，携带</a:t>
            </a:r>
            <a:r>
              <a:rPr lang="en-US" altLang="zh-CN" dirty="0"/>
              <a:t>MSD</a:t>
            </a:r>
            <a:r>
              <a:rPr lang="zh-CN" altLang="en-US" dirty="0"/>
              <a:t>。</a:t>
            </a:r>
            <a:endParaRPr lang="en-US" dirty="0"/>
          </a:p>
          <a:p>
            <a:pPr>
              <a:spcBef>
                <a:spcPts val="200"/>
              </a:spcBef>
            </a:pPr>
            <a:r>
              <a:rPr lang="en-US" altLang="zh-CN" dirty="0"/>
              <a:t>PLMN</a:t>
            </a:r>
            <a:r>
              <a:rPr lang="zh-CN" altLang="en-US" dirty="0"/>
              <a:t>建立信令通路（粉色线）和话音通路（绿色线）</a:t>
            </a:r>
            <a:r>
              <a:rPr lang="en-US" altLang="zh-CN" dirty="0"/>
              <a:t>,</a:t>
            </a:r>
            <a:r>
              <a:rPr lang="en-US" dirty="0"/>
              <a:t> </a:t>
            </a:r>
            <a:r>
              <a:rPr lang="zh-CN" altLang="en-US" dirty="0"/>
              <a:t>将呼叫连接至</a:t>
            </a:r>
            <a:r>
              <a:rPr lang="en-US" altLang="zh-CN" dirty="0"/>
              <a:t>PSAP</a:t>
            </a:r>
            <a:r>
              <a:rPr lang="zh-CN" altLang="en-US" dirty="0"/>
              <a:t> 。</a:t>
            </a:r>
            <a:endParaRPr lang="en-US" altLang="zh-CN" dirty="0"/>
          </a:p>
          <a:p>
            <a:pPr>
              <a:spcBef>
                <a:spcPts val="200"/>
              </a:spcBef>
            </a:pPr>
            <a:r>
              <a:rPr lang="en-US" altLang="zh-CN" dirty="0"/>
              <a:t>MSD</a:t>
            </a:r>
            <a:r>
              <a:rPr lang="zh-CN" altLang="en-US" dirty="0"/>
              <a:t>携带在</a:t>
            </a:r>
            <a:r>
              <a:rPr lang="en-US" altLang="zh-CN" dirty="0"/>
              <a:t>SIP INVITE</a:t>
            </a:r>
            <a:r>
              <a:rPr lang="zh-CN" altLang="en-US" dirty="0"/>
              <a:t>消息中，通过信令通路传至</a:t>
            </a:r>
            <a:r>
              <a:rPr lang="en-US" altLang="zh-CN" dirty="0"/>
              <a:t>PSAP</a:t>
            </a:r>
            <a:r>
              <a:rPr lang="zh-CN" altLang="en-US" dirty="0"/>
              <a:t>（见下一页信令流程）。</a:t>
            </a:r>
            <a:endParaRPr lang="en-US" dirty="0"/>
          </a:p>
        </p:txBody>
      </p:sp>
    </p:spTree>
    <p:extLst>
      <p:ext uri="{BB962C8B-B14F-4D97-AF65-F5344CB8AC3E}">
        <p14:creationId xmlns:p14="http://schemas.microsoft.com/office/powerpoint/2010/main" val="386952725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85052" y="687669"/>
            <a:ext cx="11430000" cy="458587"/>
          </a:xfrm>
        </p:spPr>
        <p:txBody>
          <a:bodyPr/>
          <a:lstStyle/>
          <a:p>
            <a:r>
              <a:rPr lang="en-US" b="1" dirty="0">
                <a:solidFill>
                  <a:schemeClr val="tx1"/>
                </a:solidFill>
              </a:rPr>
              <a:t>NG-</a:t>
            </a:r>
            <a:r>
              <a:rPr lang="en-US" b="1" dirty="0" err="1">
                <a:solidFill>
                  <a:schemeClr val="tx1"/>
                </a:solidFill>
              </a:rPr>
              <a:t>eCall</a:t>
            </a:r>
            <a:r>
              <a:rPr lang="en-US" b="1" dirty="0">
                <a:solidFill>
                  <a:schemeClr val="tx1"/>
                </a:solidFill>
              </a:rPr>
              <a:t> SIP</a:t>
            </a:r>
            <a:r>
              <a:rPr lang="zh-CN" altLang="en-US" b="1" dirty="0">
                <a:solidFill>
                  <a:schemeClr val="tx1"/>
                </a:solidFill>
              </a:rPr>
              <a:t>呼叫流程</a:t>
            </a:r>
            <a:endParaRPr lang="en-US" b="1" dirty="0">
              <a:solidFill>
                <a:schemeClr val="tx1"/>
              </a:solidFill>
            </a:endParaRPr>
          </a:p>
        </p:txBody>
      </p:sp>
      <p:pic>
        <p:nvPicPr>
          <p:cNvPr id="2" name="Picture 1">
            <a:extLst>
              <a:ext uri="{FF2B5EF4-FFF2-40B4-BE49-F238E27FC236}">
                <a16:creationId xmlns:a16="http://schemas.microsoft.com/office/drawing/2014/main" id="{EBC00225-6B5F-46B3-FF52-A807AF85962D}"/>
              </a:ext>
            </a:extLst>
          </p:cNvPr>
          <p:cNvPicPr>
            <a:picLocks noChangeAspect="1"/>
          </p:cNvPicPr>
          <p:nvPr/>
        </p:nvPicPr>
        <p:blipFill>
          <a:blip r:embed="rId3"/>
          <a:stretch>
            <a:fillRect/>
          </a:stretch>
        </p:blipFill>
        <p:spPr>
          <a:xfrm>
            <a:off x="2130614" y="1488242"/>
            <a:ext cx="8370533" cy="4956478"/>
          </a:xfrm>
          <a:prstGeom prst="rect">
            <a:avLst/>
          </a:prstGeom>
        </p:spPr>
      </p:pic>
    </p:spTree>
    <p:extLst>
      <p:ext uri="{BB962C8B-B14F-4D97-AF65-F5344CB8AC3E}">
        <p14:creationId xmlns:p14="http://schemas.microsoft.com/office/powerpoint/2010/main" val="159778218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F6D42836-9D59-7B50-1B75-7B9C5E55365E}"/>
              </a:ext>
            </a:extLst>
          </p:cNvPr>
          <p:cNvSpPr>
            <a:spLocks noGrp="1"/>
          </p:cNvSpPr>
          <p:nvPr>
            <p:ph type="title"/>
          </p:nvPr>
        </p:nvSpPr>
        <p:spPr>
          <a:xfrm>
            <a:off x="495300" y="642644"/>
            <a:ext cx="11187112" cy="361959"/>
          </a:xfrm>
        </p:spPr>
        <p:txBody>
          <a:bodyPr/>
          <a:lstStyle/>
          <a:p>
            <a:r>
              <a:rPr lang="en-US" altLang="zh-CN" dirty="0"/>
              <a:t>NG-</a:t>
            </a:r>
            <a:r>
              <a:rPr lang="en-US" altLang="zh-CN" dirty="0" err="1"/>
              <a:t>eCall</a:t>
            </a:r>
            <a:r>
              <a:rPr lang="zh-CN" altLang="en-US" dirty="0"/>
              <a:t>和普通</a:t>
            </a:r>
            <a:r>
              <a:rPr lang="en-US" altLang="zh-CN" dirty="0"/>
              <a:t>IMS</a:t>
            </a:r>
            <a:r>
              <a:rPr lang="zh-CN" altLang="en-US" dirty="0"/>
              <a:t>语音呼叫的路由区别</a:t>
            </a:r>
            <a:endParaRPr lang="en-US" dirty="0"/>
          </a:p>
        </p:txBody>
      </p:sp>
      <p:sp>
        <p:nvSpPr>
          <p:cNvPr id="7" name="Content Placeholder 6">
            <a:extLst>
              <a:ext uri="{FF2B5EF4-FFF2-40B4-BE49-F238E27FC236}">
                <a16:creationId xmlns:a16="http://schemas.microsoft.com/office/drawing/2014/main" id="{4C4431ED-FE0A-07E6-82C6-F89A7BC65AE7}"/>
              </a:ext>
            </a:extLst>
          </p:cNvPr>
          <p:cNvSpPr>
            <a:spLocks noGrp="1"/>
          </p:cNvSpPr>
          <p:nvPr>
            <p:ph sz="quarter" idx="14"/>
          </p:nvPr>
        </p:nvSpPr>
        <p:spPr/>
        <p:txBody>
          <a:bodyPr/>
          <a:lstStyle/>
          <a:p>
            <a:r>
              <a:rPr lang="en-US" altLang="zh-CN" dirty="0"/>
              <a:t>IMS</a:t>
            </a:r>
            <a:r>
              <a:rPr lang="zh-CN" altLang="en-US" dirty="0"/>
              <a:t>逻辑网元</a:t>
            </a:r>
            <a:r>
              <a:rPr lang="en-US" dirty="0"/>
              <a:t>E-CSCF</a:t>
            </a:r>
            <a:r>
              <a:rPr lang="zh-CN" altLang="en-US" dirty="0"/>
              <a:t>（</a:t>
            </a:r>
            <a:r>
              <a:rPr lang="en-US" dirty="0"/>
              <a:t>Emergency CSCF</a:t>
            </a:r>
            <a:r>
              <a:rPr lang="zh-CN" altLang="en-US" dirty="0"/>
              <a:t>）专用于处理紧急呼叫，会将</a:t>
            </a:r>
            <a:r>
              <a:rPr lang="en-US" altLang="zh-CN" dirty="0"/>
              <a:t>NG-</a:t>
            </a:r>
            <a:r>
              <a:rPr lang="en-US" altLang="zh-CN" dirty="0" err="1"/>
              <a:t>eCall</a:t>
            </a:r>
            <a:r>
              <a:rPr lang="zh-CN" altLang="en-US" dirty="0"/>
              <a:t>路由至对应的</a:t>
            </a:r>
            <a:r>
              <a:rPr lang="en-US" altLang="zh-CN" dirty="0"/>
              <a:t>PSAP</a:t>
            </a:r>
            <a:endParaRPr lang="en-US" dirty="0"/>
          </a:p>
        </p:txBody>
      </p:sp>
      <p:sp>
        <p:nvSpPr>
          <p:cNvPr id="6" name="Subtitle 5">
            <a:extLst>
              <a:ext uri="{FF2B5EF4-FFF2-40B4-BE49-F238E27FC236}">
                <a16:creationId xmlns:a16="http://schemas.microsoft.com/office/drawing/2014/main" id="{3285A5E2-CF68-C620-74D9-64F292D5B80C}"/>
              </a:ext>
            </a:extLst>
          </p:cNvPr>
          <p:cNvSpPr>
            <a:spLocks noGrp="1"/>
          </p:cNvSpPr>
          <p:nvPr>
            <p:ph type="subTitle" idx="1"/>
          </p:nvPr>
        </p:nvSpPr>
        <p:spPr/>
        <p:txBody>
          <a:bodyPr/>
          <a:lstStyle/>
          <a:p>
            <a:endParaRPr lang="en-US" dirty="0"/>
          </a:p>
        </p:txBody>
      </p:sp>
      <p:sp>
        <p:nvSpPr>
          <p:cNvPr id="8" name="Rectangle 2">
            <a:extLst>
              <a:ext uri="{FF2B5EF4-FFF2-40B4-BE49-F238E27FC236}">
                <a16:creationId xmlns:a16="http://schemas.microsoft.com/office/drawing/2014/main" id="{C8EAC419-4F15-1658-A9B8-D3FC0FCC26F3}"/>
              </a:ext>
            </a:extLst>
          </p:cNvPr>
          <p:cNvSpPr>
            <a:spLocks noChangeArrowheads="1"/>
          </p:cNvSpPr>
          <p:nvPr/>
        </p:nvSpPr>
        <p:spPr bwMode="auto">
          <a:xfrm>
            <a:off x="2294627" y="2441275"/>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2" name="Arrow: Right 11">
            <a:extLst>
              <a:ext uri="{FF2B5EF4-FFF2-40B4-BE49-F238E27FC236}">
                <a16:creationId xmlns:a16="http://schemas.microsoft.com/office/drawing/2014/main" id="{1EFAF619-AF4C-47CF-8F85-96BCDEA4B5E3}"/>
              </a:ext>
            </a:extLst>
          </p:cNvPr>
          <p:cNvSpPr/>
          <p:nvPr/>
        </p:nvSpPr>
        <p:spPr>
          <a:xfrm>
            <a:off x="9631973" y="5362781"/>
            <a:ext cx="545284" cy="334451"/>
          </a:xfrm>
          <a:prstGeom prst="rightArrow">
            <a:avLst/>
          </a:prstGeom>
          <a:solidFill>
            <a:srgbClr val="A9BA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13" name="TextBox 12">
            <a:extLst>
              <a:ext uri="{FF2B5EF4-FFF2-40B4-BE49-F238E27FC236}">
                <a16:creationId xmlns:a16="http://schemas.microsoft.com/office/drawing/2014/main" id="{42684305-DABD-4B30-AFC1-E3F36519FC37}"/>
              </a:ext>
            </a:extLst>
          </p:cNvPr>
          <p:cNvSpPr txBox="1"/>
          <p:nvPr/>
        </p:nvSpPr>
        <p:spPr>
          <a:xfrm>
            <a:off x="10295152" y="5411832"/>
            <a:ext cx="844783" cy="236347"/>
          </a:xfrm>
          <a:prstGeom prst="rect">
            <a:avLst/>
          </a:prstGeom>
        </p:spPr>
        <p:txBody>
          <a:bodyPr wrap="none" lIns="0" tIns="0" rIns="0" bIns="0" rtlCol="0">
            <a:spAutoFit/>
          </a:bodyPr>
          <a:lstStyle/>
          <a:p>
            <a:pPr algn="l">
              <a:lnSpc>
                <a:spcPct val="96000"/>
              </a:lnSpc>
            </a:pPr>
            <a:r>
              <a:rPr lang="en-US" sz="1600" dirty="0">
                <a:solidFill>
                  <a:schemeClr val="tx2"/>
                </a:solidFill>
                <a:latin typeface="Microsoft Sans Serif"/>
                <a:cs typeface="Microsoft Sans Serif" panose="020B0604020202020204" pitchFamily="34" charset="0"/>
              </a:rPr>
              <a:t>NG-</a:t>
            </a:r>
            <a:r>
              <a:rPr lang="en-US" sz="1600" dirty="0" err="1">
                <a:solidFill>
                  <a:schemeClr val="tx2"/>
                </a:solidFill>
                <a:latin typeface="Microsoft Sans Serif"/>
                <a:cs typeface="Microsoft Sans Serif" panose="020B0604020202020204" pitchFamily="34" charset="0"/>
              </a:rPr>
              <a:t>eCall</a:t>
            </a:r>
            <a:endParaRPr lang="en-US" sz="1600" dirty="0">
              <a:solidFill>
                <a:schemeClr val="tx2"/>
              </a:solidFill>
              <a:latin typeface="Microsoft Sans Serif"/>
              <a:cs typeface="Microsoft Sans Serif" panose="020B0604020202020204" pitchFamily="34" charset="0"/>
            </a:endParaRPr>
          </a:p>
        </p:txBody>
      </p:sp>
      <p:sp>
        <p:nvSpPr>
          <p:cNvPr id="18" name="Arrow: Right 17">
            <a:extLst>
              <a:ext uri="{FF2B5EF4-FFF2-40B4-BE49-F238E27FC236}">
                <a16:creationId xmlns:a16="http://schemas.microsoft.com/office/drawing/2014/main" id="{95D6F2CA-4425-483B-8965-60265705FE5A}"/>
              </a:ext>
            </a:extLst>
          </p:cNvPr>
          <p:cNvSpPr/>
          <p:nvPr/>
        </p:nvSpPr>
        <p:spPr>
          <a:xfrm>
            <a:off x="9631973" y="6066348"/>
            <a:ext cx="545284" cy="334451"/>
          </a:xfrm>
          <a:prstGeom prst="rightArrow">
            <a:avLst/>
          </a:prstGeom>
          <a:solidFill>
            <a:srgbClr val="99DF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19" name="TextBox 18">
            <a:extLst>
              <a:ext uri="{FF2B5EF4-FFF2-40B4-BE49-F238E27FC236}">
                <a16:creationId xmlns:a16="http://schemas.microsoft.com/office/drawing/2014/main" id="{3C794C27-A670-4651-B0DD-B25B492E485E}"/>
              </a:ext>
            </a:extLst>
          </p:cNvPr>
          <p:cNvSpPr txBox="1"/>
          <p:nvPr/>
        </p:nvSpPr>
        <p:spPr>
          <a:xfrm>
            <a:off x="10295151" y="6083038"/>
            <a:ext cx="1596591" cy="236347"/>
          </a:xfrm>
          <a:prstGeom prst="rect">
            <a:avLst/>
          </a:prstGeom>
        </p:spPr>
        <p:txBody>
          <a:bodyPr wrap="none" lIns="0" tIns="0" rIns="0" bIns="0" rtlCol="0">
            <a:spAutoFit/>
          </a:bodyPr>
          <a:lstStyle/>
          <a:p>
            <a:pPr algn="l">
              <a:lnSpc>
                <a:spcPct val="96000"/>
              </a:lnSpc>
            </a:pPr>
            <a:r>
              <a:rPr lang="zh-CN" altLang="en-US" sz="1600" dirty="0">
                <a:solidFill>
                  <a:schemeClr val="tx2"/>
                </a:solidFill>
                <a:latin typeface="Microsoft Sans Serif"/>
                <a:cs typeface="Microsoft Sans Serif" panose="020B0604020202020204" pitchFamily="34" charset="0"/>
              </a:rPr>
              <a:t>普通</a:t>
            </a:r>
            <a:r>
              <a:rPr lang="en-US" sz="1600" dirty="0">
                <a:solidFill>
                  <a:schemeClr val="tx2"/>
                </a:solidFill>
                <a:latin typeface="Microsoft Sans Serif"/>
                <a:cs typeface="Microsoft Sans Serif" panose="020B0604020202020204" pitchFamily="34" charset="0"/>
              </a:rPr>
              <a:t>IMS</a:t>
            </a:r>
            <a:r>
              <a:rPr lang="zh-CN" altLang="en-US" sz="1600" dirty="0">
                <a:solidFill>
                  <a:schemeClr val="tx2"/>
                </a:solidFill>
                <a:latin typeface="Microsoft Sans Serif"/>
                <a:cs typeface="Microsoft Sans Serif" panose="020B0604020202020204" pitchFamily="34" charset="0"/>
              </a:rPr>
              <a:t>语音呼叫</a:t>
            </a:r>
            <a:endParaRPr lang="en-US" sz="1600" dirty="0">
              <a:solidFill>
                <a:schemeClr val="tx2"/>
              </a:solidFill>
              <a:latin typeface="Microsoft Sans Serif"/>
              <a:cs typeface="Microsoft Sans Serif" panose="020B0604020202020204" pitchFamily="34" charset="0"/>
            </a:endParaRPr>
          </a:p>
        </p:txBody>
      </p:sp>
      <p:pic>
        <p:nvPicPr>
          <p:cNvPr id="1026" name="Picture 2">
            <a:extLst>
              <a:ext uri="{FF2B5EF4-FFF2-40B4-BE49-F238E27FC236}">
                <a16:creationId xmlns:a16="http://schemas.microsoft.com/office/drawing/2014/main" id="{FDAFF493-3D34-3A6A-B9D6-153FDBAFA31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41590" y="2441275"/>
            <a:ext cx="8963025" cy="42957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805752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9FB78167-08CE-23B5-8566-400E396AE849}"/>
              </a:ext>
            </a:extLst>
          </p:cNvPr>
          <p:cNvSpPr>
            <a:spLocks noGrp="1"/>
          </p:cNvSpPr>
          <p:nvPr>
            <p:ph type="title"/>
          </p:nvPr>
        </p:nvSpPr>
        <p:spPr>
          <a:xfrm>
            <a:off x="434915" y="401106"/>
            <a:ext cx="11187112" cy="361959"/>
          </a:xfrm>
        </p:spPr>
        <p:txBody>
          <a:bodyPr/>
          <a:lstStyle/>
          <a:p>
            <a:r>
              <a:rPr lang="en-US" altLang="zh-CN" dirty="0"/>
              <a:t>NG-</a:t>
            </a:r>
            <a:r>
              <a:rPr lang="en-US" altLang="zh-CN" dirty="0" err="1"/>
              <a:t>eCall</a:t>
            </a:r>
            <a:r>
              <a:rPr lang="en-US" altLang="zh-CN" dirty="0"/>
              <a:t> SIP INVITE</a:t>
            </a:r>
            <a:r>
              <a:rPr lang="zh-CN" altLang="en-US" dirty="0"/>
              <a:t>消息内容举例</a:t>
            </a:r>
            <a:endParaRPr lang="en-US" dirty="0"/>
          </a:p>
        </p:txBody>
      </p:sp>
      <p:sp>
        <p:nvSpPr>
          <p:cNvPr id="9" name="Content Placeholder 8">
            <a:extLst>
              <a:ext uri="{FF2B5EF4-FFF2-40B4-BE49-F238E27FC236}">
                <a16:creationId xmlns:a16="http://schemas.microsoft.com/office/drawing/2014/main" id="{680D05BE-A0B1-F94D-3329-D4461842E419}"/>
              </a:ext>
            </a:extLst>
          </p:cNvPr>
          <p:cNvSpPr>
            <a:spLocks noGrp="1"/>
          </p:cNvSpPr>
          <p:nvPr>
            <p:ph sz="quarter" idx="16"/>
          </p:nvPr>
        </p:nvSpPr>
        <p:spPr>
          <a:xfrm>
            <a:off x="434914" y="1477533"/>
            <a:ext cx="5466587" cy="4681727"/>
          </a:xfrm>
        </p:spPr>
        <p:txBody>
          <a:bodyPr/>
          <a:lstStyle/>
          <a:p>
            <a:pPr marL="0" indent="0">
              <a:buNone/>
            </a:pPr>
            <a:r>
              <a:rPr lang="en-US" sz="1050" dirty="0"/>
              <a:t> INVITE </a:t>
            </a:r>
            <a:r>
              <a:rPr lang="en-US" sz="1050" dirty="0" err="1">
                <a:solidFill>
                  <a:srgbClr val="FF0000"/>
                </a:solidFill>
              </a:rPr>
              <a:t>urn:service:sos.ecall.automatic</a:t>
            </a:r>
            <a:r>
              <a:rPr lang="en-US" sz="1050" dirty="0"/>
              <a:t> SIP/2.0</a:t>
            </a:r>
          </a:p>
          <a:p>
            <a:pPr marL="0" indent="0">
              <a:buNone/>
            </a:pPr>
            <a:r>
              <a:rPr lang="en-US" sz="1050" dirty="0"/>
              <a:t>      To: </a:t>
            </a:r>
            <a:r>
              <a:rPr lang="en-US" sz="1050" dirty="0" err="1">
                <a:solidFill>
                  <a:srgbClr val="FF0000"/>
                </a:solidFill>
              </a:rPr>
              <a:t>urn:service:sos.ecall.automatic</a:t>
            </a:r>
            <a:endParaRPr lang="en-US" sz="1050" dirty="0">
              <a:solidFill>
                <a:srgbClr val="FF0000"/>
              </a:solidFill>
            </a:endParaRPr>
          </a:p>
          <a:p>
            <a:pPr marL="0" indent="0">
              <a:buNone/>
            </a:pPr>
            <a:r>
              <a:rPr lang="en-US" sz="1050" dirty="0"/>
              <a:t>      From: &lt;sip:+13145551111@example.com&gt;;tag=9fxced76sl</a:t>
            </a:r>
          </a:p>
          <a:p>
            <a:pPr marL="0" indent="0">
              <a:buNone/>
            </a:pPr>
            <a:r>
              <a:rPr lang="en-US" sz="1050" dirty="0"/>
              <a:t>      Call-ID: 3848276298220188511@atlanta.example.com</a:t>
            </a:r>
          </a:p>
          <a:p>
            <a:pPr marL="0" indent="0">
              <a:buNone/>
            </a:pPr>
            <a:r>
              <a:rPr lang="en-US" sz="1050" dirty="0"/>
              <a:t>      Geolocation: &lt;cid:target123@example.com&gt;</a:t>
            </a:r>
          </a:p>
          <a:p>
            <a:pPr marL="0" indent="0">
              <a:buNone/>
            </a:pPr>
            <a:r>
              <a:rPr lang="en-US" sz="1050" dirty="0"/>
              <a:t>      Geolocation-Routing: no</a:t>
            </a:r>
          </a:p>
          <a:p>
            <a:pPr marL="0" indent="0">
              <a:buNone/>
            </a:pPr>
            <a:r>
              <a:rPr lang="en-US" sz="1050" dirty="0"/>
              <a:t>      Call-Info: &lt;cid:1234567890@atlanta.example.com&gt;;</a:t>
            </a:r>
          </a:p>
          <a:p>
            <a:pPr marL="0" indent="0">
              <a:buNone/>
            </a:pPr>
            <a:r>
              <a:rPr lang="en-US" sz="1050" dirty="0"/>
              <a:t>                 purpose=</a:t>
            </a:r>
            <a:r>
              <a:rPr lang="en-US" sz="1050" dirty="0" err="1"/>
              <a:t>EmergencyCallData.eCall.MSD</a:t>
            </a:r>
            <a:endParaRPr lang="en-US" sz="1050" dirty="0"/>
          </a:p>
          <a:p>
            <a:pPr marL="0" indent="0">
              <a:buNone/>
            </a:pPr>
            <a:r>
              <a:rPr lang="en-US" sz="1050" dirty="0"/>
              <a:t>      Accept: application/</a:t>
            </a:r>
            <a:r>
              <a:rPr lang="en-US" sz="1050" dirty="0" err="1"/>
              <a:t>sdp</a:t>
            </a:r>
            <a:r>
              <a:rPr lang="en-US" sz="1050" dirty="0"/>
              <a:t>, application/</a:t>
            </a:r>
            <a:r>
              <a:rPr lang="en-US" sz="1050" dirty="0" err="1"/>
              <a:t>pidf+xml</a:t>
            </a:r>
            <a:r>
              <a:rPr lang="en-US" sz="1050" dirty="0"/>
              <a:t>,</a:t>
            </a:r>
          </a:p>
          <a:p>
            <a:pPr marL="0" indent="0">
              <a:buNone/>
            </a:pPr>
            <a:r>
              <a:rPr lang="en-US" sz="1050" dirty="0"/>
              <a:t>              application/</a:t>
            </a:r>
            <a:r>
              <a:rPr lang="en-US" sz="1050" dirty="0" err="1"/>
              <a:t>EmergencyCallData.Control+xml</a:t>
            </a:r>
            <a:endParaRPr lang="en-US" sz="1050" dirty="0"/>
          </a:p>
          <a:p>
            <a:pPr marL="0" indent="0">
              <a:buNone/>
            </a:pPr>
            <a:r>
              <a:rPr lang="en-US" sz="1050" dirty="0"/>
              <a:t>      </a:t>
            </a:r>
            <a:r>
              <a:rPr lang="en-US" sz="1050" dirty="0" err="1"/>
              <a:t>CSeq</a:t>
            </a:r>
            <a:r>
              <a:rPr lang="en-US" sz="1050" dirty="0"/>
              <a:t>: 31862 INVITE</a:t>
            </a:r>
          </a:p>
          <a:p>
            <a:pPr marL="0" indent="0">
              <a:buNone/>
            </a:pPr>
            <a:r>
              <a:rPr lang="en-US" sz="1050" dirty="0"/>
              <a:t>      </a:t>
            </a:r>
            <a:r>
              <a:rPr lang="en-US" sz="1050" dirty="0" err="1"/>
              <a:t>Recv</a:t>
            </a:r>
            <a:r>
              <a:rPr lang="en-US" sz="1050" dirty="0"/>
              <a:t>-Info: </a:t>
            </a:r>
            <a:r>
              <a:rPr lang="en-US" sz="1050" dirty="0" err="1"/>
              <a:t>EmergencyCallData.eCall.MSD</a:t>
            </a:r>
            <a:endParaRPr lang="en-US" sz="1050" dirty="0"/>
          </a:p>
          <a:p>
            <a:pPr marL="0" indent="0">
              <a:buNone/>
            </a:pPr>
            <a:r>
              <a:rPr lang="en-US" sz="1050" dirty="0"/>
              <a:t>      Allow: INVITE, ACK, PRACK, INFO, OPTIONS, CANCEL, REFER, BYE,</a:t>
            </a:r>
          </a:p>
          <a:p>
            <a:pPr marL="0" indent="0">
              <a:buNone/>
            </a:pPr>
            <a:r>
              <a:rPr lang="en-US" sz="1050" dirty="0"/>
              <a:t>             SUBSCRIBE, NOTIFY, UPDATE</a:t>
            </a:r>
          </a:p>
          <a:p>
            <a:pPr marL="0" indent="0">
              <a:buNone/>
            </a:pPr>
            <a:r>
              <a:rPr lang="en-US" sz="1050" dirty="0"/>
              <a:t>      Content-Type: multipart/mixed; boundary=boundary1</a:t>
            </a:r>
          </a:p>
          <a:p>
            <a:pPr marL="0" indent="0">
              <a:buNone/>
            </a:pPr>
            <a:r>
              <a:rPr lang="en-US" sz="1050" dirty="0"/>
              <a:t>      Content-Length: ...</a:t>
            </a:r>
          </a:p>
          <a:p>
            <a:pPr marL="0" indent="0">
              <a:buNone/>
            </a:pPr>
            <a:r>
              <a:rPr lang="en-US" sz="1050" dirty="0"/>
              <a:t>      --boundary1</a:t>
            </a:r>
          </a:p>
        </p:txBody>
      </p:sp>
      <p:sp>
        <p:nvSpPr>
          <p:cNvPr id="13" name="Content Placeholder 12">
            <a:extLst>
              <a:ext uri="{FF2B5EF4-FFF2-40B4-BE49-F238E27FC236}">
                <a16:creationId xmlns:a16="http://schemas.microsoft.com/office/drawing/2014/main" id="{826CA770-81E8-1A9E-C667-B413FE8A6F03}"/>
              </a:ext>
            </a:extLst>
          </p:cNvPr>
          <p:cNvSpPr>
            <a:spLocks noGrp="1"/>
          </p:cNvSpPr>
          <p:nvPr>
            <p:ph sz="quarter" idx="17"/>
          </p:nvPr>
        </p:nvSpPr>
        <p:spPr>
          <a:xfrm>
            <a:off x="6155439" y="1957823"/>
            <a:ext cx="5466587" cy="4681727"/>
          </a:xfrm>
        </p:spPr>
        <p:txBody>
          <a:bodyPr/>
          <a:lstStyle/>
          <a:p>
            <a:pPr marL="0" indent="0">
              <a:buNone/>
            </a:pPr>
            <a:r>
              <a:rPr lang="en-US" sz="1050" dirty="0"/>
              <a:t>      Content-Type: application/</a:t>
            </a:r>
            <a:r>
              <a:rPr lang="en-US" sz="1050" dirty="0" err="1"/>
              <a:t>sdp</a:t>
            </a:r>
            <a:endParaRPr lang="en-US" sz="1050" dirty="0"/>
          </a:p>
          <a:p>
            <a:pPr marL="0" indent="0">
              <a:buNone/>
            </a:pPr>
            <a:r>
              <a:rPr lang="en-US" sz="1050" dirty="0"/>
              <a:t>           ...Session Description Protocol (SDP) goes here...</a:t>
            </a:r>
          </a:p>
          <a:p>
            <a:pPr marL="0" indent="0">
              <a:buNone/>
            </a:pPr>
            <a:r>
              <a:rPr lang="en-US" sz="1050" dirty="0"/>
              <a:t>      --boundary1</a:t>
            </a:r>
          </a:p>
          <a:p>
            <a:pPr marL="0" indent="0">
              <a:buNone/>
            </a:pPr>
            <a:endParaRPr lang="en-US" sz="1050" dirty="0"/>
          </a:p>
          <a:p>
            <a:pPr marL="0" indent="0">
              <a:buNone/>
            </a:pPr>
            <a:r>
              <a:rPr lang="en-US" sz="1050" dirty="0"/>
              <a:t>      Content-Type: application/</a:t>
            </a:r>
            <a:r>
              <a:rPr lang="en-US" sz="1050" dirty="0" err="1"/>
              <a:t>pidf+xml</a:t>
            </a:r>
            <a:endParaRPr lang="en-US" sz="1050" dirty="0"/>
          </a:p>
          <a:p>
            <a:pPr marL="0" indent="0">
              <a:buNone/>
            </a:pPr>
            <a:r>
              <a:rPr lang="en-US" sz="1050" dirty="0"/>
              <a:t>      Content-ID: &lt;target123@example.com&gt;</a:t>
            </a:r>
          </a:p>
          <a:p>
            <a:pPr marL="0" indent="0">
              <a:buNone/>
            </a:pPr>
            <a:r>
              <a:rPr lang="en-US" sz="1050" dirty="0"/>
              <a:t>      Content-Disposition: </a:t>
            </a:r>
            <a:r>
              <a:rPr lang="en-US" sz="1050" dirty="0" err="1"/>
              <a:t>by-reference;handling</a:t>
            </a:r>
            <a:r>
              <a:rPr lang="en-US" sz="1050" dirty="0"/>
              <a:t>=optional</a:t>
            </a:r>
          </a:p>
          <a:p>
            <a:pPr marL="0" indent="0">
              <a:buNone/>
            </a:pPr>
            <a:r>
              <a:rPr lang="en-US" sz="1050" dirty="0"/>
              <a:t>            ...PIDF-LO goes here...</a:t>
            </a:r>
          </a:p>
          <a:p>
            <a:pPr marL="0" indent="0">
              <a:buNone/>
            </a:pPr>
            <a:r>
              <a:rPr lang="en-US" sz="1050" dirty="0"/>
              <a:t>      --boundary1</a:t>
            </a:r>
          </a:p>
          <a:p>
            <a:pPr marL="0" indent="0">
              <a:buNone/>
            </a:pPr>
            <a:endParaRPr lang="en-US" sz="1050" dirty="0"/>
          </a:p>
          <a:p>
            <a:pPr marL="0" indent="0">
              <a:buNone/>
            </a:pPr>
            <a:r>
              <a:rPr lang="en-US" sz="1050" dirty="0"/>
              <a:t>      Content-Type: application/</a:t>
            </a:r>
            <a:r>
              <a:rPr lang="en-US" sz="1050" dirty="0" err="1"/>
              <a:t>EmergencyCallData.eCall.MSD</a:t>
            </a:r>
            <a:endParaRPr lang="en-US" sz="1050" dirty="0"/>
          </a:p>
          <a:p>
            <a:pPr marL="0" indent="0">
              <a:buNone/>
            </a:pPr>
            <a:r>
              <a:rPr lang="en-US" sz="1050" dirty="0"/>
              <a:t>      Content-ID: &lt;1234567890@atlanta.example.com&gt;</a:t>
            </a:r>
          </a:p>
          <a:p>
            <a:pPr marL="0" indent="0">
              <a:buNone/>
            </a:pPr>
            <a:r>
              <a:rPr lang="en-US" sz="1050" dirty="0"/>
              <a:t>      Content-Disposition: </a:t>
            </a:r>
            <a:r>
              <a:rPr lang="en-US" sz="1050" dirty="0" err="1"/>
              <a:t>by-reference;handling</a:t>
            </a:r>
            <a:r>
              <a:rPr lang="en-US" sz="1050" dirty="0"/>
              <a:t>=optional</a:t>
            </a:r>
          </a:p>
          <a:p>
            <a:pPr marL="0" indent="0">
              <a:buNone/>
            </a:pPr>
            <a:r>
              <a:rPr lang="en-US" sz="1050" dirty="0"/>
              <a:t>           </a:t>
            </a:r>
            <a:r>
              <a:rPr lang="en-US" sz="1050" dirty="0">
                <a:solidFill>
                  <a:srgbClr val="FF0000"/>
                </a:solidFill>
              </a:rPr>
              <a:t>...MSD in ASN.1 PER encoding goes here...</a:t>
            </a:r>
          </a:p>
          <a:p>
            <a:pPr marL="0" indent="0">
              <a:buNone/>
            </a:pPr>
            <a:r>
              <a:rPr lang="en-US" sz="1050" dirty="0"/>
              <a:t>       --boundary1--</a:t>
            </a:r>
          </a:p>
        </p:txBody>
      </p:sp>
      <p:sp>
        <p:nvSpPr>
          <p:cNvPr id="8" name="Subtitle 7">
            <a:extLst>
              <a:ext uri="{FF2B5EF4-FFF2-40B4-BE49-F238E27FC236}">
                <a16:creationId xmlns:a16="http://schemas.microsoft.com/office/drawing/2014/main" id="{9F08C444-6717-16ED-5CE9-163CDC9294BD}"/>
              </a:ext>
            </a:extLst>
          </p:cNvPr>
          <p:cNvSpPr>
            <a:spLocks noGrp="1"/>
          </p:cNvSpPr>
          <p:nvPr>
            <p:ph type="subTitle" idx="1"/>
          </p:nvPr>
        </p:nvSpPr>
        <p:spPr>
          <a:xfrm>
            <a:off x="433804" y="846597"/>
            <a:ext cx="11188223" cy="236347"/>
          </a:xfrm>
        </p:spPr>
        <p:txBody>
          <a:bodyPr/>
          <a:lstStyle/>
          <a:p>
            <a:r>
              <a:rPr lang="zh-CN" altLang="en-US" dirty="0"/>
              <a:t>来源：</a:t>
            </a:r>
            <a:r>
              <a:rPr lang="en-US" dirty="0"/>
              <a:t>RFC8147 Figure 8</a:t>
            </a:r>
          </a:p>
        </p:txBody>
      </p:sp>
      <p:sp>
        <p:nvSpPr>
          <p:cNvPr id="3" name="TextBox 2">
            <a:extLst>
              <a:ext uri="{FF2B5EF4-FFF2-40B4-BE49-F238E27FC236}">
                <a16:creationId xmlns:a16="http://schemas.microsoft.com/office/drawing/2014/main" id="{E0C0BDA9-B4D6-0A55-B14B-3CA0D550E16E}"/>
              </a:ext>
            </a:extLst>
          </p:cNvPr>
          <p:cNvSpPr txBox="1"/>
          <p:nvPr/>
        </p:nvSpPr>
        <p:spPr>
          <a:xfrm>
            <a:off x="3693227" y="1477533"/>
            <a:ext cx="4924425" cy="297004"/>
          </a:xfrm>
          <a:prstGeom prst="rect">
            <a:avLst/>
          </a:prstGeom>
        </p:spPr>
        <p:txBody>
          <a:bodyPr wrap="none" lIns="0" tIns="0" rIns="0" bIns="0" rtlCol="0">
            <a:spAutoFit/>
          </a:bodyPr>
          <a:lstStyle/>
          <a:p>
            <a:pPr algn="l">
              <a:lnSpc>
                <a:spcPct val="96000"/>
              </a:lnSpc>
            </a:pPr>
            <a:r>
              <a:rPr lang="en-US" altLang="zh-CN" sz="1000" dirty="0">
                <a:solidFill>
                  <a:schemeClr val="accent6"/>
                </a:solidFill>
                <a:latin typeface="courier"/>
              </a:rPr>
              <a:t>For a normal call, the address can be: </a:t>
            </a:r>
          </a:p>
          <a:p>
            <a:pPr algn="l">
              <a:lnSpc>
                <a:spcPct val="96000"/>
              </a:lnSpc>
            </a:pPr>
            <a:r>
              <a:rPr lang="en-US" sz="1000" dirty="0">
                <a:solidFill>
                  <a:schemeClr val="accent6"/>
                </a:solidFill>
                <a:latin typeface="courier"/>
              </a:rPr>
              <a:t>&lt;</a:t>
            </a:r>
            <a:r>
              <a:rPr lang="en-US" sz="1000" dirty="0" err="1">
                <a:solidFill>
                  <a:schemeClr val="accent6"/>
                </a:solidFill>
                <a:latin typeface="courier"/>
              </a:rPr>
              <a:t>tel</a:t>
            </a:r>
            <a:r>
              <a:rPr lang="en-US" sz="1000" dirty="0">
                <a:solidFill>
                  <a:schemeClr val="accent6"/>
                </a:solidFill>
                <a:latin typeface="courier"/>
              </a:rPr>
              <a:t>:******6789;phone-context=ims.mnc000.mcc460.3gppnetwork.org&gt;</a:t>
            </a:r>
          </a:p>
        </p:txBody>
      </p:sp>
    </p:spTree>
    <p:extLst>
      <p:ext uri="{BB962C8B-B14F-4D97-AF65-F5344CB8AC3E}">
        <p14:creationId xmlns:p14="http://schemas.microsoft.com/office/powerpoint/2010/main" val="42521014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A7540A55-4035-E3D2-6B86-9223742A4A3C}"/>
              </a:ext>
            </a:extLst>
          </p:cNvPr>
          <p:cNvSpPr>
            <a:spLocks noGrp="1"/>
          </p:cNvSpPr>
          <p:nvPr>
            <p:ph type="title"/>
          </p:nvPr>
        </p:nvSpPr>
        <p:spPr>
          <a:xfrm>
            <a:off x="502444" y="813816"/>
            <a:ext cx="11187112" cy="723916"/>
          </a:xfrm>
        </p:spPr>
        <p:txBody>
          <a:bodyPr/>
          <a:lstStyle/>
          <a:p>
            <a:r>
              <a:rPr lang="zh-CN" altLang="en-US" dirty="0"/>
              <a:t>高通对于“运营商暂不提供或不能完全提供公共紧急呼叫业务情况下的方案建议”</a:t>
            </a:r>
            <a:endParaRPr lang="en-US" dirty="0"/>
          </a:p>
        </p:txBody>
      </p:sp>
      <p:sp>
        <p:nvSpPr>
          <p:cNvPr id="8" name="Content Placeholder 7">
            <a:extLst>
              <a:ext uri="{FF2B5EF4-FFF2-40B4-BE49-F238E27FC236}">
                <a16:creationId xmlns:a16="http://schemas.microsoft.com/office/drawing/2014/main" id="{7F6290F4-49BF-5799-373F-37DA01524523}"/>
              </a:ext>
            </a:extLst>
          </p:cNvPr>
          <p:cNvSpPr>
            <a:spLocks noGrp="1"/>
          </p:cNvSpPr>
          <p:nvPr>
            <p:ph sz="quarter" idx="14"/>
          </p:nvPr>
        </p:nvSpPr>
        <p:spPr>
          <a:xfrm>
            <a:off x="502444" y="2176273"/>
            <a:ext cx="11187112" cy="4681727"/>
          </a:xfrm>
        </p:spPr>
        <p:txBody>
          <a:bodyPr/>
          <a:lstStyle/>
          <a:p>
            <a:pPr marL="0" indent="0">
              <a:lnSpc>
                <a:spcPct val="100000"/>
              </a:lnSpc>
              <a:spcAft>
                <a:spcPts val="600"/>
              </a:spcAft>
              <a:buNone/>
            </a:pPr>
            <a:r>
              <a:rPr lang="zh-CN" altLang="en-US" sz="2400" dirty="0"/>
              <a:t>总体思路：建议终端侧尽可能重用</a:t>
            </a:r>
            <a:r>
              <a:rPr lang="en-US" sz="2400" dirty="0"/>
              <a:t>NG-</a:t>
            </a:r>
            <a:r>
              <a:rPr lang="en-US" sz="2400" dirty="0" err="1"/>
              <a:t>eCall</a:t>
            </a:r>
            <a:r>
              <a:rPr lang="zh-CN" altLang="en-US" sz="2400" dirty="0"/>
              <a:t>的设计，以支持未来向</a:t>
            </a:r>
            <a:r>
              <a:rPr lang="en-US" altLang="zh-CN" sz="2400" dirty="0"/>
              <a:t>NG-</a:t>
            </a:r>
            <a:r>
              <a:rPr lang="en-US" altLang="zh-CN" sz="2400" dirty="0" err="1"/>
              <a:t>eCall</a:t>
            </a:r>
            <a:r>
              <a:rPr lang="zh-CN" altLang="en-US" sz="2400" dirty="0"/>
              <a:t>演进</a:t>
            </a:r>
            <a:endParaRPr lang="en-US" sz="2400" dirty="0"/>
          </a:p>
          <a:p>
            <a:pPr>
              <a:lnSpc>
                <a:spcPct val="100000"/>
              </a:lnSpc>
              <a:spcAft>
                <a:spcPts val="600"/>
              </a:spcAft>
            </a:pPr>
            <a:r>
              <a:rPr lang="zh-CN" altLang="en-US" sz="1800" dirty="0"/>
              <a:t>终端侧：采用标准的</a:t>
            </a:r>
            <a:r>
              <a:rPr lang="en-US" altLang="zh-CN" sz="1800" dirty="0"/>
              <a:t>NG-</a:t>
            </a:r>
            <a:r>
              <a:rPr lang="en-US" altLang="zh-CN" sz="1800" dirty="0" err="1"/>
              <a:t>eCall</a:t>
            </a:r>
            <a:r>
              <a:rPr lang="zh-CN" altLang="en-US" sz="1800" dirty="0"/>
              <a:t>呼叫信令及</a:t>
            </a:r>
            <a:r>
              <a:rPr lang="en-US" altLang="zh-CN" sz="1800" dirty="0"/>
              <a:t>IMS</a:t>
            </a:r>
            <a:r>
              <a:rPr lang="zh-CN" altLang="en-US" sz="1800" dirty="0"/>
              <a:t>呼叫流程，区别仅在于如果运营商网络不支持</a:t>
            </a:r>
            <a:r>
              <a:rPr lang="en-US" altLang="zh-CN" sz="1800" dirty="0"/>
              <a:t>IMS</a:t>
            </a:r>
            <a:r>
              <a:rPr lang="zh-CN" altLang="en-US" sz="1800" dirty="0"/>
              <a:t>紧急呼叫，则终端不采用紧急呼叫形式，</a:t>
            </a:r>
            <a:r>
              <a:rPr lang="en-US" altLang="zh-CN" sz="1800" dirty="0"/>
              <a:t>SIP</a:t>
            </a:r>
            <a:r>
              <a:rPr lang="zh-CN" altLang="en-US" sz="1800" dirty="0"/>
              <a:t>信令中并不填入</a:t>
            </a:r>
            <a:r>
              <a:rPr lang="en-US" altLang="zh-CN" sz="1800" dirty="0"/>
              <a:t>NG-</a:t>
            </a:r>
            <a:r>
              <a:rPr lang="en-US" altLang="zh-CN" sz="1800" dirty="0" err="1"/>
              <a:t>eCall</a:t>
            </a:r>
            <a:r>
              <a:rPr lang="zh-CN" altLang="en-US" sz="1800" dirty="0"/>
              <a:t>的</a:t>
            </a:r>
            <a:r>
              <a:rPr lang="en-US" altLang="zh-CN" sz="1800" dirty="0"/>
              <a:t>URN</a:t>
            </a:r>
            <a:r>
              <a:rPr lang="zh-CN" altLang="en-US" sz="1800" dirty="0"/>
              <a:t>，而是将</a:t>
            </a:r>
            <a:r>
              <a:rPr lang="en-US" altLang="zh-CN" sz="1800" dirty="0"/>
              <a:t>TPSP</a:t>
            </a:r>
            <a:r>
              <a:rPr lang="zh-CN" altLang="en-US" sz="1800" dirty="0"/>
              <a:t>作为呼叫对端节点；</a:t>
            </a:r>
            <a:endParaRPr lang="en-US" sz="1800" dirty="0"/>
          </a:p>
          <a:p>
            <a:pPr>
              <a:lnSpc>
                <a:spcPct val="100000"/>
              </a:lnSpc>
              <a:spcAft>
                <a:spcPts val="600"/>
              </a:spcAft>
            </a:pPr>
            <a:r>
              <a:rPr lang="zh-CN" altLang="en-US" sz="1800" dirty="0"/>
              <a:t>运营商网络：运营商网络在支持</a:t>
            </a:r>
            <a:r>
              <a:rPr lang="en-US" altLang="zh-CN" sz="1800" dirty="0"/>
              <a:t>NG-</a:t>
            </a:r>
            <a:r>
              <a:rPr lang="en-US" altLang="zh-CN" sz="1800" dirty="0" err="1"/>
              <a:t>eCall</a:t>
            </a:r>
            <a:r>
              <a:rPr lang="zh-CN" altLang="en-US" sz="1800" dirty="0"/>
              <a:t>之前，将此呼叫作为普通的</a:t>
            </a:r>
            <a:r>
              <a:rPr lang="en-US" altLang="zh-CN" sz="1800" dirty="0"/>
              <a:t>IMS</a:t>
            </a:r>
            <a:r>
              <a:rPr lang="zh-CN" altLang="en-US" sz="1800" dirty="0"/>
              <a:t>呼叫处理，将</a:t>
            </a:r>
            <a:r>
              <a:rPr lang="en-US" altLang="zh-CN" sz="1800" dirty="0"/>
              <a:t>NG-</a:t>
            </a:r>
            <a:r>
              <a:rPr lang="en-US" altLang="zh-CN" sz="1800" dirty="0" err="1"/>
              <a:t>eCall</a:t>
            </a:r>
            <a:r>
              <a:rPr lang="zh-CN" altLang="en-US" sz="1800" dirty="0"/>
              <a:t>相关信令（包括</a:t>
            </a:r>
            <a:r>
              <a:rPr lang="en-US" altLang="zh-CN" sz="1800" dirty="0"/>
              <a:t>SIP INVITE</a:t>
            </a:r>
            <a:r>
              <a:rPr lang="zh-CN" altLang="en-US" sz="1800" dirty="0"/>
              <a:t>中的</a:t>
            </a:r>
            <a:r>
              <a:rPr lang="en-US" altLang="zh-CN" sz="1800" dirty="0"/>
              <a:t>MSD</a:t>
            </a:r>
            <a:r>
              <a:rPr lang="zh-CN" altLang="en-US" sz="1800" dirty="0"/>
              <a:t>以及相关的</a:t>
            </a:r>
            <a:r>
              <a:rPr lang="en-US" altLang="zh-CN" sz="1800" dirty="0"/>
              <a:t>header</a:t>
            </a:r>
            <a:r>
              <a:rPr lang="zh-CN" altLang="en-US" sz="1800" dirty="0"/>
              <a:t>）透传至</a:t>
            </a:r>
            <a:r>
              <a:rPr lang="en-US" altLang="zh-CN" sz="1800" dirty="0"/>
              <a:t>PSAP</a:t>
            </a:r>
            <a:r>
              <a:rPr lang="zh-CN" altLang="en-US" sz="1800" dirty="0"/>
              <a:t>。运营商网络应该已经支持，无需做任何改动；</a:t>
            </a:r>
            <a:endParaRPr lang="en-US" altLang="zh-CN" sz="1800" dirty="0"/>
          </a:p>
          <a:p>
            <a:pPr>
              <a:lnSpc>
                <a:spcPct val="100000"/>
              </a:lnSpc>
              <a:spcAft>
                <a:spcPts val="600"/>
              </a:spcAft>
            </a:pPr>
            <a:r>
              <a:rPr lang="zh-CN" altLang="en-US" sz="1800" dirty="0"/>
              <a:t>平台侧：由</a:t>
            </a:r>
            <a:r>
              <a:rPr lang="en-US" altLang="zh-CN" sz="1800" dirty="0"/>
              <a:t>TPSP</a:t>
            </a:r>
            <a:r>
              <a:rPr lang="zh-CN" altLang="en-US" sz="1800" dirty="0"/>
              <a:t>处理</a:t>
            </a:r>
            <a:r>
              <a:rPr lang="en-US" altLang="zh-CN" sz="1800" dirty="0"/>
              <a:t>NG-</a:t>
            </a:r>
            <a:r>
              <a:rPr lang="en-US" altLang="zh-CN" sz="1800" dirty="0" err="1"/>
              <a:t>eCall</a:t>
            </a:r>
            <a:r>
              <a:rPr lang="zh-CN" altLang="en-US" sz="1800" dirty="0"/>
              <a:t>相关信令，建立呼叫和处理后续业务。</a:t>
            </a:r>
            <a:endParaRPr lang="en-US" sz="1600" dirty="0"/>
          </a:p>
        </p:txBody>
      </p:sp>
    </p:spTree>
    <p:extLst>
      <p:ext uri="{BB962C8B-B14F-4D97-AF65-F5344CB8AC3E}">
        <p14:creationId xmlns:p14="http://schemas.microsoft.com/office/powerpoint/2010/main" val="32938476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2D7C1C-F7ED-9090-460A-F274AB516499}"/>
              </a:ext>
            </a:extLst>
          </p:cNvPr>
          <p:cNvSpPr>
            <a:spLocks noGrp="1"/>
          </p:cNvSpPr>
          <p:nvPr>
            <p:ph type="title"/>
          </p:nvPr>
        </p:nvSpPr>
        <p:spPr>
          <a:xfrm>
            <a:off x="502444" y="817224"/>
            <a:ext cx="11187112" cy="723916"/>
          </a:xfrm>
        </p:spPr>
        <p:txBody>
          <a:bodyPr/>
          <a:lstStyle/>
          <a:p>
            <a:r>
              <a:rPr lang="zh-CN" altLang="en-US" dirty="0"/>
              <a:t>高通对于“运营商暂不提供或不能完全提供公共紧急呼叫业务情况下的方案建议”：后续演进考虑</a:t>
            </a:r>
            <a:endParaRPr lang="en-US" dirty="0"/>
          </a:p>
        </p:txBody>
      </p:sp>
      <p:sp>
        <p:nvSpPr>
          <p:cNvPr id="3" name="Content Placeholder 2">
            <a:extLst>
              <a:ext uri="{FF2B5EF4-FFF2-40B4-BE49-F238E27FC236}">
                <a16:creationId xmlns:a16="http://schemas.microsoft.com/office/drawing/2014/main" id="{94AB9202-12BC-4472-CC19-B553F1A9BB95}"/>
              </a:ext>
            </a:extLst>
          </p:cNvPr>
          <p:cNvSpPr>
            <a:spLocks noGrp="1"/>
          </p:cNvSpPr>
          <p:nvPr>
            <p:ph sz="quarter" idx="14"/>
          </p:nvPr>
        </p:nvSpPr>
        <p:spPr>
          <a:xfrm>
            <a:off x="502444" y="2176273"/>
            <a:ext cx="11187112" cy="4681727"/>
          </a:xfrm>
        </p:spPr>
        <p:txBody>
          <a:bodyPr/>
          <a:lstStyle/>
          <a:p>
            <a:r>
              <a:rPr lang="zh-CN" altLang="en-US" dirty="0"/>
              <a:t>如果运营商网络后续支持</a:t>
            </a:r>
            <a:r>
              <a:rPr lang="en-US" altLang="zh-CN" dirty="0"/>
              <a:t>NG-</a:t>
            </a:r>
            <a:r>
              <a:rPr lang="en-US" altLang="zh-CN" dirty="0" err="1"/>
              <a:t>eCall</a:t>
            </a:r>
            <a:r>
              <a:rPr lang="zh-CN" altLang="en-US" dirty="0"/>
              <a:t>，该方案可以无缝平滑过渡到标准</a:t>
            </a:r>
            <a:r>
              <a:rPr lang="en-US" altLang="zh-CN" dirty="0"/>
              <a:t>NG-</a:t>
            </a:r>
            <a:r>
              <a:rPr lang="en-US" altLang="zh-CN" dirty="0" err="1"/>
              <a:t>eCall</a:t>
            </a:r>
            <a:r>
              <a:rPr lang="zh-CN" altLang="en-US" dirty="0"/>
              <a:t>方案。</a:t>
            </a:r>
            <a:endParaRPr lang="en-US" dirty="0"/>
          </a:p>
          <a:p>
            <a:pPr lvl="1"/>
            <a:r>
              <a:rPr lang="zh-CN" altLang="en-US" dirty="0"/>
              <a:t>根据运营商网络的</a:t>
            </a:r>
            <a:r>
              <a:rPr lang="en-US" altLang="zh-CN" dirty="0"/>
              <a:t>SIB1</a:t>
            </a:r>
            <a:r>
              <a:rPr lang="zh-CN" altLang="en-US" dirty="0"/>
              <a:t>指示，终端有能力实时得知运营商网络当前是否支持</a:t>
            </a:r>
            <a:r>
              <a:rPr lang="en-US" altLang="zh-CN" dirty="0"/>
              <a:t>NG-</a:t>
            </a:r>
            <a:r>
              <a:rPr lang="en-US" altLang="zh-CN" dirty="0" err="1"/>
              <a:t>eCall</a:t>
            </a:r>
            <a:r>
              <a:rPr lang="zh-CN" altLang="en-US" dirty="0"/>
              <a:t>。</a:t>
            </a:r>
            <a:endParaRPr lang="en-US" altLang="zh-CN" dirty="0"/>
          </a:p>
          <a:p>
            <a:pPr lvl="1"/>
            <a:r>
              <a:rPr lang="zh-CN" altLang="en-US" dirty="0"/>
              <a:t>如果运营商网络后续支持</a:t>
            </a:r>
            <a:r>
              <a:rPr lang="en-US" altLang="zh-CN" dirty="0"/>
              <a:t>NG-</a:t>
            </a:r>
            <a:r>
              <a:rPr lang="en-US" altLang="zh-CN" dirty="0" err="1"/>
              <a:t>eCall</a:t>
            </a:r>
            <a:r>
              <a:rPr lang="zh-CN" altLang="en-US" dirty="0"/>
              <a:t>，终端会依据网络指示采用标准</a:t>
            </a:r>
            <a:r>
              <a:rPr lang="en-US" altLang="zh-CN" dirty="0"/>
              <a:t>NG-</a:t>
            </a:r>
            <a:r>
              <a:rPr lang="en-US" altLang="zh-CN" dirty="0" err="1"/>
              <a:t>eCall</a:t>
            </a:r>
            <a:r>
              <a:rPr lang="zh-CN" altLang="en-US" dirty="0"/>
              <a:t>呼叫流程（承载使用紧急呼叫流程，</a:t>
            </a:r>
            <a:r>
              <a:rPr lang="en-US" altLang="zh-CN" dirty="0"/>
              <a:t>SIP</a:t>
            </a:r>
            <a:r>
              <a:rPr lang="zh-CN" altLang="en-US" dirty="0"/>
              <a:t>信令中填入</a:t>
            </a:r>
            <a:r>
              <a:rPr lang="en-US" altLang="zh-CN" dirty="0"/>
              <a:t>NG-</a:t>
            </a:r>
            <a:r>
              <a:rPr lang="en-US" altLang="zh-CN" dirty="0" err="1"/>
              <a:t>eCall</a:t>
            </a:r>
            <a:r>
              <a:rPr lang="zh-CN" altLang="en-US" dirty="0"/>
              <a:t>的</a:t>
            </a:r>
            <a:r>
              <a:rPr lang="en-US" altLang="zh-CN" dirty="0"/>
              <a:t>URN</a:t>
            </a:r>
            <a:r>
              <a:rPr lang="zh-CN" altLang="en-US" dirty="0"/>
              <a:t>），将相关信令和数据传输给网络指定的</a:t>
            </a:r>
            <a:r>
              <a:rPr lang="en-US" altLang="zh-CN" dirty="0"/>
              <a:t>PSAP</a:t>
            </a:r>
            <a:r>
              <a:rPr lang="zh-CN" altLang="en-US" dirty="0"/>
              <a:t>平台，建立呼叫，开展相关业务。</a:t>
            </a:r>
            <a:endParaRPr lang="en-US" dirty="0"/>
          </a:p>
          <a:p>
            <a:r>
              <a:rPr lang="zh-CN" altLang="en-US" dirty="0"/>
              <a:t>不同的运营商可根据其支持情况分别过渡，而不需要所有运营商同时进行网络升级。</a:t>
            </a:r>
            <a:endParaRPr lang="en-US" dirty="0"/>
          </a:p>
          <a:p>
            <a:r>
              <a:rPr lang="zh-CN" altLang="en-US" dirty="0"/>
              <a:t>此外，在运营商支持</a:t>
            </a:r>
            <a:r>
              <a:rPr lang="en-US" altLang="zh-CN" dirty="0"/>
              <a:t>NG-</a:t>
            </a:r>
            <a:r>
              <a:rPr lang="en-US" altLang="zh-CN" dirty="0" err="1"/>
              <a:t>eCall</a:t>
            </a:r>
            <a:r>
              <a:rPr lang="zh-CN" altLang="en-US" dirty="0"/>
              <a:t>之前可以考虑使用专用的</a:t>
            </a:r>
            <a:r>
              <a:rPr lang="en-US" altLang="zh-CN" dirty="0"/>
              <a:t>APN</a:t>
            </a:r>
            <a:r>
              <a:rPr lang="zh-CN" altLang="en-US" dirty="0"/>
              <a:t>来保证相关通信信令和数据传输的优先级和业务</a:t>
            </a:r>
            <a:r>
              <a:rPr lang="en-US" altLang="zh-CN" dirty="0"/>
              <a:t>QoS</a:t>
            </a:r>
            <a:r>
              <a:rPr lang="zh-CN" altLang="en-US" dirty="0"/>
              <a:t>。</a:t>
            </a:r>
            <a:endParaRPr lang="en-US" dirty="0"/>
          </a:p>
        </p:txBody>
      </p:sp>
    </p:spTree>
    <p:extLst>
      <p:ext uri="{BB962C8B-B14F-4D97-AF65-F5344CB8AC3E}">
        <p14:creationId xmlns:p14="http://schemas.microsoft.com/office/powerpoint/2010/main" val="31346214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B4136DE3-841F-4756-AFDE-B1B13EFD2CBC}"/>
              </a:ext>
            </a:extLst>
          </p:cNvPr>
          <p:cNvSpPr>
            <a:spLocks noGrp="1"/>
          </p:cNvSpPr>
          <p:nvPr>
            <p:ph type="title"/>
          </p:nvPr>
        </p:nvSpPr>
        <p:spPr>
          <a:xfrm>
            <a:off x="495300" y="642645"/>
            <a:ext cx="11187112" cy="361959"/>
          </a:xfrm>
        </p:spPr>
        <p:txBody>
          <a:bodyPr/>
          <a:lstStyle/>
          <a:p>
            <a:r>
              <a:rPr lang="zh-CN" altLang="en-US" dirty="0"/>
              <a:t>运营商网络支持</a:t>
            </a:r>
            <a:r>
              <a:rPr lang="en-US" altLang="zh-CN" dirty="0"/>
              <a:t>NG-</a:t>
            </a:r>
            <a:r>
              <a:rPr lang="en-US" altLang="zh-CN" dirty="0" err="1"/>
              <a:t>eCall</a:t>
            </a:r>
            <a:r>
              <a:rPr lang="zh-CN" altLang="en-US" dirty="0"/>
              <a:t>前后的流程对比</a:t>
            </a:r>
            <a:endParaRPr lang="en-US" dirty="0"/>
          </a:p>
        </p:txBody>
      </p:sp>
      <p:sp>
        <p:nvSpPr>
          <p:cNvPr id="7" name="Content Placeholder 6">
            <a:extLst>
              <a:ext uri="{FF2B5EF4-FFF2-40B4-BE49-F238E27FC236}">
                <a16:creationId xmlns:a16="http://schemas.microsoft.com/office/drawing/2014/main" id="{10804051-4574-4E59-AD03-CF1E7C9469A4}"/>
              </a:ext>
            </a:extLst>
          </p:cNvPr>
          <p:cNvSpPr>
            <a:spLocks noGrp="1"/>
          </p:cNvSpPr>
          <p:nvPr>
            <p:ph sz="quarter" idx="16"/>
          </p:nvPr>
        </p:nvSpPr>
        <p:spPr/>
        <p:txBody>
          <a:bodyPr/>
          <a:lstStyle/>
          <a:p>
            <a:r>
              <a:rPr lang="zh-CN" altLang="en-US" dirty="0"/>
              <a:t>运营商网络支持</a:t>
            </a:r>
            <a:r>
              <a:rPr lang="en-US" altLang="zh-CN" dirty="0"/>
              <a:t>NG-</a:t>
            </a:r>
            <a:r>
              <a:rPr lang="en-US" altLang="zh-CN" dirty="0" err="1"/>
              <a:t>eCall</a:t>
            </a:r>
            <a:r>
              <a:rPr lang="zh-CN" altLang="en-US" dirty="0"/>
              <a:t>前：</a:t>
            </a:r>
            <a:endParaRPr lang="en-US" dirty="0"/>
          </a:p>
        </p:txBody>
      </p:sp>
      <p:sp>
        <p:nvSpPr>
          <p:cNvPr id="8" name="Content Placeholder 7">
            <a:extLst>
              <a:ext uri="{FF2B5EF4-FFF2-40B4-BE49-F238E27FC236}">
                <a16:creationId xmlns:a16="http://schemas.microsoft.com/office/drawing/2014/main" id="{357950C9-75DA-43DA-970D-6F4470C45FF1}"/>
              </a:ext>
            </a:extLst>
          </p:cNvPr>
          <p:cNvSpPr>
            <a:spLocks noGrp="1"/>
          </p:cNvSpPr>
          <p:nvPr>
            <p:ph sz="quarter" idx="17"/>
          </p:nvPr>
        </p:nvSpPr>
        <p:spPr/>
        <p:txBody>
          <a:bodyPr/>
          <a:lstStyle/>
          <a:p>
            <a:r>
              <a:rPr lang="zh-CN" altLang="en-US" dirty="0"/>
              <a:t>运营商网络支持</a:t>
            </a:r>
            <a:r>
              <a:rPr lang="en-US" altLang="zh-CN" dirty="0"/>
              <a:t>NG-</a:t>
            </a:r>
            <a:r>
              <a:rPr lang="en-US" altLang="zh-CN" dirty="0" err="1"/>
              <a:t>eCall</a:t>
            </a:r>
            <a:r>
              <a:rPr lang="zh-CN" altLang="en-US" dirty="0"/>
              <a:t>后：</a:t>
            </a:r>
            <a:endParaRPr lang="en-US" dirty="0"/>
          </a:p>
        </p:txBody>
      </p:sp>
      <p:sp>
        <p:nvSpPr>
          <p:cNvPr id="6" name="Subtitle 5">
            <a:extLst>
              <a:ext uri="{FF2B5EF4-FFF2-40B4-BE49-F238E27FC236}">
                <a16:creationId xmlns:a16="http://schemas.microsoft.com/office/drawing/2014/main" id="{50C98294-EBF8-4226-9510-37FAA4C818B9}"/>
              </a:ext>
            </a:extLst>
          </p:cNvPr>
          <p:cNvSpPr>
            <a:spLocks noGrp="1"/>
          </p:cNvSpPr>
          <p:nvPr>
            <p:ph type="subTitle" idx="1"/>
          </p:nvPr>
        </p:nvSpPr>
        <p:spPr/>
        <p:txBody>
          <a:bodyPr/>
          <a:lstStyle/>
          <a:p>
            <a:endParaRPr lang="en-US"/>
          </a:p>
        </p:txBody>
      </p:sp>
      <p:pic>
        <p:nvPicPr>
          <p:cNvPr id="1028" name="Picture 4">
            <a:extLst>
              <a:ext uri="{FF2B5EF4-FFF2-40B4-BE49-F238E27FC236}">
                <a16:creationId xmlns:a16="http://schemas.microsoft.com/office/drawing/2014/main" id="{703A1334-1566-42AD-B4BC-A920D60C1F6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4190" y="2361501"/>
            <a:ext cx="4941876" cy="41148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a:extLst>
              <a:ext uri="{FF2B5EF4-FFF2-40B4-BE49-F238E27FC236}">
                <a16:creationId xmlns:a16="http://schemas.microsoft.com/office/drawing/2014/main" id="{81D552BA-CFF9-4C28-A9D2-F66A4734D1F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30116" y="2075751"/>
            <a:ext cx="5248275" cy="46863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109955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Qualcomm Corporate Public Template - May2022">
  <a:themeElements>
    <a:clrScheme name="Qualcomm 2022">
      <a:dk1>
        <a:srgbClr val="13161E"/>
      </a:dk1>
      <a:lt1>
        <a:srgbClr val="F7F8FA"/>
      </a:lt1>
      <a:dk2>
        <a:srgbClr val="0B2742"/>
      </a:dk2>
      <a:lt2>
        <a:srgbClr val="E71324"/>
      </a:lt2>
      <a:accent1>
        <a:srgbClr val="2853DC"/>
      </a:accent1>
      <a:accent2>
        <a:srgbClr val="7BA0FF"/>
      </a:accent2>
      <a:accent3>
        <a:srgbClr val="39A3B5"/>
      </a:accent3>
      <a:accent4>
        <a:srgbClr val="82CBD7"/>
      </a:accent4>
      <a:accent5>
        <a:srgbClr val="4A5A75"/>
      </a:accent5>
      <a:accent6>
        <a:srgbClr val="ACBACF"/>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lnSpc>
            <a:spcPct val="96000"/>
          </a:lnSpc>
          <a:defRPr dirty="0" err="1">
            <a:solidFill>
              <a:schemeClr val="bg1"/>
            </a:solidFill>
            <a:latin typeface="Microsoft Sans Serif"/>
            <a:cs typeface="Microsoft Sans Serif" panose="020B0604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solidFill>
          <a:round/>
          <a:headEnd type="none" w="med" len="sm"/>
          <a:tailEnd type="none" w="sm" len="sm"/>
        </a:ln>
      </a:spPr>
      <a:bodyPr/>
      <a:lstStyle/>
      <a:style>
        <a:lnRef idx="1">
          <a:schemeClr val="accent1"/>
        </a:lnRef>
        <a:fillRef idx="0">
          <a:schemeClr val="accent1"/>
        </a:fillRef>
        <a:effectRef idx="0">
          <a:schemeClr val="accent1"/>
        </a:effectRef>
        <a:fontRef idx="minor">
          <a:schemeClr val="tx1"/>
        </a:fontRef>
      </a:style>
    </a:lnDef>
    <a:txDef>
      <a:spPr/>
      <a:bodyPr wrap="square" lIns="0" tIns="0" rIns="0" bIns="0" rtlCol="0">
        <a:spAutoFit/>
      </a:bodyPr>
      <a:lstStyle>
        <a:defPPr algn="l">
          <a:lnSpc>
            <a:spcPct val="96000"/>
          </a:lnSpc>
          <a:defRPr sz="1600" dirty="0" smtClean="0">
            <a:solidFill>
              <a:schemeClr val="tx2"/>
            </a:solidFill>
            <a:latin typeface="Microsoft Sans Serif"/>
            <a:cs typeface="Microsoft Sans Serif" panose="020B0604020202020204" pitchFamily="34" charset="0"/>
          </a:defRPr>
        </a:defPPr>
      </a:lstStyle>
    </a:txDef>
  </a:objectDefaults>
  <a:extraClrSchemeLst/>
  <a:extLst>
    <a:ext uri="{05A4C25C-085E-4340-85A3-A5531E510DB2}">
      <thm15:themeFamily xmlns:thm15="http://schemas.microsoft.com/office/thememl/2012/main" name="SIMPLIFIED_Qualcomm_Corporate_Public_Template-Feb 2023_v07.pptx" id="{34E5AA02-C6E2-4309-B071-B3E713DF3E42}" vid="{077480CE-A1EC-4691-BF70-43411A8A8359}"/>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95B2E4407BF2CA45B5CA71B98E70B49E" ma:contentTypeVersion="31" ma:contentTypeDescription="Create a new document." ma:contentTypeScope="" ma:versionID="0654711d52212f562be15b0f4420ebe0">
  <xsd:schema xmlns:xsd="http://www.w3.org/2001/XMLSchema" xmlns:xs="http://www.w3.org/2001/XMLSchema" xmlns:p="http://schemas.microsoft.com/office/2006/metadata/properties" xmlns:ns2="061b9647-4e8e-4322-8827-bc9d1fc10aaf" targetNamespace="http://schemas.microsoft.com/office/2006/metadata/properties" ma:root="true" ma:fieldsID="5ee0b25026e8cce07c2afce5a5d9af8b" ns2:_="">
    <xsd:import namespace="061b9647-4e8e-4322-8827-bc9d1fc10aaf"/>
    <xsd:element name="properties">
      <xsd:complexType>
        <xsd:sequence>
          <xsd:element name="documentManagement">
            <xsd:complexType>
              <xsd:all>
                <xsd:element ref="ns2:Organization_x0020_Name"/>
                <xsd:element ref="ns2:Meeting_x0020_Date"/>
                <xsd:element ref="ns2:Meeting_x0020_Name" minOccurs="0"/>
                <xsd:element ref="ns2:Work_Item" minOccurs="0"/>
                <xsd:element ref="ns2:Name_x0020_of_x0020_Workgroup" minOccurs="0"/>
                <xsd:element ref="ns2:I_x0020_understand_x0020_what_x0020_this_x0020_page_x0020_is_x0020_intended_x0020_for_x0020_I_x0020_and_x0020_am_x0020_following_x0020_the_x0020_guidance_x0020_as_x0020_provided_x0020_by_x0020_Legal"/>
                <xsd:element ref="ns2:Approved_Contribution"/>
                <xsd:element ref="ns2:MediaServiceMetadata" minOccurs="0"/>
                <xsd:element ref="ns2:MediaServiceFastMetadata" minOccurs="0"/>
                <xsd:element ref="ns2:MediaServiceDateTaken" minOccurs="0"/>
                <xsd:element ref="ns2:MediaServiceAutoTags" minOccurs="0"/>
                <xsd:element ref="ns2:MediaServiceOCR" minOccurs="0"/>
                <xsd:element ref="ns2:MediaServiceGenerationTime" minOccurs="0"/>
                <xsd:element ref="ns2:MediaServiceEventHashCode" minOccurs="0"/>
                <xsd:element ref="ns2:Name_x0020_of_x0020_work_x0020_item_x002f_document_x002f_specification_x0020_to_x0020_which_x0020_the_x0020_contribution_x0020_is_x0020_associated" minOccurs="0"/>
                <xsd:element ref="ns2:To_x0020_the_x0020_best_x0020_of_x0020_my_x0020_knowledge_x002c__x0020_this_x0020_Contribution_x0020_is_x0020_correct_x002c__x0020_accurate_x0020_and_x0020_all_x0020_proprietary_x0020_information_x0020_has_x0020_been_x0020_approved_x0020_for_x0020_release_x0020_and_x0020_any_x0020_innovations_x0020_disclosed_x0020_in_x0020_the_x0020_Contribution_x0020_have_x0020_been_x0020_appropriately_x0020_protected_x0020__x0028_e_x002e_g_x002e__x0020_patent_x0020_application_x0020_has_x0020_been_x0020_filed_x0029__x002e_"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61b9647-4e8e-4322-8827-bc9d1fc10aaf" elementFormDefault="qualified">
    <xsd:import namespace="http://schemas.microsoft.com/office/2006/documentManagement/types"/>
    <xsd:import namespace="http://schemas.microsoft.com/office/infopath/2007/PartnerControls"/>
    <xsd:element name="Organization_x0020_Name" ma:index="1" ma:displayName="Name of organization where contribution is made" ma:default="3D Audio TF" ma:format="Dropdown" ma:internalName="Organization_x0020_Name">
      <xsd:simpleType>
        <xsd:restriction base="dms:Choice">
          <xsd:enumeration value="3D Audio TF"/>
          <xsd:enumeration value="3GPP"/>
          <xsd:enumeration value="3GPP2"/>
          <xsd:enumeration value="4iP Council"/>
          <xsd:enumeration value="5G ACIA"/>
          <xsd:enumeration value="5G ADA"/>
          <xsd:enumeration value="5G Americas"/>
          <xsd:enumeration value="5G Forum"/>
          <xsd:enumeration value="5G TF (VzW)"/>
          <xsd:enumeration value="5G TRx"/>
          <xsd:enumeration value="5G-SFA"/>
          <xsd:enumeration value="5GAA"/>
          <xsd:enumeration value="5GMF"/>
          <xsd:enumeration value="6USC"/>
          <xsd:enumeration value="450 Alliance"/>
          <xsd:enumeration value="ABC"/>
          <xsd:enumeration value="ABINEE"/>
          <xsd:enumeration value="ABPI"/>
          <xsd:enumeration value="abVcap"/>
          <xsd:enumeration value="Accellera"/>
          <xsd:enumeration value="AEC"/>
          <xsd:enumeration value="AEIA"/>
          <xsd:enumeration value="AFNOR"/>
          <xsd:enumeration value="AGL"/>
          <xsd:enumeration value="AIAG"/>
          <xsd:enumeration value="AIB"/>
          <xsd:enumeration value="AIHK"/>
          <xsd:enumeration value="AII"/>
          <xsd:enumeration value="AIOTI"/>
          <xsd:enumeration value="AIPPI"/>
          <xsd:enumeration value="AirFuel Alliance"/>
          <xsd:enumeration value="Ambrosetti Club Europe"/>
          <xsd:enumeration value="AMCHAM China"/>
          <xsd:enumeration value="AMCHAM EU"/>
          <xsd:enumeration value="AMCHAM India"/>
          <xsd:enumeration value="AMCHAM Italy"/>
          <xsd:enumeration value="AMCHAM Japan"/>
          <xsd:enumeration value="AMCHAM Korea"/>
          <xsd:enumeration value="AMCHAM South Africa"/>
          <xsd:enumeration value="AMCHAM Taipei"/>
          <xsd:enumeration value="AMTA"/>
          <xsd:enumeration value="ANSI"/>
          <xsd:enumeration value="APT"/>
          <xsd:enumeration value="AREA"/>
          <xsd:enumeration value="ARIB"/>
          <xsd:enumeration value="ASC C63"/>
          <xsd:enumeration value="ASC x9"/>
          <xsd:enumeration value="Assinform"/>
          <xsd:enumeration value="Assonime"/>
          <xsd:enumeration value="ATIS"/>
          <xsd:enumeration value="ATSC"/>
          <xsd:enumeration value="ATU"/>
          <xsd:enumeration value="AVnu Alliance"/>
          <xsd:enumeration value="AVS"/>
          <xsd:enumeration value="BBF"/>
          <xsd:enumeration value="Beijing Overseas Chinese Chamber of Commerce"/>
          <xsd:enumeration value="Berkeley Center for Law and Technology"/>
          <xsd:enumeration value="BIF"/>
          <xsd:enumeration value="Biocom"/>
          <xsd:enumeration value="BITKOM"/>
          <xsd:enumeration value="Bluetooth SIG"/>
          <xsd:enumeration value="Boulder Economic Council"/>
          <xsd:enumeration value="BRT"/>
          <xsd:enumeration value="BSI"/>
          <xsd:enumeration value="BSR"/>
          <xsd:enumeration value="BTAC"/>
          <xsd:enumeration value="Business Forward"/>
          <xsd:enumeration value="C-ITS"/>
          <xsd:enumeration value="CAASA"/>
          <xsd:enumeration value="CAICV"/>
          <xsd:enumeration value="CAIHDEIA"/>
          <xsd:enumeration value="Cambridge Network"/>
          <xsd:enumeration value="Cambridge_Wireless"/>
          <xsd:enumeration value="CAMP"/>
          <xsd:enumeration value="CANIETI"/>
          <xsd:enumeration value="Cat M Forum"/>
          <xsd:enumeration value="CBRS Alliance"/>
          <xsd:enumeration value="CCA"/>
          <xsd:enumeration value="CCC"/>
          <xsd:enumeration value="CCIX"/>
          <xsd:enumeration value="CCOIC"/>
          <xsd:enumeration value="CCSA"/>
          <xsd:enumeration value="CEIA"/>
          <xsd:enumeration value="CELC"/>
          <xsd:enumeration value="CEN CENELEC"/>
          <xsd:enumeration value="Center for Workplace Compliance"/>
          <xsd:enumeration value="CEPT"/>
          <xsd:enumeration value="CER"/>
          <xsd:enumeration value="CERRE"/>
          <xsd:enumeration value="CESA"/>
          <xsd:enumeration value="CF3"/>
          <xsd:enumeration value="China CEO Council"/>
          <xsd:enumeration value="CICPMC"/>
          <xsd:enumeration value="CIDM"/>
          <xsd:enumeration value="CII"/>
          <xsd:enumeration value="CIPL"/>
          <xsd:enumeration value="CJK"/>
          <xsd:enumeration value="Cleantech"/>
          <xsd:enumeration value="Cloud Computing &amp; IoT Association in Taiwan"/>
          <xsd:enumeration value="CMO Network"/>
          <xsd:enumeration value="CNIS"/>
          <xsd:enumeration value="CNMP"/>
          <xsd:enumeration value="COAI"/>
          <xsd:enumeration value="CompTIA"/>
          <xsd:enumeration value="Conference Board"/>
          <xsd:enumeration value="CONNECT"/>
          <xsd:enumeration value="Connected Living"/>
          <xsd:enumeration value="Converged IO"/>
          <xsd:enumeration value="ConVeX"/>
          <xsd:enumeration value="Cork Chamber"/>
          <xsd:enumeration value="CPR"/>
          <xsd:enumeration value="CSIA"/>
          <xsd:enumeration value="CSRIC"/>
          <xsd:enumeration value="CTA"/>
          <xsd:enumeration value="CTA WAVE"/>
          <xsd:enumeration value="CTIA"/>
          <xsd:enumeration value="CUIA"/>
          <xsd:enumeration value="CyberIreland"/>
          <xsd:enumeration value="DASH Industry Forum"/>
          <xsd:enumeration value="DEA"/>
          <xsd:enumeration value="DIGITALEUROPE"/>
          <xsd:enumeration value="DIN"/>
          <xsd:enumeration value="DisabilityIN"/>
          <xsd:enumeration value="Display R2 SIG"/>
          <xsd:enumeration value="DMTF"/>
          <xsd:enumeration value="DVB"/>
          <xsd:enumeration value="EASCITY"/>
          <xsd:enumeration value="EBU"/>
          <xsd:enumeration value="ECCK"/>
          <xsd:enumeration value="ECW"/>
          <xsd:enumeration value="EF3"/>
          <xsd:enumeration value="EIF"/>
          <xsd:enumeration value="Employers Group"/>
          <xsd:enumeration value="EMVCo"/>
          <xsd:enumeration value="ERTICO"/>
          <xsd:enumeration value="ETNO"/>
          <xsd:enumeration value="ETSI"/>
          <xsd:enumeration value="EUI"/>
          <xsd:enumeration value="EVA"/>
          <xsd:enumeration value="EvoNexus"/>
          <xsd:enumeration value="FICCI"/>
          <xsd:enumeration value="FIDO Alliance"/>
          <xsd:enumeration value="FISITA"/>
          <xsd:enumeration value="FlexTech Alliance"/>
          <xsd:enumeration value="FMMC"/>
          <xsd:enumeration value="FORCA"/>
          <xsd:enumeration value="FSR"/>
          <xsd:enumeration value="FuTURE Forum"/>
          <xsd:enumeration value="Future of Privacy Forum"/>
          <xsd:enumeration value="Gartner"/>
          <xsd:enumeration value="GCF"/>
          <xsd:enumeration value="GEM Consortium"/>
          <xsd:enumeration value="Gen-Z"/>
          <xsd:enumeration value="GENIVI Alliance"/>
          <xsd:enumeration value="Global Business Coalition for Women's Economic Empowerment"/>
          <xsd:enumeration value="GlobalPlatform"/>
          <xsd:enumeration value="GSA (Global mobile Suppliers Association)"/>
          <xsd:enumeration value="GSA (Global Semiconductor Alliance)"/>
          <xsd:enumeration value="GSMA"/>
          <xsd:enumeration value="GTI"/>
          <xsd:enumeration value="HDCP"/>
          <xsd:enumeration value="HDMI"/>
          <xsd:enumeration value="HDMI Forum"/>
          <xsd:enumeration value="HDR10+"/>
          <xsd:enumeration value="HSA Foundation"/>
          <xsd:enumeration value="HYSEA"/>
          <xsd:enumeration value="IAPP"/>
          <xsd:enumeration value="IBIA"/>
          <xsd:enumeration value="IDATE"/>
          <xsd:enumeration value="IEA"/>
          <xsd:enumeration value="IEC"/>
          <xsd:enumeration value="IEEE"/>
          <xsd:enumeration value="IESA"/>
          <xsd:enumeration value="IETF"/>
          <xsd:enumeration value="IF3"/>
          <xsd:enumeration value="IFAA"/>
          <xsd:enumeration value="iHeERO"/>
          <xsd:enumeration value="IIA"/>
          <xsd:enumeration value="ILTA"/>
          <xsd:enumeration value="iMAPS UK"/>
          <xsd:enumeration value="iMAPS US"/>
          <xsd:enumeration value="IMT-2020"/>
          <xsd:enumeration value="INCITS"/>
          <xsd:enumeration value="Industry Council on ESD Target Levels"/>
          <xsd:enumeration value="Innovation Alliance"/>
          <xsd:enumeration value="Institute of the Americas"/>
          <xsd:enumeration value="INTA"/>
          <xsd:enumeration value="Internet.org"/>
          <xsd:enumeration value="ION"/>
          <xsd:enumeration value="IoT CoE India"/>
          <xsd:enumeration value="IOTCA"/>
          <xsd:enumeration value="IoTSF"/>
          <xsd:enumeration value="IP Constituency"/>
          <xsd:enumeration value="IPCF"/>
          <xsd:enumeration value="IPO"/>
          <xsd:enumeration value="IRC"/>
          <xsd:enumeration value="IRTF"/>
          <xsd:enumeration value="IS&amp;T"/>
          <xsd:enumeration value="ISDMA (Infragard)"/>
          <xsd:enumeration value="ISMA"/>
          <xsd:enumeration value="ISO"/>
          <xsd:enumeration value="ISO-IEC JTC1"/>
          <xsd:enumeration value="IT-ISAC"/>
          <xsd:enumeration value="IT@CORK"/>
          <xsd:enumeration value="ITIC"/>
          <xsd:enumeration value="ITIF"/>
          <xsd:enumeration value="ITS America"/>
          <xsd:enumeration value="ITS Forum"/>
          <xsd:enumeration value="ITS Korea"/>
          <xsd:enumeration value="iTSCi"/>
          <xsd:enumeration value="ITU"/>
          <xsd:enumeration value="ITU APT"/>
          <xsd:enumeration value="IVAS"/>
          <xsd:enumeration value="IWE"/>
          <xsd:enumeration value="IWPC"/>
          <xsd:enumeration value="JEDEC"/>
          <xsd:enumeration value="JEITA"/>
          <xsd:enumeration value="JF3"/>
          <xsd:enumeration value="JHAS"/>
          <xsd:enumeration value="JIS"/>
          <xsd:enumeration value="Khronos Group"/>
          <xsd:enumeration value="KIEES"/>
          <xsd:enumeration value="KIoTF"/>
          <xsd:enumeration value="Korea HR Leaders Club"/>
          <xsd:enumeration value="Korea IoT Association"/>
          <xsd:enumeration value="LASEC"/>
          <xsd:enumeration value="LAVCA"/>
          <xsd:enumeration value="LESI"/>
          <xsd:enumeration value="Linaro"/>
          <xsd:enumeration value="Linux Foundation"/>
          <xsd:enumeration value="LLVM Foundation"/>
          <xsd:enumeration value="LTAB"/>
          <xsd:enumeration value="LTE Broadcast Alliance"/>
          <xsd:enumeration value="Maekyung Global Club"/>
          <xsd:enumeration value="Mass TLC"/>
          <xsd:enumeration value="MBC"/>
          <xsd:enumeration value="MCCI"/>
          <xsd:enumeration value="MCPC"/>
          <xsd:enumeration value="Mentor Group"/>
          <xsd:enumeration value="MIDAS"/>
          <xsd:enumeration value="Ministry of Public Security"/>
          <xsd:enumeration value="MIoTA"/>
          <xsd:enumeration value="MIPI"/>
          <xsd:enumeration value="MIT ILP"/>
          <xsd:enumeration value="Mopria"/>
          <xsd:enumeration value="MSIG"/>
          <xsd:enumeration value="MulteFire Alliance"/>
          <xsd:enumeration value="Multi-AP SIG"/>
          <xsd:enumeration value="Multimedia Promotion Forum"/>
          <xsd:enumeration value="MWF"/>
          <xsd:enumeration value="NAF3"/>
          <xsd:enumeration value="NBAA"/>
          <xsd:enumeration value="NBGH"/>
          <xsd:enumeration value="NBR"/>
          <xsd:enumeration value="NCAPEC"/>
          <xsd:enumeration value="NEN"/>
          <xsd:enumeration value="NENA"/>
          <xsd:enumeration value="NeuGroup"/>
          <xsd:enumeration value="NFAP"/>
          <xsd:enumeration value="NFC Forum"/>
          <xsd:enumeration value="NFTC"/>
          <xsd:enumeration value="NGMN"/>
          <xsd:enumeration value="NIAP Mobility"/>
          <xsd:enumeration value="NJTC"/>
          <xsd:enumeration value="NMI"/>
          <xsd:enumeration value="NTCAS"/>
          <xsd:enumeration value="NVCA"/>
          <xsd:enumeration value="OCF"/>
          <xsd:enumeration value="OCP"/>
          <xsd:enumeration value="ODA"/>
          <xsd:enumeration value="OHA"/>
          <xsd:enumeration value="OMA"/>
          <xsd:enumeration value="OmniAir Consortium"/>
          <xsd:enumeration value="oneM2M"/>
          <xsd:enumeration value="ORAN"/>
          <xsd:enumeration value="Organization of American States (CITEL)"/>
          <xsd:enumeration value="OSI"/>
          <xsd:enumeration value="OSSA"/>
          <xsd:enumeration value="Ouellette"/>
          <xsd:enumeration value="PAFI"/>
          <xsd:enumeration value="PBGH"/>
          <xsd:enumeration value="PCI SIG"/>
          <xsd:enumeration value="PICMG"/>
          <xsd:enumeration value="Plattform Industrie 4.0"/>
          <xsd:enumeration value="PRPL"/>
          <xsd:enumeration value="PTCRB"/>
          <xsd:enumeration value="PTCRB-PVG"/>
          <xsd:enumeration value="Public Affairs Council"/>
          <xsd:enumeration value="PWG"/>
          <xsd:enumeration value="QBPC"/>
          <xsd:enumeration value="RAPA Spectrum Forum"/>
          <xsd:enumeration value="RBA"/>
          <xsd:enumeration value="REDCA"/>
          <xsd:enumeration value="ReiCOvAir"/>
          <xsd:enumeration value="RISC-V"/>
          <xsd:enumeration value="ROI Communication"/>
          <xsd:enumeration value="RTCM"/>
          <xsd:enumeration value="SAC"/>
          <xsd:enumeration value="SAE International"/>
          <xsd:enumeration value="SCE"/>
          <xsd:enumeration value="SD Chamber"/>
          <xsd:enumeration value="SD Cyber Center"/>
          <xsd:enumeration value="SD Regional EDC"/>
          <xsd:enumeration value="SDA"/>
          <xsd:enumeration value="SDCTA"/>
          <xsd:enumeration value="SDG"/>
          <xsd:enumeration value="SDILG"/>
          <xsd:enumeration value="Semi CAST"/>
          <xsd:enumeration value="SHPE"/>
          <xsd:enumeration value="Si2"/>
          <xsd:enumeration value="Small Cell Forum"/>
          <xsd:enumeration value="SMC"/>
          <xsd:enumeration value="SMPTE"/>
          <xsd:enumeration value="Social Wi-Fi SIG"/>
          <xsd:enumeration value="SPEC"/>
          <xsd:enumeration value="SRC"/>
          <xsd:enumeration value="SVEF"/>
          <xsd:enumeration value="TAF"/>
          <xsd:enumeration value="TCB Council"/>
          <xsd:enumeration value="TCG"/>
          <xsd:enumeration value="TCR"/>
          <xsd:enumeration value="TD Forum"/>
          <xsd:enumeration value="Tech San Diego"/>
          <xsd:enumeration value="TechUK"/>
          <xsd:enumeration value="Telebrasil"/>
          <xsd:enumeration value="Thread Group"/>
          <xsd:enumeration value="TIA"/>
          <xsd:enumeration value="TIAA"/>
          <xsd:enumeration value="Tianyi IoT Industry Alliance"/>
          <xsd:enumeration value="TIP"/>
          <xsd:enumeration value="TLFSC"/>
          <xsd:enumeration value="Toranomon Policy Research Institute"/>
          <xsd:enumeration value="TRACE"/>
          <xsd:enumeration value="TSDSI"/>
          <xsd:enumeration value="TTA"/>
          <xsd:enumeration value="TTC"/>
          <xsd:enumeration value="U.S.-U.A.E. Business Council"/>
          <xsd:enumeration value="UCCF"/>
          <xsd:enumeration value="UEFI"/>
          <xsd:enumeration value="UHD Alliance"/>
          <xsd:enumeration value="UNH-IOL"/>
          <xsd:enumeration value="Unidos"/>
          <xsd:enumeration value="US Chamber of Commerce"/>
          <xsd:enumeration value="US-ASEAN Business Council"/>
          <xsd:enumeration value="USB-IF"/>
          <xsd:enumeration value="USCBC"/>
          <xsd:enumeration value="USCIB"/>
          <xsd:enumeration value="USIBC"/>
          <xsd:enumeration value="USISPF"/>
          <xsd:enumeration value="USITO"/>
          <xsd:enumeration value="USITUA"/>
          <xsd:enumeration value="USTBC"/>
          <xsd:enumeration value="USTTI"/>
          <xsd:enumeration value="VCX-Forum e. V"/>
          <xsd:enumeration value="VESA"/>
          <xsd:enumeration value="WBA"/>
          <xsd:enumeration value="WEF"/>
          <xsd:enumeration value="WFA"/>
          <xsd:enumeration value="WinnForum"/>
          <xsd:enumeration value="Wirtschaftsrat der CDU"/>
          <xsd:enumeration value="WorldatWork"/>
          <xsd:enumeration value="WPC"/>
          <xsd:enumeration value="xHCI"/>
          <xsd:enumeration value="Zigbee Alliance"/>
          <xsd:enumeration value="ZVEI"/>
          <xsd:enumeration value="Other (Not Listed)"/>
        </xsd:restriction>
      </xsd:simpleType>
    </xsd:element>
    <xsd:element name="Meeting_x0020_Date" ma:index="2" ma:displayName="Start Date of Meeting" ma:format="DateOnly" ma:internalName="Meeting_x0020_Date">
      <xsd:simpleType>
        <xsd:restriction base="dms:DateTime"/>
      </xsd:simpleType>
    </xsd:element>
    <xsd:element name="Meeting_x0020_Name" ma:index="3" nillable="true" ma:displayName="Name of Meeting" ma:description="The name of the organization's meeting the document is associated to." ma:internalName="Meeting_x0020_Name">
      <xsd:simpleType>
        <xsd:restriction base="dms:Text">
          <xsd:maxLength value="255"/>
        </xsd:restriction>
      </xsd:simpleType>
    </xsd:element>
    <xsd:element name="Work_Item" ma:index="5" nillable="true" ma:displayName="Name of Work Item" ma:description="Name of Work Item, Document, or Specification Which the Contribution is Associated" ma:internalName="Work_Item">
      <xsd:simpleType>
        <xsd:restriction base="dms:Text">
          <xsd:maxLength value="255"/>
        </xsd:restriction>
      </xsd:simpleType>
    </xsd:element>
    <xsd:element name="Name_x0020_of_x0020_Workgroup" ma:index="6" nillable="true" ma:displayName="Name of Group Where Submitted" ma:internalName="Name_x0020_of_x0020_Workgroup">
      <xsd:simpleType>
        <xsd:restriction base="dms:Text">
          <xsd:maxLength value="255"/>
        </xsd:restriction>
      </xsd:simpleType>
    </xsd:element>
    <xsd:element name="I_x0020_understand_x0020_what_x0020_this_x0020_page_x0020_is_x0020_intended_x0020_for_x0020_I_x0020_and_x0020_am_x0020_following_x0020_the_x0020_guidance_x0020_as_x0020_provided_x0020_by_x0020_Legal" ma:index="7" ma:displayName="I understand what this page is intended for I and am following the guidance as provided by Legal" ma:format="RadioButtons" ma:internalName="I_x0020_understand_x0020_what_x0020_this_x0020_page_x0020_is_x0020_intended_x0020_for_x0020_I_x0020_and_x0020_am_x0020_following_x0020_the_x0020_guidance_x0020_as_x0020_provided_x0020_by_x0020_Legal">
      <xsd:simpleType>
        <xsd:restriction base="dms:Choice">
          <xsd:enumeration value="Agree"/>
        </xsd:restriction>
      </xsd:simpleType>
    </xsd:element>
    <xsd:element name="Approved_Contribution" ma:index="8" ma:displayName="Confirmation of Accuracy and Approval for Release" ma:description="To the best of my knowledge, this Contribution is correct, accurate and all proprietary information has been approved for release and any innovations disclosed in the Contribution have been appropriately protected (e.g. patent application has been filed)." ma:format="RadioButtons" ma:internalName="Approved_Contribution">
      <xsd:simpleType>
        <xsd:restriction base="dms:Choice">
          <xsd:enumeration value="Agree"/>
        </xsd:restriction>
      </xsd:simpleType>
    </xsd:element>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Name_x0020_of_x0020_work_x0020_item_x002f_document_x002f_specification_x0020_to_x0020_which_x0020_the_x0020_contribution_x0020_is_x0020_associated" ma:index="22" nillable="true" ma:displayName="Name of Work Item/Document/Specification Which the Contribution is Associated" ma:hidden="true" ma:internalName="Name_x0020_of_x0020_work_x0020_item_x002f_document_x002f_specification_x0020_to_x0020_which_x0020_the_x0020_contribution_x0020_is_x0020_associated" ma:readOnly="false">
      <xsd:simpleType>
        <xsd:restriction base="dms:Text">
          <xsd:maxLength value="255"/>
        </xsd:restriction>
      </xsd:simpleType>
    </xsd:element>
    <xsd:element name="To_x0020_the_x0020_best_x0020_of_x0020_my_x0020_knowledge_x002c__x0020_this_x0020_Contribution_x0020_is_x0020_correct_x002c__x0020_accurate_x0020_and_x0020_all_x0020_proprietary_x0020_information_x0020_has_x0020_been_x0020_approved_x0020_for_x0020_release_x0020_and_x0020_any_x0020_innovations_x0020_disclosed_x0020_in_x0020_the_x0020_Contribution_x0020_have_x0020_been_x0020_appropriately_x0020_protected_x0020__x0028_e_x002e_g_x002e__x0020_patent_x0020_application_x0020_has_x0020_been_x0020_filed_x0029__x002e_" ma:index="23" nillable="true" ma:displayName="To the best of my knowledge, this Contribution is correct, accurate and all proprietary information has been approved for release and any innovations disclosed in the Contribution have been appropriately protected (e.g. patent application has been filed)." ma:format="RadioButtons" ma:hidden="true" ma:internalName="To_x0020_the_x0020_best_x0020_of_x0020_my_x0020_knowledge_x002c__x0020_this_x0020_Contribution_x0020_is_x0020_correct_x002c__x0020_accurate_x0020_and_x0020_all_x0020_proprietary_x0020_information_x0020_has_x0020_been_x0020_approved_x0020_for_x0020_release_x0020_and_x0020_any_x0020_innovations_x0020_disclosed_x0020_in_x0020_the_x0020_Contribution_x0020_have_x0020_been_x0020_appropriately_x0020_protected_x0020__x0028_e_x002e_g_x002e__x0020_patent_x0020_application_x0020_has_x0020_been_x0020_filed_x0029__x002e_" ma:readOnly="false">
      <xsd:simpleType>
        <xsd:restriction base="dms:Choice">
          <xsd:enumeration value="Agree"/>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18" ma:displayName="Content Type"/>
        <xsd:element ref="dc:title" minOccurs="0" maxOccurs="1" ma:index="4" ma:displayName="Document 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Meeting_x0020_Name xmlns="061b9647-4e8e-4322-8827-bc9d1fc10aaf" xsi:nil="true"/>
    <I_x0020_understand_x0020_what_x0020_this_x0020_page_x0020_is_x0020_intended_x0020_for_x0020_I_x0020_and_x0020_am_x0020_following_x0020_the_x0020_guidance_x0020_as_x0020_provided_x0020_by_x0020_Legal xmlns="061b9647-4e8e-4322-8827-bc9d1fc10aaf">Agree</I_x0020_understand_x0020_what_x0020_this_x0020_page_x0020_is_x0020_intended_x0020_for_x0020_I_x0020_and_x0020_am_x0020_following_x0020_the_x0020_guidance_x0020_as_x0020_provided_x0020_by_x0020_Legal>
    <Work_Item xmlns="061b9647-4e8e-4322-8827-bc9d1fc10aaf" xsi:nil="true"/>
    <Meeting_x0020_Date xmlns="061b9647-4e8e-4322-8827-bc9d1fc10aaf">2023-08-29T07:00:00+00:00</Meeting_x0020_Date>
    <Organization_x0020_Name xmlns="061b9647-4e8e-4322-8827-bc9d1fc10aaf">NTCAS</Organization_x0020_Name>
    <To_x0020_the_x0020_best_x0020_of_x0020_my_x0020_knowledge_x002c__x0020_this_x0020_Contribution_x0020_is_x0020_correct_x002c__x0020_accurate_x0020_and_x0020_all_x0020_proprietary_x0020_information_x0020_has_x0020_been_x0020_approved_x0020_for_x0020_release_x0020_and_x0020_any_x0020_innovations_x0020_disclosed_x0020_in_x0020_the_x0020_Contribution_x0020_have_x0020_been_x0020_appropriately_x0020_protected_x0020__x0028_e_x002e_g_x002e__x0020_patent_x0020_application_x0020_has_x0020_been_x0020_filed_x0029__x002e_ xmlns="061b9647-4e8e-4322-8827-bc9d1fc10aaf" xsi:nil="true"/>
    <Approved_Contribution xmlns="061b9647-4e8e-4322-8827-bc9d1fc10aaf">Agree</Approved_Contribution>
    <Name_x0020_of_x0020_work_x0020_item_x002f_document_x002f_specification_x0020_to_x0020_which_x0020_the_x0020_contribution_x0020_is_x0020_associated xmlns="061b9647-4e8e-4322-8827-bc9d1fc10aaf" xsi:nil="true"/>
    <Name_x0020_of_x0020_Workgroup xmlns="061b9647-4e8e-4322-8827-bc9d1fc10aaf" xsi:nil="true"/>
  </documentManagement>
</p:properties>
</file>

<file path=customXml/itemProps1.xml><?xml version="1.0" encoding="utf-8"?>
<ds:datastoreItem xmlns:ds="http://schemas.openxmlformats.org/officeDocument/2006/customXml" ds:itemID="{564543B6-10D1-4C16-81B1-C6A535A8465C}"/>
</file>

<file path=customXml/itemProps2.xml><?xml version="1.0" encoding="utf-8"?>
<ds:datastoreItem xmlns:ds="http://schemas.openxmlformats.org/officeDocument/2006/customXml" ds:itemID="{7A7D94FB-7822-4BC4-AFC7-CAEB5BC7073D}"/>
</file>

<file path=customXml/itemProps3.xml><?xml version="1.0" encoding="utf-8"?>
<ds:datastoreItem xmlns:ds="http://schemas.openxmlformats.org/officeDocument/2006/customXml" ds:itemID="{F57334A4-2F3F-4DAC-B7C3-D856F7623444}"/>
</file>

<file path=docMetadata/LabelInfo.xml><?xml version="1.0" encoding="utf-8"?>
<clbl:labelList xmlns:clbl="http://schemas.microsoft.com/office/2020/mipLabelMetadata">
  <clbl:label id="{98e9ba89-e1a1-4e38-9007-8bdabc25de1d}" enabled="0" method="" siteId="{98e9ba89-e1a1-4e38-9007-8bdabc25de1d}" removed="1"/>
</clbl:labelList>
</file>

<file path=docProps/app.xml><?xml version="1.0" encoding="utf-8"?>
<Properties xmlns="http://schemas.openxmlformats.org/officeDocument/2006/extended-properties" xmlns:vt="http://schemas.openxmlformats.org/officeDocument/2006/docPropsVTypes">
  <Template>SIMPLIFIED_Qualcomm_Corporate_Public_Template-Feb 2023_v07</Template>
  <TotalTime>661</TotalTime>
  <Words>1540</Words>
  <Application>Microsoft Office PowerPoint</Application>
  <PresentationFormat>Widescreen</PresentationFormat>
  <Paragraphs>117</Paragraphs>
  <Slides>10</Slides>
  <Notes>5</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10</vt:i4>
      </vt:variant>
    </vt:vector>
  </HeadingPairs>
  <TitlesOfParts>
    <vt:vector size="20" baseType="lpstr">
      <vt:lpstr>courier</vt:lpstr>
      <vt:lpstr>Qualcomm Office Regular</vt:lpstr>
      <vt:lpstr>Qualcomm Regular</vt:lpstr>
      <vt:lpstr>Arial</vt:lpstr>
      <vt:lpstr>Calibri</vt:lpstr>
      <vt:lpstr>Century Gothic</vt:lpstr>
      <vt:lpstr>Courier New</vt:lpstr>
      <vt:lpstr>Microsoft Sans Serif</vt:lpstr>
      <vt:lpstr>Times New Roman</vt:lpstr>
      <vt:lpstr>Qualcomm Corporate Public Template - May2022</vt:lpstr>
      <vt:lpstr>AECS通信方案交流</vt:lpstr>
      <vt:lpstr>AECS通信技术现状</vt:lpstr>
      <vt:lpstr>NG-eCall总体介绍</vt:lpstr>
      <vt:lpstr>NG-eCall SIP呼叫流程</vt:lpstr>
      <vt:lpstr>NG-eCall和普通IMS语音呼叫的路由区别</vt:lpstr>
      <vt:lpstr>NG-eCall SIP INVITE消息内容举例</vt:lpstr>
      <vt:lpstr>高通对于“运营商暂不提供或不能完全提供公共紧急呼叫业务情况下的方案建议”</vt:lpstr>
      <vt:lpstr>高通对于“运营商暂不提供或不能完全提供公共紧急呼叫业务情况下的方案建议”：后续演进考虑</vt:lpstr>
      <vt:lpstr>运营商网络支持NG-eCall前后的流程对比</vt:lpstr>
      <vt:lpstr>附录：SIB1消息中的NG-eCall支持能力指示</vt:lpstr>
    </vt:vector>
  </TitlesOfParts>
  <Company>Qualcomm Incorporated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AECS communication solution discussion</dc:title>
  <dc:creator>Yue Yin</dc:creator>
  <cp:lastModifiedBy>Yue Yin</cp:lastModifiedBy>
  <cp:revision>2</cp:revision>
  <dcterms:created xsi:type="dcterms:W3CDTF">2023-08-21T06:32:48Z</dcterms:created>
  <dcterms:modified xsi:type="dcterms:W3CDTF">2023-08-25T08:31:15Z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AdHocReviewCycleID">
    <vt:i4>-2014130430</vt:i4>
  </property>
  <property fmtid="{D5CDD505-2E9C-101B-9397-08002B2CF9AE}" pid="3" name="_NewReviewCycle">
    <vt:lpwstr/>
  </property>
  <property fmtid="{D5CDD505-2E9C-101B-9397-08002B2CF9AE}" pid="4" name="_EmailSubject">
    <vt:lpwstr>NTCAS AECS/eCall survey</vt:lpwstr>
  </property>
  <property fmtid="{D5CDD505-2E9C-101B-9397-08002B2CF9AE}" pid="5" name="_AuthorEmail">
    <vt:lpwstr>sedge@qti.qualcomm.com</vt:lpwstr>
  </property>
  <property fmtid="{D5CDD505-2E9C-101B-9397-08002B2CF9AE}" pid="6" name="_AuthorEmailDisplayName">
    <vt:lpwstr>Stephen Edge</vt:lpwstr>
  </property>
  <property fmtid="{D5CDD505-2E9C-101B-9397-08002B2CF9AE}" pid="7" name="ContentTypeId">
    <vt:lpwstr>0x01010095B2E4407BF2CA45B5CA71B98E70B49E</vt:lpwstr>
  </property>
</Properties>
</file>