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4"/>
  </p:sldMasterIdLst>
  <p:notesMasterIdLst>
    <p:notesMasterId r:id="rId6"/>
  </p:notesMasterIdLst>
  <p:handoutMasterIdLst>
    <p:handoutMasterId r:id="rId7"/>
  </p:handoutMasterIdLst>
  <p:sldIdLst>
    <p:sldId id="539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24" clrIdx="0">
    <p:extLst>
      <p:ext uri="{19B8F6BF-5375-455C-9EA6-DF929625EA0E}">
        <p15:presenceInfo xmlns:p15="http://schemas.microsoft.com/office/powerpoint/2012/main" userId="4d79623da105b0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CBACF"/>
    <a:srgbClr val="F2F3F5"/>
    <a:srgbClr val="4C5B6E"/>
    <a:srgbClr val="496471"/>
    <a:srgbClr val="F2F5F8"/>
    <a:srgbClr val="F0F2F6"/>
    <a:srgbClr val="FAFBFC"/>
    <a:srgbClr val="F9FBFD"/>
    <a:srgbClr val="F4F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128" autoAdjust="0"/>
  </p:normalViewPr>
  <p:slideViewPr>
    <p:cSldViewPr snapToGrid="0">
      <p:cViewPr varScale="1">
        <p:scale>
          <a:sx n="136" d="100"/>
          <a:sy n="136" d="100"/>
        </p:scale>
        <p:origin x="256" y="1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30616"/>
    </p:cViewPr>
  </p:sorterViewPr>
  <p:notesViewPr>
    <p:cSldViewPr snapToGrid="0">
      <p:cViewPr varScale="1">
        <p:scale>
          <a:sx n="117" d="100"/>
          <a:sy n="117" d="100"/>
        </p:scale>
        <p:origin x="50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7161BF-B23B-4394-A96E-F4360C6281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2EFA4A7-9429-4DF7-ABF5-D9E5B2540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D32F0-874C-4AAC-9514-AAD3E6FF80D6}" type="datetimeFigureOut">
              <a:rPr lang="en-US" smtClean="0"/>
              <a:t>11/9/21</a:t>
            </a:fld>
            <a:endParaRPr lang="en-US"/>
          </a:p>
        </p:txBody>
      </p:sp>
      <p:sp>
        <p:nvSpPr>
          <p:cNvPr id="4" name="Footer Placeholder 3">
            <a:extLst>
              <a:ext uri="{FF2B5EF4-FFF2-40B4-BE49-F238E27FC236}">
                <a16:creationId xmlns:a16="http://schemas.microsoft.com/office/drawing/2014/main" id="{7FFAA4EB-3327-4214-8C66-D022262D92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F6045-FEC1-483F-916F-4A70D359C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F42476-7A7B-40F5-8A25-2A09BD3C8867}" type="slidenum">
              <a:rPr lang="en-US" smtClean="0"/>
              <a:t>‹#›</a:t>
            </a:fld>
            <a:endParaRPr lang="en-US"/>
          </a:p>
        </p:txBody>
      </p:sp>
    </p:spTree>
    <p:extLst>
      <p:ext uri="{BB962C8B-B14F-4D97-AF65-F5344CB8AC3E}">
        <p14:creationId xmlns:p14="http://schemas.microsoft.com/office/powerpoint/2010/main" val="250396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D1935-2548-4788-81DD-641A298E824F}" type="datetimeFigureOut">
              <a:rPr lang="de-DE" smtClean="0"/>
              <a:t>09.11.21</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5E7E4-6857-4F03-A780-9887AA86825E}" type="slidenum">
              <a:rPr lang="de-DE" smtClean="0"/>
              <a:t>‹#›</a:t>
            </a:fld>
            <a:endParaRPr lang="de-DE"/>
          </a:p>
        </p:txBody>
      </p:sp>
    </p:spTree>
    <p:extLst>
      <p:ext uri="{BB962C8B-B14F-4D97-AF65-F5344CB8AC3E}">
        <p14:creationId xmlns:p14="http://schemas.microsoft.com/office/powerpoint/2010/main" val="157648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normAutofit/>
          </a:bodyPr>
          <a:lstStyle/>
          <a:p>
            <a:pPr marL="285750" indent="-285750">
              <a:buFont typeface="Arial" charset="0"/>
              <a:buChar char="•"/>
            </a:pPr>
            <a:r>
              <a:rPr lang="en-US" altLang="zh-CN" dirty="0"/>
              <a:t>SASAC</a:t>
            </a:r>
            <a:r>
              <a:rPr lang="zh-CN" altLang="en-US" dirty="0"/>
              <a:t>：国资委 </a:t>
            </a:r>
            <a:r>
              <a:rPr lang="en-US" altLang="zh-CN" dirty="0"/>
              <a:t>Stated-owned Assets Supervision and Administration Commission of the State Council</a:t>
            </a:r>
            <a:endParaRPr lang="en-US" dirty="0"/>
          </a:p>
          <a:p>
            <a:pPr marL="285750" indent="-285750">
              <a:buFont typeface="Arial" charset="0"/>
              <a:buChar char="•"/>
            </a:pPr>
            <a:r>
              <a:rPr lang="en-US" dirty="0"/>
              <a:t>NTCAS: </a:t>
            </a:r>
            <a:r>
              <a:rPr lang="en-US" dirty="0" err="1"/>
              <a:t>全国汽车标准化委员会</a:t>
            </a:r>
            <a:r>
              <a:rPr lang="en-US" dirty="0"/>
              <a:t> National Technical Committee of Auto Standardization</a:t>
            </a:r>
            <a:r>
              <a:rPr lang="zh-CN" altLang="en-US" dirty="0"/>
              <a:t> </a:t>
            </a:r>
            <a:r>
              <a:rPr lang="en-US" altLang="zh-CN" dirty="0"/>
              <a:t>(</a:t>
            </a:r>
            <a:r>
              <a:rPr lang="zh-CN" altLang="en-US" dirty="0"/>
              <a:t>天津</a:t>
            </a:r>
            <a:r>
              <a:rPr lang="en-US" altLang="zh-CN" dirty="0"/>
              <a:t>)</a:t>
            </a:r>
            <a:r>
              <a:rPr lang="zh-CN" altLang="en-US" dirty="0"/>
              <a:t> </a:t>
            </a:r>
            <a:r>
              <a:rPr lang="en-US" altLang="zh-CN" dirty="0"/>
              <a:t>http://www.catarc.org.cn</a:t>
            </a:r>
          </a:p>
          <a:p>
            <a:pPr marL="285750" indent="-285750">
              <a:buFont typeface="Arial" charset="0"/>
              <a:buChar char="•"/>
            </a:pPr>
            <a:r>
              <a:rPr lang="zh-TW" altLang="en-US" dirty="0"/>
              <a:t>中国汽车技术研究中心（</a:t>
            </a:r>
            <a:r>
              <a:rPr lang="en-US" altLang="zh-TW" dirty="0"/>
              <a:t>China Automotive </a:t>
            </a:r>
            <a:r>
              <a:rPr lang="en-US" altLang="zh-TW" dirty="0" err="1"/>
              <a:t>Technology&amp;Research</a:t>
            </a:r>
            <a:r>
              <a:rPr lang="en-US" altLang="zh-TW" dirty="0"/>
              <a:t> Center</a:t>
            </a:r>
            <a:r>
              <a:rPr lang="zh-TW" altLang="en-US" dirty="0"/>
              <a:t>）</a:t>
            </a:r>
            <a:r>
              <a:rPr lang="zh-CN" altLang="en-US" dirty="0"/>
              <a:t>简称中汽中心（</a:t>
            </a:r>
            <a:r>
              <a:rPr lang="en-US" altLang="zh-CN" dirty="0"/>
              <a:t>CATARC</a:t>
            </a:r>
            <a:r>
              <a:rPr lang="zh-CN" altLang="en-US" dirty="0"/>
              <a:t>）</a:t>
            </a:r>
            <a:r>
              <a:rPr lang="en-US" altLang="zh-CN" dirty="0"/>
              <a:t>,</a:t>
            </a:r>
            <a:r>
              <a:rPr lang="zh-CN" altLang="en-US" dirty="0"/>
              <a:t> </a:t>
            </a:r>
            <a:r>
              <a:rPr lang="en-US" altLang="zh-CN" dirty="0"/>
              <a:t>http://www.catarc.ac.cn/ac2016/index.html</a:t>
            </a:r>
            <a:endParaRPr lang="en-US" altLang="zh-TW" dirty="0"/>
          </a:p>
          <a:p>
            <a:pPr marL="285750" indent="-285750">
              <a:buFont typeface="Arial" charset="0"/>
              <a:buChar char="•"/>
            </a:pPr>
            <a:r>
              <a:rPr lang="zh-TW" altLang="en-US" dirty="0"/>
              <a:t>中国汽车技术研究中心汽车标准化研究所</a:t>
            </a:r>
            <a:r>
              <a:rPr lang="en-US" altLang="zh-TW" dirty="0"/>
              <a:t> (Research Institute of Auto Standardization)  http://www.catarc.org.cn/NewsDetails.aspx?ID=1292 </a:t>
            </a:r>
          </a:p>
          <a:p>
            <a:pPr marL="285750" indent="-285750">
              <a:buFont typeface="Arial" charset="0"/>
              <a:buChar char="•"/>
            </a:pPr>
            <a:r>
              <a:rPr lang="en-US" altLang="zh-CN" dirty="0"/>
              <a:t>CQC</a:t>
            </a:r>
            <a:r>
              <a:rPr lang="zh-CN" altLang="en-US" dirty="0"/>
              <a:t>：</a:t>
            </a:r>
            <a:r>
              <a:rPr lang="en-US" altLang="zh-CN" dirty="0"/>
              <a:t>China Quality Certification Center </a:t>
            </a:r>
            <a:r>
              <a:rPr lang="zh-CN" altLang="en-US" dirty="0"/>
              <a:t>中国质量认证中心</a:t>
            </a:r>
            <a:r>
              <a:rPr lang="en-US" altLang="zh-CN" dirty="0"/>
              <a:t> http://www.cqc.com.cn/chinese/index.htm</a:t>
            </a:r>
          </a:p>
          <a:p>
            <a:pPr marL="285750" indent="-285750">
              <a:buFont typeface="Arial" charset="0"/>
              <a:buChar char="•"/>
            </a:pPr>
            <a:r>
              <a:rPr lang="en-US" altLang="zh-CN" dirty="0"/>
              <a:t>SAC:</a:t>
            </a:r>
            <a:r>
              <a:rPr lang="zh-CN" altLang="en-US" dirty="0"/>
              <a:t> </a:t>
            </a:r>
            <a:r>
              <a:rPr lang="en-US" altLang="zh-CN" dirty="0"/>
              <a:t>Standard</a:t>
            </a:r>
            <a:r>
              <a:rPr lang="zh-CN" altLang="en-US" dirty="0"/>
              <a:t> </a:t>
            </a:r>
            <a:r>
              <a:rPr lang="en-US" altLang="zh-CN" dirty="0"/>
              <a:t>Administration</a:t>
            </a:r>
            <a:r>
              <a:rPr lang="zh-CN" altLang="en-US" dirty="0"/>
              <a:t> </a:t>
            </a:r>
            <a:r>
              <a:rPr lang="en-US" altLang="zh-CN" dirty="0"/>
              <a:t>of</a:t>
            </a:r>
            <a:r>
              <a:rPr lang="zh-CN" altLang="en-US" dirty="0"/>
              <a:t> </a:t>
            </a:r>
            <a:r>
              <a:rPr lang="en-US" altLang="zh-CN" dirty="0"/>
              <a:t>China</a:t>
            </a:r>
            <a:r>
              <a:rPr lang="zh-CN" altLang="en-US" dirty="0"/>
              <a:t> 国标委</a:t>
            </a:r>
            <a:endParaRPr lang="en-US" altLang="zh-CN" dirty="0"/>
          </a:p>
          <a:p>
            <a:pPr marL="285750" indent="-285750">
              <a:buFont typeface="Arial" charset="0"/>
              <a:buChar char="•"/>
            </a:pPr>
            <a:r>
              <a:rPr lang="en-US" dirty="0" err="1"/>
              <a:t>全国汽车标准化技术委员会（National</a:t>
            </a:r>
            <a:r>
              <a:rPr lang="en-US" dirty="0"/>
              <a:t> Technical Committee of Auto Standardization），</a:t>
            </a:r>
            <a:r>
              <a:rPr lang="en-US" dirty="0" err="1"/>
              <a:t>简称汽车标委会（NTCAS</a:t>
            </a:r>
            <a:r>
              <a:rPr lang="en-US" dirty="0"/>
              <a:t>)</a:t>
            </a:r>
            <a:endParaRPr lang="en-US" altLang="zh-TW" dirty="0"/>
          </a:p>
          <a:p>
            <a:pPr marL="285750" indent="-285750">
              <a:buFont typeface="Arial" charset="0"/>
              <a:buChar char="•"/>
            </a:pPr>
            <a:endParaRPr lang="en-US" altLang="zh-CN" dirty="0"/>
          </a:p>
          <a:p>
            <a:pPr marL="285750" indent="-285750">
              <a:buFont typeface="Arial" charset="0"/>
              <a:buChar char="•"/>
            </a:pPr>
            <a:r>
              <a:rPr lang="en-US" altLang="zh-CN" dirty="0"/>
              <a:t>TMRI: Traffic Management Research Institute of MPS, </a:t>
            </a:r>
            <a:r>
              <a:rPr lang="zh-CN" altLang="en-US" dirty="0"/>
              <a:t>公安部交通管理科学研究所</a:t>
            </a:r>
            <a:r>
              <a:rPr lang="en-US" altLang="zh-CN" dirty="0"/>
              <a:t>(</a:t>
            </a:r>
            <a:r>
              <a:rPr lang="zh-CN" altLang="en-US" dirty="0"/>
              <a:t>公安部无锡研究所</a:t>
            </a:r>
            <a:r>
              <a:rPr lang="en-US" altLang="zh-CN" dirty="0"/>
              <a:t>)</a:t>
            </a:r>
            <a:r>
              <a:rPr lang="zh-CN" altLang="en-US" dirty="0"/>
              <a:t>，公安部行业标注为</a:t>
            </a:r>
            <a:r>
              <a:rPr lang="en-US" altLang="zh-CN" dirty="0"/>
              <a:t>GA/T</a:t>
            </a:r>
            <a:r>
              <a:rPr lang="zh-CN" altLang="en-US" dirty="0"/>
              <a:t>（</a:t>
            </a:r>
            <a:r>
              <a:rPr lang="en-US" altLang="zh-CN" dirty="0"/>
              <a:t>GA/Z</a:t>
            </a:r>
            <a:r>
              <a:rPr lang="zh-CN" altLang="en-US" dirty="0"/>
              <a:t>），其下有个标准化组织：公安部道路交通管理标准化技术委员会，不对外，正在申请国标体系下的技术委员会（“全国道路交通管理标准化技术委员会”），目前正在网上公示（公示期</a:t>
            </a:r>
            <a:r>
              <a:rPr lang="en-US" altLang="zh-CN" dirty="0"/>
              <a:t>3.2-3.31</a:t>
            </a:r>
            <a:r>
              <a:rPr lang="zh-CN" altLang="en-US" dirty="0"/>
              <a:t>）</a:t>
            </a:r>
          </a:p>
          <a:p>
            <a:endParaRPr lang="en-US" dirty="0"/>
          </a:p>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1</a:t>
            </a:fld>
            <a:endParaRPr lang="en-US" dirty="0"/>
          </a:p>
        </p:txBody>
      </p:sp>
    </p:spTree>
    <p:extLst>
      <p:ext uri="{BB962C8B-B14F-4D97-AF65-F5344CB8AC3E}">
        <p14:creationId xmlns:p14="http://schemas.microsoft.com/office/powerpoint/2010/main" val="2992179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rgbClr val="FFFFFF"/>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7CA0FF"/>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rgbClr val="415795">
                    <a:lumMod val="100000"/>
                  </a:srgbClr>
                </a:gs>
                <a:gs pos="0">
                  <a:srgbClr val="7CA0FF">
                    <a:alpha val="0"/>
                  </a:srgbClr>
                </a:gs>
                <a:gs pos="64000">
                  <a:srgbClr val="5E7DCA"/>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58000">
                  <a:srgbClr val="243DA8">
                    <a:alpha val="50000"/>
                  </a:srgbClr>
                </a:gs>
                <a:gs pos="0">
                  <a:srgbClr val="314FD5">
                    <a:alpha val="0"/>
                  </a:srgbClr>
                </a:gs>
                <a:gs pos="89000">
                  <a:srgbClr val="1D3393">
                    <a:lumMod val="9000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3881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CA85743-DB0F-45DD-9AFD-2C0317477EE5}"/>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CE72B82E-6803-483D-87FB-DDB5CF32DB1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416F6E19-F6AD-4B7C-9B5E-C7F31E7AD626}"/>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06572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5">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787CA06-18E6-405B-AB57-846AB5708B52}"/>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11" name="Freeform 5">
            <a:extLst>
              <a:ext uri="{FF2B5EF4-FFF2-40B4-BE49-F238E27FC236}">
                <a16:creationId xmlns:a16="http://schemas.microsoft.com/office/drawing/2014/main" id="{E0A1C191-D6B1-443E-80C5-308BFEE70BCD}"/>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31691490-7DFB-4251-8E05-5909F3498C2C}"/>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447580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2 Light Blue">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FEBB2B0-2FE9-4547-B236-AFFD265B9D1B}"/>
              </a:ext>
            </a:extLst>
          </p:cNvPr>
          <p:cNvGrpSpPr/>
          <p:nvPr userDrawn="1"/>
        </p:nvGrpSpPr>
        <p:grpSpPr>
          <a:xfrm>
            <a:off x="1" y="-920"/>
            <a:ext cx="3114500" cy="6859841"/>
            <a:chOff x="1" y="-920"/>
            <a:chExt cx="3114500" cy="6859841"/>
          </a:xfrm>
        </p:grpSpPr>
        <p:sp>
          <p:nvSpPr>
            <p:cNvPr id="5" name="Rectangle 4">
              <a:extLst>
                <a:ext uri="{FF2B5EF4-FFF2-40B4-BE49-F238E27FC236}">
                  <a16:creationId xmlns:a16="http://schemas.microsoft.com/office/drawing/2014/main" id="{E260F5EA-2531-104C-BDA5-6976E59EAEBC}"/>
                </a:ext>
              </a:extLst>
            </p:cNvPr>
            <p:cNvSpPr/>
            <p:nvPr/>
          </p:nvSpPr>
          <p:spPr>
            <a:xfrm>
              <a:off x="1805663" y="471"/>
              <a:ext cx="1308838"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4" name="Rectangle 3">
              <a:extLst>
                <a:ext uri="{FF2B5EF4-FFF2-40B4-BE49-F238E27FC236}">
                  <a16:creationId xmlns:a16="http://schemas.microsoft.com/office/drawing/2014/main" id="{7B1049BD-3954-CA4D-8094-F10C1A4300C1}"/>
                </a:ext>
              </a:extLst>
            </p:cNvPr>
            <p:cNvSpPr/>
            <p:nvPr userDrawn="1"/>
          </p:nvSpPr>
          <p:spPr>
            <a:xfrm>
              <a:off x="1" y="-920"/>
              <a:ext cx="1805661" cy="68598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918"/>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8" name="Title 2">
            <a:extLst>
              <a:ext uri="{FF2B5EF4-FFF2-40B4-BE49-F238E27FC236}">
                <a16:creationId xmlns:a16="http://schemas.microsoft.com/office/drawing/2014/main" id="{B301E4DD-7EE3-47B4-881B-9E5B641D6B68}"/>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0090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2 Tea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Title 2">
            <a:extLst>
              <a:ext uri="{FF2B5EF4-FFF2-40B4-BE49-F238E27FC236}">
                <a16:creationId xmlns:a16="http://schemas.microsoft.com/office/drawing/2014/main" id="{5414775D-E921-40D5-BD78-EE64D623689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92548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2 Nicke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0" name="Title 2">
            <a:extLst>
              <a:ext uri="{FF2B5EF4-FFF2-40B4-BE49-F238E27FC236}">
                <a16:creationId xmlns:a16="http://schemas.microsoft.com/office/drawing/2014/main" id="{153726AC-6F2C-4544-B70D-67C1D4F0893B}"/>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170216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2 Gun Metal">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2" y="-1841"/>
            <a:ext cx="1805660" cy="6859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6"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9" name="Title 2">
            <a:extLst>
              <a:ext uri="{FF2B5EF4-FFF2-40B4-BE49-F238E27FC236}">
                <a16:creationId xmlns:a16="http://schemas.microsoft.com/office/drawing/2014/main" id="{85A3181C-AC11-4602-8BC8-377440D828E4}"/>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97917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2 Midnigh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1" y="-1841"/>
            <a:ext cx="1805659" cy="68598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9" name="Title 2">
            <a:extLst>
              <a:ext uri="{FF2B5EF4-FFF2-40B4-BE49-F238E27FC236}">
                <a16:creationId xmlns:a16="http://schemas.microsoft.com/office/drawing/2014/main" id="{EB3AF3F0-FA4F-4CF2-86F4-3037331A78E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79045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68520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1315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4114"/>
            <a:ext cx="10489691" cy="116955"/>
          </a:xfrm>
        </p:spPr>
        <p:txBody>
          <a:bodyPr/>
          <a:lstStyle>
            <a:lvl1pPr>
              <a:defRPr>
                <a:solidFill>
                  <a:schemeClr val="accent5">
                    <a:lumMod val="60000"/>
                    <a:lumOff val="40000"/>
                  </a:schemeClr>
                </a:solidFill>
              </a:defRPr>
            </a:lvl1pPr>
          </a:lstStyle>
          <a:p>
            <a:r>
              <a:rPr lang="en-US" dirty="0"/>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endParaRPr lang="en-US" dirty="0"/>
          </a:p>
        </p:txBody>
      </p:sp>
      <p:sp>
        <p:nvSpPr>
          <p:cNvPr id="10" name="Content Placeholder 4">
            <a:extLst>
              <a:ext uri="{FF2B5EF4-FFF2-40B4-BE49-F238E27FC236}">
                <a16:creationId xmlns:a16="http://schemas.microsoft.com/office/drawing/2014/main" id="{FAB2FACB-F5E1-4405-9E84-CD76D7A47BD6}"/>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45363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Light Blu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dirty="0">
                <a:ln>
                  <a:noFill/>
                </a:ln>
                <a:solidFill>
                  <a:srgbClr val="FFFFFF"/>
                </a:solidFill>
                <a:effectLst/>
                <a:uLnTx/>
                <a:uFillTx/>
                <a:latin typeface="Microsoft Sans Serif"/>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265179" y="1"/>
              <a:ext cx="514806" cy="6167623"/>
            </a:xfrm>
            <a:prstGeom prst="round1Rect">
              <a:avLst>
                <a:gd name="adj" fmla="val 25331"/>
              </a:avLst>
            </a:prstGeom>
            <a:gradFill flip="none" rotWithShape="1">
              <a:gsLst>
                <a:gs pos="100000">
                  <a:schemeClr val="accent1">
                    <a:lumMod val="75000"/>
                    <a:alpha val="50000"/>
                  </a:schemeClr>
                </a:gs>
                <a:gs pos="4000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1279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516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1393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ACF7413-427B-4F07-806F-E831FB15B742}"/>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829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0EBDE72-AAC3-4FD4-B63C-6EC864078FC7}"/>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0772DE95-5F40-4C88-9E16-D7F56635871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76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164726C-A8F1-44A2-A682-1C3A6ED5EF31}"/>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3739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911860-7298-45AC-AFD0-88B4C50A80EC}"/>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6">
                <a:lumMod val="40000"/>
                <a:lumOff val="60000"/>
              </a:scheme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tx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873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377029C-3353-4ACD-947C-766B21BA6603}"/>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381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569AADC-D1FA-4953-9861-AF854AF4F385}"/>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tx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698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0"/>
            <a:ext cx="493776" cy="685800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3"/>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980ADE19-913D-47A0-B4F2-710200103A3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0C5CF58-2DC9-4B23-82BD-713A6628DCFA}"/>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97198799-C3BB-4526-8E3A-F87ABC102ED3}"/>
              </a:ext>
            </a:extLst>
          </p:cNvPr>
          <p:cNvSpPr>
            <a:spLocks noGrp="1"/>
          </p:cNvSpPr>
          <p:nvPr>
            <p:ph type="title"/>
          </p:nvPr>
        </p:nvSpPr>
        <p:spPr>
          <a:xfrm>
            <a:off x="495300" y="146549"/>
            <a:ext cx="5111495" cy="858055"/>
          </a:xfrm>
        </p:spPr>
        <p:txBody>
          <a:bodyPr>
            <a:spAutoFit/>
          </a:bodyPr>
          <a:lstStyle/>
          <a:p>
            <a:r>
              <a:rPr lang="en-US"/>
              <a:t>Click to edit Master title style</a:t>
            </a:r>
          </a:p>
        </p:txBody>
      </p:sp>
      <p:sp>
        <p:nvSpPr>
          <p:cNvPr id="23" name="Content Placeholder 4">
            <a:extLst>
              <a:ext uri="{FF2B5EF4-FFF2-40B4-BE49-F238E27FC236}">
                <a16:creationId xmlns:a16="http://schemas.microsoft.com/office/drawing/2014/main" id="{9F249DEF-717D-473E-B4EB-D95F63238AC7}"/>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Subtitle">
            <a:extLst>
              <a:ext uri="{FF2B5EF4-FFF2-40B4-BE49-F238E27FC236}">
                <a16:creationId xmlns:a16="http://schemas.microsoft.com/office/drawing/2014/main" id="{39D73410-E4CA-4A76-940E-3C423D8C976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Text Placeholder 30">
            <a:extLst>
              <a:ext uri="{FF2B5EF4-FFF2-40B4-BE49-F238E27FC236}">
                <a16:creationId xmlns:a16="http://schemas.microsoft.com/office/drawing/2014/main" id="{8B58EE88-5827-42F5-A91B-AB0674D5563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11534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fty Fifty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Single Corner Rounded 6">
            <a:extLst>
              <a:ext uri="{FF2B5EF4-FFF2-40B4-BE49-F238E27FC236}">
                <a16:creationId xmlns:a16="http://schemas.microsoft.com/office/drawing/2014/main" id="{09D60F74-3679-4043-99C0-326E124B1743}"/>
              </a:ext>
            </a:extLst>
          </p:cNvPr>
          <p:cNvSpPr/>
          <p:nvPr userDrawn="1"/>
        </p:nvSpPr>
        <p:spPr bwMode="gray">
          <a:xfrm flipH="1" flipV="1">
            <a:off x="6096000" y="-3"/>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AF46489A-6582-41AC-A2D4-9439A77D62A3}"/>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8FDABDB-EFAA-43E9-B631-2683EEC8D15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513DCD4-4A2F-4987-802E-E8BA4E29238D}"/>
              </a:ext>
            </a:extLst>
          </p:cNvPr>
          <p:cNvSpPr>
            <a:spLocks noGrp="1"/>
          </p:cNvSpPr>
          <p:nvPr>
            <p:ph type="title"/>
          </p:nvPr>
        </p:nvSpPr>
        <p:spPr>
          <a:xfrm>
            <a:off x="495301" y="146549"/>
            <a:ext cx="5111494"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C2365482-1B10-4CB8-9586-A1C30E739DDE}"/>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7CCB0487-21B8-4B05-8AB0-7E85B014588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E3D9EEF0-223A-45A2-A406-0D6534094D7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20000"/>
                    <a:lumOff val="8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87684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Tea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3">
                <a:lumMod val="60000"/>
                <a:lumOff val="4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28020" y="2"/>
              <a:ext cx="251965" cy="6167623"/>
            </a:xfrm>
            <a:prstGeom prst="round1Rect">
              <a:avLst>
                <a:gd name="adj" fmla="val 5000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3"/>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39000">
                  <a:srgbClr val="3493A3">
                    <a:alpha val="58000"/>
                  </a:srgbClr>
                </a:gs>
                <a:gs pos="68000">
                  <a:schemeClr val="accent4">
                    <a:lumMod val="50000"/>
                  </a:schemeClr>
                </a:gs>
                <a:gs pos="0">
                  <a:schemeClr val="accent3">
                    <a:alpha val="0"/>
                  </a:schemeClr>
                </a:gs>
                <a:gs pos="100000">
                  <a:schemeClr val="accent3">
                    <a:lumMod val="5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B4A69CDC-C3E8-42CD-A432-E856010C76D8}"/>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9360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fty Fifty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797F70B6-DCBF-4F5D-B095-EE85957F998D}"/>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B866DC54-C2B3-4A00-A4F2-854B87924E45}"/>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F989A584-2589-4972-84AE-BF0947D9FF0B}"/>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AD736622-7ACE-48B5-A276-83E307B7975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4">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86906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6">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tx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tx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bg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46549"/>
            <a:ext cx="5103876"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0B4106D1-A591-4047-9A15-3E7021F60D79}"/>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Text Placeholder 30">
            <a:extLst>
              <a:ext uri="{FF2B5EF4-FFF2-40B4-BE49-F238E27FC236}">
                <a16:creationId xmlns:a16="http://schemas.microsoft.com/office/drawing/2014/main" id="{49AD1B07-C4FD-4C9D-9312-A5EC81770ECC}"/>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129539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87B5272A-CBDF-4CA9-9DE9-D4F532997B73}"/>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98C5E184-0882-4D41-A23E-3824894FC26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40000"/>
                    <a:lumOff val="6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5296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570B9888-0249-4C15-BC59-AD316913B011}"/>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DF7552C7-E7B6-419F-B7F1-AA2E21B30733}"/>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222404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7C99A1E-5CFA-4EFC-A063-074EDF821119}"/>
              </a:ext>
            </a:extLst>
          </p:cNvPr>
          <p:cNvSpPr/>
          <p:nvPr userDrawn="1"/>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Rectangle 19">
            <a:extLst>
              <a:ext uri="{FF2B5EF4-FFF2-40B4-BE49-F238E27FC236}">
                <a16:creationId xmlns:a16="http://schemas.microsoft.com/office/drawing/2014/main" id="{06827744-B91D-4E14-9EE6-4F4E5230170B}"/>
              </a:ext>
            </a:extLst>
          </p:cNvPr>
          <p:cNvSpPr/>
          <p:nvPr userDrawn="1"/>
        </p:nvSpPr>
        <p:spPr bwMode="gray">
          <a:xfrm flipH="1">
            <a:off x="7533627"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Tree>
    <p:extLst>
      <p:ext uri="{BB962C8B-B14F-4D97-AF65-F5344CB8AC3E}">
        <p14:creationId xmlns:p14="http://schemas.microsoft.com/office/powerpoint/2010/main" val="3267257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taway 1/3 Righ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8A4FCD-30A8-446A-AB4C-13ACB27E6228}"/>
              </a:ext>
            </a:extLst>
          </p:cNvPr>
          <p:cNvSpPr/>
          <p:nvPr userDrawn="1"/>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96D5943C-75AB-4BED-9FFA-7B6830FACA97}"/>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69555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taway 1/3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51F90E-B93A-4E1E-980A-EC51B8C51A79}"/>
              </a:ext>
            </a:extLst>
          </p:cNvPr>
          <p:cNvSpPr/>
          <p:nvPr userDrawn="1"/>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D4148F99-B815-445E-B22D-27FE0C6128C1}"/>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3">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2074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C31954D-F38E-4B9C-8225-2512833E3BA9}"/>
              </a:ext>
            </a:extLst>
          </p:cNvPr>
          <p:cNvSpPr/>
          <p:nvPr userDrawn="1"/>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1F746A2F-65ED-4DC7-ABBA-D95E9E1CF83C}"/>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67245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841618-0B77-4F32-A159-4DE43C0A1317}"/>
              </a:ext>
            </a:extLst>
          </p:cNvPr>
          <p:cNvSpPr/>
          <p:nvPr userDrawn="1"/>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45DA6A80-E051-42BF-B6D5-4416297417FC}"/>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4515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8BE28DD-5384-4ADB-A3D5-27F435BB7048}"/>
              </a:ext>
            </a:extLst>
          </p:cNvPr>
          <p:cNvSpPr/>
          <p:nvPr userDrawn="1"/>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6D2B7282-B427-4833-8084-9895CB62F63F}"/>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54931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Nicke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6">
                <a:lumMod val="40000"/>
                <a:lumOff val="6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tx1"/>
                </a:solidFill>
              </a:defRPr>
            </a:lvl1pPr>
            <a:lvl2pPr marL="0" indent="0">
              <a:lnSpc>
                <a:spcPct val="96000"/>
              </a:lnSpc>
              <a:spcBef>
                <a:spcPts val="0"/>
              </a:spcBef>
              <a:buFont typeface="Microsoft Sans Serif" panose="020B0604020202020204" pitchFamily="34" charset="0"/>
              <a:buNone/>
              <a:defRPr sz="18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54674946-CCA2-4A4D-840D-BEF24D092472}"/>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lvl1pPr>
          </a:lstStyle>
          <a:p>
            <a:r>
              <a:rPr lang="en-US"/>
              <a:t>Click to edit Master title style</a:t>
            </a:r>
            <a:endParaRPr lang="en-US" dirty="0"/>
          </a:p>
        </p:txBody>
      </p:sp>
    </p:spTree>
    <p:extLst>
      <p:ext uri="{BB962C8B-B14F-4D97-AF65-F5344CB8AC3E}">
        <p14:creationId xmlns:p14="http://schemas.microsoft.com/office/powerpoint/2010/main" val="288943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Tree>
    <p:extLst>
      <p:ext uri="{BB962C8B-B14F-4D97-AF65-F5344CB8AC3E}">
        <p14:creationId xmlns:p14="http://schemas.microsoft.com/office/powerpoint/2010/main" val="225337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1715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Left L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82F2D51B-5576-4517-9671-7D622E841C9C}"/>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0778670D-4F69-4C4D-B117-2B7F0B321896}"/>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D59F355A-448C-46FB-AD5A-C2715FB65F1F}"/>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4114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Left Te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6904370-72AB-4BB4-A7CD-A52DDDBB6992}"/>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5033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191266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dirty="0"/>
              <a:t>Source sample text</a:t>
            </a:r>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2143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42090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233DA8"/>
              </a:gs>
              <a:gs pos="0">
                <a:schemeClr val="accent1">
                  <a:alpha val="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1"/>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2790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Right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6000" cy="1657345"/>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24A2011-D876-411A-AE88-8884DC253188}"/>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BCE7E5EC-A980-499E-B261-9B6A724F45FB}"/>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11363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age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2868BC3B-427B-42AE-99BE-43783D38DBAC}"/>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21430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Gun Metal">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9F9C18C-4185-44B8-A8F7-0B0E67D86A05}"/>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6"/>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4" name="first shadow">
              <a:extLst>
                <a:ext uri="{FF2B5EF4-FFF2-40B4-BE49-F238E27FC236}">
                  <a16:creationId xmlns:a16="http://schemas.microsoft.com/office/drawing/2014/main" id="{45B2270E-52C5-4478-9D7B-6EBAC263E5EC}"/>
                </a:ext>
              </a:extLst>
            </p:cNvPr>
            <p:cNvSpPr/>
            <p:nvPr userDrawn="1"/>
          </p:nvSpPr>
          <p:spPr bwMode="gray">
            <a:xfrm flipV="1">
              <a:off x="7771339" y="0"/>
              <a:ext cx="735836" cy="5477240"/>
            </a:xfrm>
            <a:prstGeom prst="round1Rect">
              <a:avLst>
                <a:gd name="adj" fmla="val 17346"/>
              </a:avLst>
            </a:prstGeom>
            <a:gradFill flip="none" rotWithShape="0">
              <a:gsLst>
                <a:gs pos="100000">
                  <a:schemeClr val="accent5">
                    <a:lumMod val="50000"/>
                  </a:schemeClr>
                </a:gs>
                <a:gs pos="0">
                  <a:schemeClr val="accent5">
                    <a:alpha val="0"/>
                  </a:schemeClr>
                </a:gs>
                <a:gs pos="54000">
                  <a:schemeClr val="accent5">
                    <a:lumMod val="50000"/>
                    <a:alpha val="2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Freeform 5">
            <a:extLst>
              <a:ext uri="{FF2B5EF4-FFF2-40B4-BE49-F238E27FC236}">
                <a16:creationId xmlns:a16="http://schemas.microsoft.com/office/drawing/2014/main" id="{EAF54038-2EE1-4AAA-8E7D-7B51C2DE442F}"/>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1FC1E11E-35BC-4505-BB14-A81D00893FB3}"/>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2551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2344397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9349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0677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gray">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7B8D4663-B6E0-4AD4-8563-711289FF2DB0}"/>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Footer Placeholder 2">
            <a:extLst>
              <a:ext uri="{FF2B5EF4-FFF2-40B4-BE49-F238E27FC236}">
                <a16:creationId xmlns:a16="http://schemas.microsoft.com/office/drawing/2014/main" id="{06F2EB5A-66E7-46F4-A54E-D517AD1E8AF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3" name="Title 1">
            <a:extLst>
              <a:ext uri="{FF2B5EF4-FFF2-40B4-BE49-F238E27FC236}">
                <a16:creationId xmlns:a16="http://schemas.microsoft.com/office/drawing/2014/main" id="{7779B7D9-EE1F-4683-8289-2F379FA449E0}"/>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1541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taway 1/4 Lef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black">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B2F625D1-43CE-4269-85DE-B80E7855C56A}"/>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E5B14D2D-DB7D-4B69-AD15-233459F8F4B3}"/>
              </a:ext>
            </a:extLst>
          </p:cNvPr>
          <p:cNvSpPr>
            <a:spLocks noGrp="1"/>
          </p:cNvSpPr>
          <p:nvPr>
            <p:ph type="title"/>
          </p:nvPr>
        </p:nvSpPr>
        <p:spPr>
          <a:xfrm>
            <a:off x="495300" y="428865"/>
            <a:ext cx="2605088" cy="1365567"/>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146C74A4-A6C9-4FA1-B811-B674B4DBBBA7}"/>
              </a:ext>
            </a:extLst>
          </p:cNvPr>
          <p:cNvSpPr>
            <a:spLocks noGrp="1"/>
          </p:cNvSpPr>
          <p:nvPr>
            <p:ph type="subTitle" idx="1"/>
          </p:nvPr>
        </p:nvSpPr>
        <p:spPr bwMode="auto">
          <a:xfrm>
            <a:off x="495300" y="1869281"/>
            <a:ext cx="2607469" cy="428451"/>
          </a:xfrm>
          <a:prstGeom prst="rect">
            <a:avLst/>
          </a:prstGeom>
        </p:spPr>
        <p:txBody>
          <a:bodyPr wrap="square">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6841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taway 1/4 Left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0DC4CC26-1781-4E6F-9904-2F3F546E1BC5}"/>
              </a:ext>
            </a:extLst>
          </p:cNvPr>
          <p:cNvSpPr>
            <a:spLocks noGrp="1"/>
          </p:cNvSpPr>
          <p:nvPr>
            <p:ph type="title"/>
          </p:nvPr>
        </p:nvSpPr>
        <p:spPr>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F791D318-BA35-40BC-B9B6-494F84B94A40}"/>
              </a:ext>
            </a:extLst>
          </p:cNvPr>
          <p:cNvSpPr>
            <a:spLocks noGrp="1"/>
          </p:cNvSpPr>
          <p:nvPr>
            <p:ph type="subTitle" idx="1"/>
          </p:nvPr>
        </p:nvSpPr>
        <p:spPr bwMode="auto">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9078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413092"/>
            <a:ext cx="2605088" cy="1381340"/>
          </a:xfrm>
        </p:spPr>
        <p:txBody>
          <a:bodyPr wrap="square">
            <a:spAutoFit/>
          </a:bodyPr>
          <a:lstStyle>
            <a:lvl1pPr>
              <a:lnSpc>
                <a:spcPct val="87000"/>
              </a:lnSpc>
              <a:defRPr sz="3400"/>
            </a:lvl1pPr>
          </a:lstStyle>
          <a:p>
            <a:r>
              <a:rPr lang="en-US"/>
              <a:t>Click to edit Master title style</a:t>
            </a:r>
            <a:endParaRPr lang="en-US" dirty="0"/>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2003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8206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57240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g Statement Circle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userDrawn="1"/>
        </p:nvSpPr>
        <p:spPr bwMode="ltGray">
          <a:xfrm>
            <a:off x="6675120" y="1146676"/>
            <a:ext cx="4536590" cy="4560096"/>
          </a:xfrm>
          <a:prstGeom prst="ellipse">
            <a:avLst/>
          </a:prstGeom>
          <a:gradFill>
            <a:gsLst>
              <a:gs pos="0">
                <a:schemeClr val="accent1"/>
              </a:gs>
              <a:gs pos="100000">
                <a:schemeClr val="accent2">
                  <a:lumMod val="50000"/>
                </a:schemeClr>
              </a:gs>
            </a:gsLst>
            <a:lin ang="18900000" scaled="0"/>
          </a:gradFill>
          <a:ln w="25400" cap="flat" cmpd="sng" algn="ctr">
            <a:noFill/>
            <a:prstDash val="solid"/>
          </a:ln>
          <a:effectLst>
            <a:innerShdw blurRad="127000" dist="114300">
              <a:srgbClr val="3253DC">
                <a:lumMod val="50000"/>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87A281D7-BEA4-4300-BD71-BE1E8303801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ext Placeholder 51">
            <a:extLst>
              <a:ext uri="{FF2B5EF4-FFF2-40B4-BE49-F238E27FC236}">
                <a16:creationId xmlns:a16="http://schemas.microsoft.com/office/drawing/2014/main" id="{90653042-57AF-4FDA-9439-6F40EF78400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7" name="Title 1">
            <a:extLst>
              <a:ext uri="{FF2B5EF4-FFF2-40B4-BE49-F238E27FC236}">
                <a16:creationId xmlns:a16="http://schemas.microsoft.com/office/drawing/2014/main" id="{FEB48A53-16FB-4DBE-81F5-E87D71D55E95}"/>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40651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Midnight">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6A3D65C-2C5D-4CD5-B664-96BCEC410C2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5">
                    <a:lumMod val="75000"/>
                  </a:schemeClr>
                </a:gs>
                <a:gs pos="0">
                  <a:schemeClr val="accent5"/>
                </a:gs>
                <a:gs pos="64000">
                  <a:schemeClr val="accent5">
                    <a:lumMod val="7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tx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35465864-5BD3-43E9-B02B-2CC7152314D9}"/>
                </a:ext>
              </a:extLst>
            </p:cNvPr>
            <p:cNvSpPr/>
            <p:nvPr userDrawn="1"/>
          </p:nvSpPr>
          <p:spPr bwMode="gray">
            <a:xfrm flipV="1">
              <a:off x="7771339" y="0"/>
              <a:ext cx="735836" cy="5477240"/>
            </a:xfrm>
            <a:prstGeom prst="round1Rect">
              <a:avLst>
                <a:gd name="adj" fmla="val 17346"/>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127487"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4" name="Freeform 5">
            <a:extLst>
              <a:ext uri="{FF2B5EF4-FFF2-40B4-BE49-F238E27FC236}">
                <a16:creationId xmlns:a16="http://schemas.microsoft.com/office/drawing/2014/main" id="{B888084C-17B8-4DDF-8119-204A07EF5C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5" name="Title 2">
            <a:extLst>
              <a:ext uri="{FF2B5EF4-FFF2-40B4-BE49-F238E27FC236}">
                <a16:creationId xmlns:a16="http://schemas.microsoft.com/office/drawing/2014/main" id="{58A05AE2-9442-4730-8FBA-33FA9563787D}"/>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88224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g Statement Circle Light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chemeClr val="accent2"/>
              </a:gs>
              <a:gs pos="0">
                <a:srgbClr val="6086E7"/>
              </a:gs>
            </a:gsLst>
            <a:lin ang="18900000" scaled="0"/>
          </a:gradFill>
          <a:ln w="25400" cap="flat" cmpd="sng" algn="ctr">
            <a:noFill/>
            <a:prstDash val="solid"/>
          </a:ln>
          <a:effectLst>
            <a:innerShdw blurRad="127000" dist="114300">
              <a:srgbClr val="415795">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C4765B5F-95F9-4199-A1B6-AB2525FF1433}"/>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C6F1A92C-77BA-48A5-9BCE-2205354F8D44}"/>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1AD770C1-C19F-41DC-9472-333E12B88536}"/>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08734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Statement Circle Te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solidFill>
            <a:schemeClr val="accent3"/>
          </a:solidFill>
          <a:ln w="25400" cap="flat" cmpd="sng" algn="ctr">
            <a:noFill/>
            <a:prstDash val="solid"/>
          </a:ln>
          <a:effectLst>
            <a:innerShdw blurRad="127000" dist="114300">
              <a:schemeClr val="accent3">
                <a:lumMod val="5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AA22E4D-B42F-4C21-BBB9-E780E0243FE3}"/>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0211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g Statement Circle Nicke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C0C8D6"/>
              </a:gs>
              <a:gs pos="15000">
                <a:schemeClr val="accent6"/>
              </a:gs>
            </a:gsLst>
            <a:lin ang="18900000" scaled="0"/>
          </a:gradFill>
          <a:ln w="25400" cap="flat" cmpd="sng" algn="ctr">
            <a:noFill/>
            <a:prstDash val="solid"/>
          </a:ln>
          <a:effectLst>
            <a:innerShdw blurRad="127000" dist="114300">
              <a:schemeClr val="accent5">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C6640F8-D4E8-4380-9825-E203D7EDAD78}"/>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1115985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Statement Circle Gun Met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697790"/>
              </a:gs>
              <a:gs pos="1000">
                <a:schemeClr val="accent5"/>
              </a:gs>
            </a:gsLst>
            <a:lin ang="18900000" scaled="0"/>
          </a:gradFill>
          <a:ln w="25400" cap="flat" cmpd="sng" algn="ctr">
            <a:noFill/>
            <a:prstDash val="solid"/>
          </a:ln>
          <a:effectLst>
            <a:innerShdw blurRad="127000" dist="114300">
              <a:schemeClr val="accent5">
                <a:lumMod val="75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A7350EC2-08F0-4D7F-9377-DA5237FC6107}"/>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49AC31FE-26ED-4666-B85B-8A0A27C741C1}"/>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63154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Statement Circle Midnight">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21CCE1E2-D3E9-440A-A7A2-9A3EE0A282F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6" name="Oval 5">
            <a:extLst>
              <a:ext uri="{FF2B5EF4-FFF2-40B4-BE49-F238E27FC236}">
                <a16:creationId xmlns:a16="http://schemas.microsoft.com/office/drawing/2014/main" id="{1321BDBD-A319-4A9D-A52B-4542BAE8D156}"/>
              </a:ext>
            </a:extLst>
          </p:cNvPr>
          <p:cNvSpPr>
            <a:spLocks/>
          </p:cNvSpPr>
          <p:nvPr userDrawn="1"/>
        </p:nvSpPr>
        <p:spPr bwMode="ltGray">
          <a:xfrm>
            <a:off x="6677946" y="1146676"/>
            <a:ext cx="4536590" cy="4560096"/>
          </a:xfrm>
          <a:prstGeom prst="ellipse">
            <a:avLst/>
          </a:prstGeom>
          <a:gradFill>
            <a:gsLst>
              <a:gs pos="100000">
                <a:srgbClr val="13344D"/>
              </a:gs>
              <a:gs pos="21000">
                <a:schemeClr val="tx2"/>
              </a:gs>
            </a:gsLst>
            <a:lin ang="18900000" scaled="0"/>
          </a:gradFill>
          <a:ln w="25400" cap="flat" cmpd="sng" algn="ctr">
            <a:noFill/>
            <a:prstDash val="solid"/>
          </a:ln>
          <a:effectLst>
            <a:innerShdw blurRad="127000" dist="114300">
              <a:schemeClr val="bg1">
                <a:lumMod val="1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7" name="Title 1">
            <a:extLst>
              <a:ext uri="{FF2B5EF4-FFF2-40B4-BE49-F238E27FC236}">
                <a16:creationId xmlns:a16="http://schemas.microsoft.com/office/drawing/2014/main" id="{5B05E55E-4E31-4720-B7A8-F4EA4666E62B}"/>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20566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800" b="1" kern="1200" noProof="0" dirty="0">
                <a:solidFill>
                  <a:prstClr val="white"/>
                </a:solidFill>
                <a:latin typeface="+mn-lt"/>
                <a:ea typeface="+mn-ea"/>
                <a:cs typeface="+mn-cs"/>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19531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gue Light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87964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gue Te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1DCAE4-87E2-4E51-BE5C-CABC05DA1E97}"/>
              </a:ext>
            </a:extLst>
          </p:cNvPr>
          <p:cNvGrpSpPr/>
          <p:nvPr userDrawn="1"/>
        </p:nvGrpSpPr>
        <p:grpSpPr bwMode="white">
          <a:xfrm>
            <a:off x="-2" y="0"/>
            <a:ext cx="9837779" cy="5917440"/>
            <a:chOff x="116048" y="0"/>
            <a:chExt cx="6000394" cy="5917440"/>
          </a:xfrm>
        </p:grpSpPr>
        <p:sp>
          <p:nvSpPr>
            <p:cNvPr id="17" name="Rectangle: Single Corner Rounded 16">
              <a:extLst>
                <a:ext uri="{FF2B5EF4-FFF2-40B4-BE49-F238E27FC236}">
                  <a16:creationId xmlns:a16="http://schemas.microsoft.com/office/drawing/2014/main" id="{890F360D-2240-4F74-AF11-9523B0D87327}"/>
                </a:ext>
              </a:extLst>
            </p:cNvPr>
            <p:cNvSpPr/>
            <p:nvPr userDrawn="1"/>
          </p:nvSpPr>
          <p:spPr bwMode="white">
            <a:xfrm flipV="1">
              <a:off x="116048" y="0"/>
              <a:ext cx="6000393" cy="5917440"/>
            </a:xfrm>
            <a:prstGeom prst="round1Rect">
              <a:avLst>
                <a:gd name="adj" fmla="val 3163"/>
              </a:avLst>
            </a:prstGeom>
            <a:gradFill>
              <a:gsLst>
                <a:gs pos="15000">
                  <a:schemeClr val="accent3"/>
                </a:gs>
                <a:gs pos="100000">
                  <a:schemeClr val="accent3">
                    <a:lumMod val="75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276F6C71-5E9B-4ACF-B1FB-49D20C4BA66F}"/>
                </a:ext>
              </a:extLst>
            </p:cNvPr>
            <p:cNvSpPr/>
            <p:nvPr userDrawn="1"/>
          </p:nvSpPr>
          <p:spPr bwMode="white">
            <a:xfrm flipV="1">
              <a:off x="4722552" y="0"/>
              <a:ext cx="1393890" cy="5917440"/>
            </a:xfrm>
            <a:prstGeom prst="round1Rect">
              <a:avLst>
                <a:gd name="adj" fmla="val 8361"/>
              </a:avLst>
            </a:prstGeom>
            <a:gradFill>
              <a:gsLst>
                <a:gs pos="88000">
                  <a:schemeClr val="tx1">
                    <a:alpha val="60000"/>
                  </a:schemeClr>
                </a:gs>
                <a:gs pos="33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C2E08BD1-BCB5-464E-A624-7C8D59C0C0B9}"/>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E73A6FF3-D047-4614-AD57-602D68D4A46C}"/>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77535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chemeClr val="accent6">
                    <a:lumMod val="40000"/>
                    <a:lumOff val="60000"/>
                  </a:schemeClr>
                </a:gs>
                <a:gs pos="100000">
                  <a:schemeClr val="accent6">
                    <a:lumMod val="60000"/>
                    <a:lumOff val="40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751"/>
              </a:avLst>
            </a:prstGeom>
            <a:gradFill>
              <a:gsLst>
                <a:gs pos="88000">
                  <a:schemeClr val="tx1">
                    <a:alpha val="58000"/>
                  </a:schemeClr>
                </a:gs>
                <a:gs pos="39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ECF4BB80-106E-4F06-8637-959A2D9E4F74}"/>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2034326E-AB1D-4AB4-90EB-3CDD025430AE}"/>
              </a:ext>
            </a:extLst>
          </p:cNvPr>
          <p:cNvSpPr>
            <a:spLocks noGrp="1"/>
          </p:cNvSpPr>
          <p:nvPr>
            <p:ph type="title"/>
          </p:nvPr>
        </p:nvSpPr>
        <p:spPr>
          <a:xfrm>
            <a:off x="495298" y="2457921"/>
            <a:ext cx="8829675" cy="1472711"/>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469921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rgbClr val="556685"/>
                </a:gs>
                <a:gs pos="100000">
                  <a:schemeClr val="accent5"/>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922"/>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0E40E159-9F39-4F01-A7AA-D2D8902DFD25}"/>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729CFA0F-02A0-4AF1-9722-392DFCA4E221}"/>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5283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Light Blue">
    <p:bg>
      <p:bgPr>
        <a:solidFill>
          <a:schemeClr val="accent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2">
                <a:lumMod val="40000"/>
                <a:lumOff val="60000"/>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9AB5691A-A977-4B57-832C-70C2D88356F8}"/>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3E7937C0-5CE8-47A4-96CE-9474EBC72BF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2B575940-DC4A-4F89-9B40-B2D5BB14F9D5}"/>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63384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solidFill>
              <a:schemeClr val="tx2"/>
            </a:soli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4264"/>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8" name="Subtitle">
            <a:extLst>
              <a:ext uri="{FF2B5EF4-FFF2-40B4-BE49-F238E27FC236}">
                <a16:creationId xmlns:a16="http://schemas.microsoft.com/office/drawing/2014/main" id="{9D3C0F03-E0C3-42D5-87D1-59F797FD9D43}"/>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57F736A3-4D11-4C0C-A858-4F2FF633E43B}"/>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4934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EC01074-217C-4A66-9F0B-CAF43251D25B}"/>
              </a:ext>
            </a:extLst>
          </p:cNvPr>
          <p:cNvGrpSpPr/>
          <p:nvPr userDrawn="1"/>
        </p:nvGrpSpPr>
        <p:grpSpPr bwMode="hidden">
          <a:xfrm>
            <a:off x="-1855" y="5422393"/>
            <a:ext cx="12195710" cy="1435607"/>
            <a:chOff x="-1855" y="5345050"/>
            <a:chExt cx="12195710" cy="1435607"/>
          </a:xfrm>
        </p:grpSpPr>
        <p:sp>
          <p:nvSpPr>
            <p:cNvPr id="9" name="Rectangle 8">
              <a:extLst>
                <a:ext uri="{FF2B5EF4-FFF2-40B4-BE49-F238E27FC236}">
                  <a16:creationId xmlns:a16="http://schemas.microsoft.com/office/drawing/2014/main" id="{A20F0B08-1A42-4741-9BFD-A54A2EB7AABB}"/>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0" name="Rectangle: Single Corner Rounded 6">
              <a:extLst>
                <a:ext uri="{FF2B5EF4-FFF2-40B4-BE49-F238E27FC236}">
                  <a16:creationId xmlns:a16="http://schemas.microsoft.com/office/drawing/2014/main" id="{DD2D4C05-687D-4B24-9D18-4EF53E6A3A47}"/>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7" name="TextBox 6">
            <a:extLst>
              <a:ext uri="{FF2B5EF4-FFF2-40B4-BE49-F238E27FC236}">
                <a16:creationId xmlns:a16="http://schemas.microsoft.com/office/drawing/2014/main" id="{1603D846-953C-47C3-9FE6-C4A9C1F293B8}"/>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87581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ote Light Blue">
    <p:bg>
      <p:bgPr>
        <a:solidFill>
          <a:schemeClr val="accent2"/>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0013048A-0BD6-43BB-8E42-342E9A375BD4}"/>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F17A952-37AC-4EF1-A44C-A23DEF993CF0}"/>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D2EE94D9-5190-4400-9469-EA555AB35C99}"/>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D96FDD69-DC19-4F6F-B8DC-DF46F9DF84D8}"/>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49C5F39E-900A-40BF-B369-CE8E2DB19A04}"/>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2462F1E1-2667-40B3-80CA-74BB3BE3FD5C}"/>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6B6CD81E-F7C1-4BB6-8F3A-30084B745F1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73862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ote Teal">
    <p:bg>
      <p:bgPr>
        <a:solidFill>
          <a:schemeClr val="accent3"/>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39641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6">
                    <a:lumMod val="40000"/>
                    <a:lumOff val="60000"/>
                    <a:alpha val="0"/>
                  </a:schemeClr>
                </a:gs>
                <a:gs pos="100000">
                  <a:srgbClr val="95A4B3">
                    <a:alpha val="6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tx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13227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Quote Gun Metal">
    <p:bg>
      <p:bgPr>
        <a:solidFill>
          <a:schemeClr val="accent5"/>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9F4BD61-79B1-4FA5-B6AF-78B70186DCFC}"/>
              </a:ext>
            </a:extLst>
          </p:cNvPr>
          <p:cNvGrpSpPr/>
          <p:nvPr userDrawn="1"/>
        </p:nvGrpSpPr>
        <p:grpSpPr bwMode="hidden">
          <a:xfrm>
            <a:off x="-1855" y="5422393"/>
            <a:ext cx="12195710" cy="1435607"/>
            <a:chOff x="-1855" y="5345050"/>
            <a:chExt cx="12195710" cy="1435607"/>
          </a:xfrm>
        </p:grpSpPr>
        <p:sp>
          <p:nvSpPr>
            <p:cNvPr id="14" name="Rectangle 13">
              <a:extLst>
                <a:ext uri="{FF2B5EF4-FFF2-40B4-BE49-F238E27FC236}">
                  <a16:creationId xmlns:a16="http://schemas.microsoft.com/office/drawing/2014/main" id="{B0C9D67C-022E-4D4C-B0B6-3D3C872C2ECC}"/>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5" name="Rectangle: Single Corner Rounded 6">
              <a:extLst>
                <a:ext uri="{FF2B5EF4-FFF2-40B4-BE49-F238E27FC236}">
                  <a16:creationId xmlns:a16="http://schemas.microsoft.com/office/drawing/2014/main" id="{6E9A8A5F-38D4-4C13-9C86-ABA2E769B4E3}"/>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4393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Quote Midnight">
    <p:bg>
      <p:bgPr>
        <a:solidFill>
          <a:schemeClr val="tx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251064F-F6C0-4F82-8A3B-9D94517600A9}"/>
              </a:ext>
            </a:extLst>
          </p:cNvPr>
          <p:cNvGrpSpPr/>
          <p:nvPr userDrawn="1"/>
        </p:nvGrpSpPr>
        <p:grpSpPr>
          <a:xfrm>
            <a:off x="-1855" y="5422393"/>
            <a:ext cx="12195710" cy="1435607"/>
            <a:chOff x="-1855" y="5345050"/>
            <a:chExt cx="12195710" cy="1435607"/>
          </a:xfrm>
        </p:grpSpPr>
        <p:sp>
          <p:nvSpPr>
            <p:cNvPr id="12" name="Rectangle 11">
              <a:extLst>
                <a:ext uri="{FF2B5EF4-FFF2-40B4-BE49-F238E27FC236}">
                  <a16:creationId xmlns:a16="http://schemas.microsoft.com/office/drawing/2014/main" id="{81E49DF0-688F-4F01-85DA-A40E1B928462}"/>
                </a:ext>
              </a:extLst>
            </p:cNvPr>
            <p:cNvSpPr/>
            <p:nvPr userDrawn="1"/>
          </p:nvSpPr>
          <p:spPr bwMode="gray">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3" name="Rectangle: Single Corner Rounded 6">
              <a:extLst>
                <a:ext uri="{FF2B5EF4-FFF2-40B4-BE49-F238E27FC236}">
                  <a16:creationId xmlns:a16="http://schemas.microsoft.com/office/drawing/2014/main" id="{C8C0B1F6-3934-4D62-83E5-5862FBAB621A}"/>
                </a:ext>
              </a:extLst>
            </p:cNvPr>
            <p:cNvSpPr/>
            <p:nvPr userDrawn="1"/>
          </p:nvSpPr>
          <p:spPr bwMode="gray">
            <a:xfrm rot="16200000" flipH="1">
              <a:off x="5849113" y="-504059"/>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95315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bwMode="gray">
      <p:bgPr>
        <a:solidFill>
          <a:schemeClr val="accent1"/>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6283EE"/>
              </a:gs>
              <a:gs pos="75000">
                <a:schemeClr val="accent2"/>
              </a:gs>
            </a:gsLst>
            <a:lin ang="3000000" scaled="0"/>
          </a:gradFill>
          <a:ln>
            <a:noFill/>
          </a:ln>
          <a:effectLst>
            <a:outerShdw blurRad="571500" dist="317500" dir="8100000" algn="t" rotWithShape="0">
              <a:schemeClr val="accent1">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8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53AE43F5-5CA9-4FD6-B922-D1FD0597CAC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EF38D1F4-DDA6-48B8-A4F5-782E2788E4B0}"/>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272047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hank You Light Blue">
    <p:bg bwMode="gray">
      <p:bgPr>
        <a:solidFill>
          <a:schemeClr val="accent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42000">
                <a:schemeClr val="accent2">
                  <a:lumMod val="60000"/>
                  <a:lumOff val="40000"/>
                </a:schemeClr>
              </a:gs>
              <a:gs pos="100000">
                <a:schemeClr val="accent2">
                  <a:lumMod val="40000"/>
                  <a:lumOff val="60000"/>
                </a:schemeClr>
              </a:gs>
            </a:gsLst>
            <a:lin ang="3000000" scaled="0"/>
          </a:gradFill>
          <a:ln>
            <a:noFill/>
          </a:ln>
          <a:effectLst>
            <a:outerShdw blurRad="571500" dist="317500" dir="8100000" algn="t" rotWithShape="0">
              <a:schemeClr val="accent1">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1BBFAAC6-E06B-C74C-A467-BC88626AAE54}"/>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©2018-2021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09CCF517-B68B-5F48-A691-33CE4DBDE9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166689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hank You Teal">
    <p:bg bwMode="gray">
      <p:bgPr>
        <a:solidFill>
          <a:schemeClr val="accent3"/>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chemeClr val="accent3"/>
              </a:gs>
              <a:gs pos="75000">
                <a:schemeClr val="accent4"/>
              </a:gs>
            </a:gsLst>
            <a:lin ang="3000000" scaled="0"/>
          </a:gradFill>
          <a:ln>
            <a:noFill/>
          </a:ln>
          <a:effectLst>
            <a:outerShdw blurRad="825500" dist="317500" dir="8100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2" name="TextBox 21">
            <a:extLst>
              <a:ext uri="{FF2B5EF4-FFF2-40B4-BE49-F238E27FC236}">
                <a16:creationId xmlns:a16="http://schemas.microsoft.com/office/drawing/2014/main" id="{F2222AFD-0CBF-8243-B676-CA738970C263}"/>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3" name="TextBox 22">
            <a:extLst>
              <a:ext uri="{FF2B5EF4-FFF2-40B4-BE49-F238E27FC236}">
                <a16:creationId xmlns:a16="http://schemas.microsoft.com/office/drawing/2014/main" id="{C206C87A-8BF9-3648-94EC-1F790D730DB3}"/>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417733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Teal">
    <p:bg>
      <p:bgPr>
        <a:solidFill>
          <a:schemeClr val="accent3"/>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4">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181E4135-726A-4D1C-A91C-5C35847AF4F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604BBF9E-6C60-435B-99A6-364C05DFE387}"/>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3280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bwMode="gray">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E9EEF3"/>
              </a:gs>
              <a:gs pos="75000">
                <a:srgbClr val="F2F5F8"/>
              </a:gs>
            </a:gsLst>
            <a:lin ang="3000000" scaled="0"/>
          </a:gradFill>
          <a:ln>
            <a:noFill/>
          </a:ln>
          <a:effectLst>
            <a:outerShdw blurRad="825500" dist="317500" dir="8100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9" name="TextBox 18">
            <a:extLst>
              <a:ext uri="{FF2B5EF4-FFF2-40B4-BE49-F238E27FC236}">
                <a16:creationId xmlns:a16="http://schemas.microsoft.com/office/drawing/2014/main" id="{E6895FC1-2374-754F-91A0-8E84D6EDD07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©2018-2021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1" name="TextBox 20">
            <a:extLst>
              <a:ext uri="{FF2B5EF4-FFF2-40B4-BE49-F238E27FC236}">
                <a16:creationId xmlns:a16="http://schemas.microsoft.com/office/drawing/2014/main" id="{91774D6F-B47A-8040-85E7-4783F532851B}"/>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24217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hank You Gun Metal">
    <p:bg bwMode="gray">
      <p:bgPr>
        <a:solidFill>
          <a:schemeClr val="accent5"/>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7F8699"/>
              </a:gs>
              <a:gs pos="75000">
                <a:schemeClr val="accent6"/>
              </a:gs>
            </a:gsLst>
            <a:lin ang="3000000" scaled="0"/>
          </a:gradFill>
          <a:ln>
            <a:noFill/>
          </a:ln>
          <a:effectLst>
            <a:outerShdw blurRad="825500" dist="317500" dir="8100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solidFill>
            <a:srgbClr val="FFFFFF"/>
          </a:solidFill>
          <a:ln>
            <a:noFill/>
          </a:ln>
          <a:effectLst>
            <a:outerShdw blurRad="571500" dist="406400" dir="7440000" sx="96000" sy="96000" algn="t" rotWithShape="0">
              <a:schemeClr val="accent5">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20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 name="Freeform 5">
            <a:extLst>
              <a:ext uri="{FF2B5EF4-FFF2-40B4-BE49-F238E27FC236}">
                <a16:creationId xmlns:a16="http://schemas.microsoft.com/office/drawing/2014/main" id="{B102D1B2-402E-4344-9A6D-E9948DE266A1}"/>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6" name="TextBox 25">
            <a:extLst>
              <a:ext uri="{FF2B5EF4-FFF2-40B4-BE49-F238E27FC236}">
                <a16:creationId xmlns:a16="http://schemas.microsoft.com/office/drawing/2014/main" id="{1332D5EF-0B87-2441-A8D2-15FC67610C42}"/>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7" name="TextBox 26">
            <a:extLst>
              <a:ext uri="{FF2B5EF4-FFF2-40B4-BE49-F238E27FC236}">
                <a16:creationId xmlns:a16="http://schemas.microsoft.com/office/drawing/2014/main" id="{220136A9-10B0-484B-B43C-1C5D81399F7F}"/>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364004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bwMode="gray">
      <p:bgPr>
        <a:solidFill>
          <a:schemeClr val="tx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404C64"/>
              </a:gs>
              <a:gs pos="75000">
                <a:srgbClr val="4F5E79"/>
              </a:gs>
            </a:gsLst>
            <a:lin ang="3000000" scaled="0"/>
          </a:gradFill>
          <a:ln>
            <a:noFill/>
          </a:ln>
          <a:effectLst>
            <a:outerShdw blurRad="825500" dist="317500" dir="8100000" algn="t" rotWithShape="0">
              <a:srgbClr val="151B25"/>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571500" dist="406400" dir="7440000" sx="96000" sy="96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9CB31EA3-A1D8-4235-84D9-EE3F37F4BD63}"/>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EC8C761A-7658-7849-96A2-FD27800E6D59}"/>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61E0F077-22C5-9C4D-AB1E-4CDF5BE7E8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99257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1" name="Freeform 5">
            <a:extLst>
              <a:ext uri="{FF2B5EF4-FFF2-40B4-BE49-F238E27FC236}">
                <a16:creationId xmlns:a16="http://schemas.microsoft.com/office/drawing/2014/main" id="{F4F21B3B-8370-498E-B214-1B3799C368C6}"/>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FA103B49-D00E-4047-9857-4E00A4F054CB}"/>
              </a:ext>
            </a:extLst>
          </p:cNvPr>
          <p:cNvSpPr>
            <a:spLocks noGrp="1"/>
          </p:cNvSpPr>
          <p:nvPr>
            <p:ph type="title"/>
          </p:nvPr>
        </p:nvSpPr>
        <p:spPr>
          <a:xfrm>
            <a:off x="475488" y="818952"/>
            <a:ext cx="644601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69236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95300" y="549415"/>
            <a:ext cx="11187112" cy="455189"/>
          </a:xfrm>
          <a:prstGeom prst="rect">
            <a:avLst/>
          </a:prstGeom>
        </p:spPr>
        <p:txBody>
          <a:bodyPr vert="horz" wrap="square" lIns="0" tIns="0" rIns="0" bIns="0" rtlCol="0" anchor="b">
            <a:spAutoFit/>
          </a:bodyPr>
          <a:lstStyle/>
          <a:p>
            <a:r>
              <a:rPr lang="en-US"/>
              <a:t>Click to edit Master title style</a:t>
            </a:r>
            <a:endParaRPr lang="en-US" dirty="0"/>
          </a:p>
        </p:txBody>
      </p:sp>
      <p:sp>
        <p:nvSpPr>
          <p:cNvPr id="98" name="TextBox 97"/>
          <p:cNvSpPr txBox="1"/>
          <p:nvPr userDrawn="1"/>
        </p:nvSpPr>
        <p:spPr>
          <a:xfrm>
            <a:off x="11571666" y="6513831"/>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690255727"/>
      </p:ext>
    </p:extLst>
  </p:cSld>
  <p:clrMap bg1="lt1" tx1="dk1" bg2="lt2" tx2="dk2" accent1="accent1" accent2="accent2" accent3="accent3" accent4="accent4" accent5="accent5" accent6="accent6" hlink="hlink" folHlink="folHlink"/>
  <p:sldLayoutIdLst>
    <p:sldLayoutId id="2147483717" r:id="rId1"/>
    <p:sldLayoutId id="2147483817" r:id="rId2"/>
    <p:sldLayoutId id="2147483790" r:id="rId3"/>
    <p:sldLayoutId id="2147483816" r:id="rId4"/>
    <p:sldLayoutId id="2147483791" r:id="rId5"/>
    <p:sldLayoutId id="2147483793" r:id="rId6"/>
    <p:sldLayoutId id="2147483818" r:id="rId7"/>
    <p:sldLayoutId id="2147483784" r:id="rId8"/>
    <p:sldLayoutId id="2147483797" r:id="rId9"/>
    <p:sldLayoutId id="2147483785" r:id="rId10"/>
    <p:sldLayoutId id="2147483786" r:id="rId11"/>
    <p:sldLayoutId id="2147483819" r:id="rId12"/>
    <p:sldLayoutId id="2147483787" r:id="rId13"/>
    <p:sldLayoutId id="2147483815" r:id="rId14"/>
    <p:sldLayoutId id="2147483788" r:id="rId15"/>
    <p:sldLayoutId id="2147483789" r:id="rId16"/>
    <p:sldLayoutId id="2147483723" r:id="rId17"/>
    <p:sldLayoutId id="2147483722" r:id="rId18"/>
    <p:sldLayoutId id="2147483724" r:id="rId19"/>
    <p:sldLayoutId id="2147483725" r:id="rId20"/>
    <p:sldLayoutId id="2147483726" r:id="rId21"/>
    <p:sldLayoutId id="2147483727" r:id="rId22"/>
    <p:sldLayoutId id="2147483728" r:id="rId23"/>
    <p:sldLayoutId id="2147483729" r:id="rId24"/>
    <p:sldLayoutId id="2147483794" r:id="rId25"/>
    <p:sldLayoutId id="2147483730" r:id="rId26"/>
    <p:sldLayoutId id="2147483781" r:id="rId27"/>
    <p:sldLayoutId id="2147483731" r:id="rId28"/>
    <p:sldLayoutId id="2147483732" r:id="rId29"/>
    <p:sldLayoutId id="2147483733" r:id="rId30"/>
    <p:sldLayoutId id="2147483795" r:id="rId31"/>
    <p:sldLayoutId id="2147483734" r:id="rId32"/>
    <p:sldLayoutId id="2147483780" r:id="rId33"/>
    <p:sldLayoutId id="2147483827" r:id="rId34"/>
    <p:sldLayoutId id="2147483828" r:id="rId35"/>
    <p:sldLayoutId id="2147483829" r:id="rId36"/>
    <p:sldLayoutId id="2147483830" r:id="rId37"/>
    <p:sldLayoutId id="2147483831" r:id="rId38"/>
    <p:sldLayoutId id="2147483832" r:id="rId39"/>
    <p:sldLayoutId id="2147483805" r:id="rId40"/>
    <p:sldLayoutId id="2147483739" r:id="rId41"/>
    <p:sldLayoutId id="2147483740" r:id="rId42"/>
    <p:sldLayoutId id="2147483741" r:id="rId43"/>
    <p:sldLayoutId id="2147483798" r:id="rId44"/>
    <p:sldLayoutId id="2147483742" r:id="rId45"/>
    <p:sldLayoutId id="2147483778" r:id="rId46"/>
    <p:sldLayoutId id="2147483743" r:id="rId47"/>
    <p:sldLayoutId id="2147483744" r:id="rId48"/>
    <p:sldLayoutId id="2147483745" r:id="rId49"/>
    <p:sldLayoutId id="2147483799" r:id="rId50"/>
    <p:sldLayoutId id="2147483746" r:id="rId51"/>
    <p:sldLayoutId id="2147483777" r:id="rId52"/>
    <p:sldLayoutId id="2147483747" r:id="rId53"/>
    <p:sldLayoutId id="2147483748" r:id="rId54"/>
    <p:sldLayoutId id="2147483749" r:id="rId55"/>
    <p:sldLayoutId id="2147483800" r:id="rId56"/>
    <p:sldLayoutId id="2147483750" r:id="rId57"/>
    <p:sldLayoutId id="2147483775" r:id="rId58"/>
    <p:sldLayoutId id="2147483754" r:id="rId59"/>
    <p:sldLayoutId id="2147483755" r:id="rId60"/>
    <p:sldLayoutId id="2147483756" r:id="rId61"/>
    <p:sldLayoutId id="2147483812" r:id="rId62"/>
    <p:sldLayoutId id="2147483757" r:id="rId63"/>
    <p:sldLayoutId id="2147483774" r:id="rId64"/>
    <p:sldLayoutId id="2147483769" r:id="rId65"/>
    <p:sldLayoutId id="2147483823" r:id="rId66"/>
    <p:sldLayoutId id="2147483760" r:id="rId67"/>
    <p:sldLayoutId id="2147483813" r:id="rId68"/>
    <p:sldLayoutId id="2147483770" r:id="rId69"/>
    <p:sldLayoutId id="2147483772" r:id="rId70"/>
    <p:sldLayoutId id="2147483762" r:id="rId71"/>
    <p:sldLayoutId id="2147483763" r:id="rId72"/>
    <p:sldLayoutId id="2147483764" r:id="rId73"/>
    <p:sldLayoutId id="2147483814" r:id="rId74"/>
    <p:sldLayoutId id="2147483765" r:id="rId75"/>
    <p:sldLayoutId id="2147483771" r:id="rId76"/>
    <p:sldLayoutId id="2147483766" r:id="rId77"/>
    <p:sldLayoutId id="2147483824" r:id="rId78"/>
    <p:sldLayoutId id="2147483767" r:id="rId79"/>
    <p:sldLayoutId id="2147483825" r:id="rId80"/>
    <p:sldLayoutId id="2147483768" r:id="rId81"/>
    <p:sldLayoutId id="2147483783" r:id="rId8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3400" kern="1200" baseline="0">
          <a:solidFill>
            <a:schemeClr val="tx1"/>
          </a:solidFill>
          <a:latin typeface="+mj-lt"/>
          <a:ea typeface="+mj-ea"/>
          <a:cs typeface="+mj-cs"/>
        </a:defRPr>
      </a:lvl1pPr>
    </p:titleStyle>
    <p:body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F26B43"/>
          </p15:clr>
        </p15:guide>
        <p15:guide id="2" pos="312">
          <p15:clr>
            <a:srgbClr val="F26B43"/>
          </p15:clr>
        </p15:guide>
        <p15:guide id="3" orient="horz" pos="1080">
          <p15:clr>
            <a:srgbClr val="F26B43"/>
          </p15:clr>
        </p15:guide>
        <p15:guide id="4" orient="horz" pos="360">
          <p15:clr>
            <a:srgbClr val="F26B43"/>
          </p15:clr>
        </p15:guide>
        <p15:guide id="6" pos="7368">
          <p15:clr>
            <a:srgbClr val="F26B43"/>
          </p15:clr>
        </p15:guide>
        <p15:guide id="7" orient="horz" pos="4176">
          <p15:clr>
            <a:srgbClr val="F26B43"/>
          </p15:clr>
        </p15:guide>
        <p15:guide id="8" orient="horz" pos="576">
          <p15:clr>
            <a:srgbClr val="F26B43"/>
          </p15:clr>
        </p15:guide>
        <p15:guide id="9"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4">
            <a:extLst>
              <a:ext uri="{FF2B5EF4-FFF2-40B4-BE49-F238E27FC236}">
                <a16:creationId xmlns:a16="http://schemas.microsoft.com/office/drawing/2014/main" id="{FB7DF0DA-883B-448A-9ED6-6EB4532E3C23}"/>
              </a:ext>
            </a:extLst>
          </p:cNvPr>
          <p:cNvSpPr/>
          <p:nvPr/>
        </p:nvSpPr>
        <p:spPr>
          <a:xfrm>
            <a:off x="479793" y="4093640"/>
            <a:ext cx="11202619" cy="1181809"/>
          </a:xfrm>
          <a:custGeom>
            <a:avLst/>
            <a:gdLst>
              <a:gd name="connsiteX0" fmla="*/ 0 w 8856109"/>
              <a:gd name="connsiteY0" fmla="*/ 77837 h 778368"/>
              <a:gd name="connsiteX1" fmla="*/ 77837 w 8856109"/>
              <a:gd name="connsiteY1" fmla="*/ 0 h 778368"/>
              <a:gd name="connsiteX2" fmla="*/ 8778272 w 8856109"/>
              <a:gd name="connsiteY2" fmla="*/ 0 h 778368"/>
              <a:gd name="connsiteX3" fmla="*/ 8856109 w 8856109"/>
              <a:gd name="connsiteY3" fmla="*/ 77837 h 778368"/>
              <a:gd name="connsiteX4" fmla="*/ 8856109 w 8856109"/>
              <a:gd name="connsiteY4" fmla="*/ 700531 h 778368"/>
              <a:gd name="connsiteX5" fmla="*/ 8778272 w 8856109"/>
              <a:gd name="connsiteY5" fmla="*/ 778368 h 778368"/>
              <a:gd name="connsiteX6" fmla="*/ 77837 w 8856109"/>
              <a:gd name="connsiteY6" fmla="*/ 778368 h 778368"/>
              <a:gd name="connsiteX7" fmla="*/ 0 w 8856109"/>
              <a:gd name="connsiteY7" fmla="*/ 700531 h 778368"/>
              <a:gd name="connsiteX8" fmla="*/ 0 w 8856109"/>
              <a:gd name="connsiteY8" fmla="*/ 77837 h 778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56109" h="778368">
                <a:moveTo>
                  <a:pt x="0" y="77837"/>
                </a:moveTo>
                <a:cubicBezTo>
                  <a:pt x="0" y="34849"/>
                  <a:pt x="34849" y="0"/>
                  <a:pt x="77837" y="0"/>
                </a:cubicBezTo>
                <a:lnTo>
                  <a:pt x="8778272" y="0"/>
                </a:lnTo>
                <a:cubicBezTo>
                  <a:pt x="8821260" y="0"/>
                  <a:pt x="8856109" y="34849"/>
                  <a:pt x="8856109" y="77837"/>
                </a:cubicBezTo>
                <a:lnTo>
                  <a:pt x="8856109" y="700531"/>
                </a:lnTo>
                <a:cubicBezTo>
                  <a:pt x="8856109" y="743519"/>
                  <a:pt x="8821260" y="778368"/>
                  <a:pt x="8778272" y="778368"/>
                </a:cubicBezTo>
                <a:lnTo>
                  <a:pt x="77837" y="778368"/>
                </a:lnTo>
                <a:cubicBezTo>
                  <a:pt x="34849" y="778368"/>
                  <a:pt x="0" y="743519"/>
                  <a:pt x="0" y="700531"/>
                </a:cubicBezTo>
                <a:lnTo>
                  <a:pt x="0" y="77837"/>
                </a:lnTo>
                <a:close/>
              </a:path>
            </a:pathLst>
          </a:custGeom>
          <a:solidFill>
            <a:srgbClr val="70CFEE">
              <a:tint val="40000"/>
              <a:hueOff val="0"/>
              <a:satOff val="0"/>
              <a:lumOff val="0"/>
              <a:alphaOff val="0"/>
            </a:srgbClr>
          </a:solidFill>
          <a:ln>
            <a:noFill/>
          </a:ln>
          <a:effectLst>
            <a:outerShdw blurRad="50800" dist="25000" dir="5400000" rotWithShape="0">
              <a:srgbClr val="000000">
                <a:alpha val="40000"/>
              </a:srgbClr>
            </a:outerShdw>
          </a:effectLst>
        </p:spPr>
        <p:txBody>
          <a:bodyPr spcFirstLastPara="0" vert="horz" wrap="square" lIns="170688" tIns="170688" rIns="7703999" bIns="170688" numCol="1" spcCol="1270" anchor="ctr" anchorCtr="0">
            <a:noAutofit/>
          </a:bodyPr>
          <a:lstStyle/>
          <a:p>
            <a:pPr defTabSz="1066800">
              <a:lnSpc>
                <a:spcPct val="90000"/>
              </a:lnSpc>
              <a:spcBef>
                <a:spcPct val="0"/>
              </a:spcBef>
              <a:spcAft>
                <a:spcPct val="35000"/>
              </a:spcAft>
            </a:pPr>
            <a:r>
              <a:rPr lang="en-US" sz="2000" kern="0" dirty="0">
                <a:solidFill>
                  <a:prstClr val="black">
                    <a:hueOff val="0"/>
                    <a:satOff val="0"/>
                    <a:lumOff val="0"/>
                    <a:alphaOff val="0"/>
                  </a:prstClr>
                </a:solidFill>
                <a:latin typeface="Qualcomm Office Regular" panose="020B0503030202060203" pitchFamily="34" charset="0"/>
              </a:rPr>
              <a:t>Effect</a:t>
            </a:r>
          </a:p>
        </p:txBody>
      </p:sp>
      <p:sp>
        <p:nvSpPr>
          <p:cNvPr id="57" name="Freeform 5">
            <a:extLst>
              <a:ext uri="{FF2B5EF4-FFF2-40B4-BE49-F238E27FC236}">
                <a16:creationId xmlns:a16="http://schemas.microsoft.com/office/drawing/2014/main" id="{1F17336B-00EB-4901-B313-0DDC5CA540F2}"/>
              </a:ext>
            </a:extLst>
          </p:cNvPr>
          <p:cNvSpPr/>
          <p:nvPr/>
        </p:nvSpPr>
        <p:spPr>
          <a:xfrm>
            <a:off x="479793" y="3185543"/>
            <a:ext cx="11202619" cy="778368"/>
          </a:xfrm>
          <a:custGeom>
            <a:avLst/>
            <a:gdLst>
              <a:gd name="connsiteX0" fmla="*/ 0 w 8856109"/>
              <a:gd name="connsiteY0" fmla="*/ 77837 h 778368"/>
              <a:gd name="connsiteX1" fmla="*/ 77837 w 8856109"/>
              <a:gd name="connsiteY1" fmla="*/ 0 h 778368"/>
              <a:gd name="connsiteX2" fmla="*/ 8778272 w 8856109"/>
              <a:gd name="connsiteY2" fmla="*/ 0 h 778368"/>
              <a:gd name="connsiteX3" fmla="*/ 8856109 w 8856109"/>
              <a:gd name="connsiteY3" fmla="*/ 77837 h 778368"/>
              <a:gd name="connsiteX4" fmla="*/ 8856109 w 8856109"/>
              <a:gd name="connsiteY4" fmla="*/ 700531 h 778368"/>
              <a:gd name="connsiteX5" fmla="*/ 8778272 w 8856109"/>
              <a:gd name="connsiteY5" fmla="*/ 778368 h 778368"/>
              <a:gd name="connsiteX6" fmla="*/ 77837 w 8856109"/>
              <a:gd name="connsiteY6" fmla="*/ 778368 h 778368"/>
              <a:gd name="connsiteX7" fmla="*/ 0 w 8856109"/>
              <a:gd name="connsiteY7" fmla="*/ 700531 h 778368"/>
              <a:gd name="connsiteX8" fmla="*/ 0 w 8856109"/>
              <a:gd name="connsiteY8" fmla="*/ 77837 h 778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56109" h="778368">
                <a:moveTo>
                  <a:pt x="0" y="77837"/>
                </a:moveTo>
                <a:cubicBezTo>
                  <a:pt x="0" y="34849"/>
                  <a:pt x="34849" y="0"/>
                  <a:pt x="77837" y="0"/>
                </a:cubicBezTo>
                <a:lnTo>
                  <a:pt x="8778272" y="0"/>
                </a:lnTo>
                <a:cubicBezTo>
                  <a:pt x="8821260" y="0"/>
                  <a:pt x="8856109" y="34849"/>
                  <a:pt x="8856109" y="77837"/>
                </a:cubicBezTo>
                <a:lnTo>
                  <a:pt x="8856109" y="700531"/>
                </a:lnTo>
                <a:cubicBezTo>
                  <a:pt x="8856109" y="743519"/>
                  <a:pt x="8821260" y="778368"/>
                  <a:pt x="8778272" y="778368"/>
                </a:cubicBezTo>
                <a:lnTo>
                  <a:pt x="77837" y="778368"/>
                </a:lnTo>
                <a:cubicBezTo>
                  <a:pt x="34849" y="778368"/>
                  <a:pt x="0" y="743519"/>
                  <a:pt x="0" y="700531"/>
                </a:cubicBezTo>
                <a:lnTo>
                  <a:pt x="0" y="77837"/>
                </a:lnTo>
                <a:close/>
              </a:path>
            </a:pathLst>
          </a:custGeom>
          <a:solidFill>
            <a:srgbClr val="70CFEE">
              <a:tint val="40000"/>
              <a:hueOff val="0"/>
              <a:satOff val="0"/>
              <a:lumOff val="0"/>
              <a:alphaOff val="0"/>
            </a:srgbClr>
          </a:solidFill>
          <a:ln>
            <a:noFill/>
          </a:ln>
          <a:effectLst>
            <a:outerShdw blurRad="50800" dist="25000" dir="5400000" rotWithShape="0">
              <a:srgbClr val="000000">
                <a:alpha val="40000"/>
              </a:srgbClr>
            </a:outerShdw>
          </a:effectLst>
        </p:spPr>
        <p:txBody>
          <a:bodyPr spcFirstLastPara="0" vert="horz" wrap="square" lIns="170688" tIns="170688" rIns="7703999" bIns="170688" numCol="1" spcCol="1270" anchor="ctr" anchorCtr="0">
            <a:noAutofit/>
          </a:bodyPr>
          <a:lstStyle/>
          <a:p>
            <a:pPr defTabSz="1066800">
              <a:lnSpc>
                <a:spcPct val="90000"/>
              </a:lnSpc>
              <a:spcBef>
                <a:spcPct val="0"/>
              </a:spcBef>
              <a:spcAft>
                <a:spcPct val="35000"/>
              </a:spcAft>
            </a:pPr>
            <a:r>
              <a:rPr lang="en-US" sz="2000" kern="0" dirty="0">
                <a:solidFill>
                  <a:prstClr val="black">
                    <a:hueOff val="0"/>
                    <a:satOff val="0"/>
                    <a:lumOff val="0"/>
                    <a:alphaOff val="0"/>
                  </a:prstClr>
                </a:solidFill>
                <a:latin typeface="Qualcomm Office Regular" panose="020B0503030202060203" pitchFamily="34" charset="0"/>
              </a:rPr>
              <a:t>Standard Bodies</a:t>
            </a:r>
          </a:p>
        </p:txBody>
      </p:sp>
      <p:sp>
        <p:nvSpPr>
          <p:cNvPr id="58" name="Freeform 6">
            <a:extLst>
              <a:ext uri="{FF2B5EF4-FFF2-40B4-BE49-F238E27FC236}">
                <a16:creationId xmlns:a16="http://schemas.microsoft.com/office/drawing/2014/main" id="{DBC005B5-4116-45B1-A18D-16F608FAF5FC}"/>
              </a:ext>
            </a:extLst>
          </p:cNvPr>
          <p:cNvSpPr/>
          <p:nvPr/>
        </p:nvSpPr>
        <p:spPr>
          <a:xfrm>
            <a:off x="479793" y="2277446"/>
            <a:ext cx="11202619" cy="778368"/>
          </a:xfrm>
          <a:custGeom>
            <a:avLst/>
            <a:gdLst>
              <a:gd name="connsiteX0" fmla="*/ 0 w 8856109"/>
              <a:gd name="connsiteY0" fmla="*/ 77837 h 778368"/>
              <a:gd name="connsiteX1" fmla="*/ 77837 w 8856109"/>
              <a:gd name="connsiteY1" fmla="*/ 0 h 778368"/>
              <a:gd name="connsiteX2" fmla="*/ 8778272 w 8856109"/>
              <a:gd name="connsiteY2" fmla="*/ 0 h 778368"/>
              <a:gd name="connsiteX3" fmla="*/ 8856109 w 8856109"/>
              <a:gd name="connsiteY3" fmla="*/ 77837 h 778368"/>
              <a:gd name="connsiteX4" fmla="*/ 8856109 w 8856109"/>
              <a:gd name="connsiteY4" fmla="*/ 700531 h 778368"/>
              <a:gd name="connsiteX5" fmla="*/ 8778272 w 8856109"/>
              <a:gd name="connsiteY5" fmla="*/ 778368 h 778368"/>
              <a:gd name="connsiteX6" fmla="*/ 77837 w 8856109"/>
              <a:gd name="connsiteY6" fmla="*/ 778368 h 778368"/>
              <a:gd name="connsiteX7" fmla="*/ 0 w 8856109"/>
              <a:gd name="connsiteY7" fmla="*/ 700531 h 778368"/>
              <a:gd name="connsiteX8" fmla="*/ 0 w 8856109"/>
              <a:gd name="connsiteY8" fmla="*/ 77837 h 778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56109" h="778368">
                <a:moveTo>
                  <a:pt x="0" y="77837"/>
                </a:moveTo>
                <a:cubicBezTo>
                  <a:pt x="0" y="34849"/>
                  <a:pt x="34849" y="0"/>
                  <a:pt x="77837" y="0"/>
                </a:cubicBezTo>
                <a:lnTo>
                  <a:pt x="8778272" y="0"/>
                </a:lnTo>
                <a:cubicBezTo>
                  <a:pt x="8821260" y="0"/>
                  <a:pt x="8856109" y="34849"/>
                  <a:pt x="8856109" y="77837"/>
                </a:cubicBezTo>
                <a:lnTo>
                  <a:pt x="8856109" y="700531"/>
                </a:lnTo>
                <a:cubicBezTo>
                  <a:pt x="8856109" y="743519"/>
                  <a:pt x="8821260" y="778368"/>
                  <a:pt x="8778272" y="778368"/>
                </a:cubicBezTo>
                <a:lnTo>
                  <a:pt x="77837" y="778368"/>
                </a:lnTo>
                <a:cubicBezTo>
                  <a:pt x="34849" y="778368"/>
                  <a:pt x="0" y="743519"/>
                  <a:pt x="0" y="700531"/>
                </a:cubicBezTo>
                <a:lnTo>
                  <a:pt x="0" y="77837"/>
                </a:lnTo>
                <a:close/>
              </a:path>
            </a:pathLst>
          </a:custGeom>
          <a:solidFill>
            <a:srgbClr val="70CFEE">
              <a:tint val="40000"/>
              <a:hueOff val="0"/>
              <a:satOff val="0"/>
              <a:lumOff val="0"/>
              <a:alphaOff val="0"/>
            </a:srgbClr>
          </a:solidFill>
          <a:ln>
            <a:noFill/>
          </a:ln>
          <a:effectLst>
            <a:outerShdw blurRad="50800" dist="25000" dir="5400000" rotWithShape="0">
              <a:srgbClr val="000000">
                <a:alpha val="40000"/>
              </a:srgbClr>
            </a:outerShdw>
          </a:effectLst>
        </p:spPr>
        <p:txBody>
          <a:bodyPr spcFirstLastPara="0" vert="horz" wrap="square" lIns="170688" tIns="170688" rIns="7703999" bIns="170688" numCol="1" spcCol="1270" anchor="ctr" anchorCtr="0">
            <a:noAutofit/>
          </a:bodyPr>
          <a:lstStyle/>
          <a:p>
            <a:pPr defTabSz="1066800">
              <a:lnSpc>
                <a:spcPct val="90000"/>
              </a:lnSpc>
              <a:spcBef>
                <a:spcPct val="0"/>
              </a:spcBef>
              <a:spcAft>
                <a:spcPct val="35000"/>
              </a:spcAft>
            </a:pPr>
            <a:r>
              <a:rPr lang="en-US" sz="2000" kern="0" dirty="0">
                <a:solidFill>
                  <a:prstClr val="black">
                    <a:hueOff val="0"/>
                    <a:satOff val="0"/>
                    <a:lumOff val="0"/>
                    <a:alphaOff val="0"/>
                  </a:prstClr>
                </a:solidFill>
                <a:latin typeface="Qualcomm Office Regular" panose="020B0503030202060203" pitchFamily="34" charset="0"/>
              </a:rPr>
              <a:t>Organization</a:t>
            </a:r>
          </a:p>
        </p:txBody>
      </p:sp>
      <p:sp>
        <p:nvSpPr>
          <p:cNvPr id="59" name="Freeform 7">
            <a:extLst>
              <a:ext uri="{FF2B5EF4-FFF2-40B4-BE49-F238E27FC236}">
                <a16:creationId xmlns:a16="http://schemas.microsoft.com/office/drawing/2014/main" id="{375223C8-E94B-42ED-98A1-E3ACB845439F}"/>
              </a:ext>
            </a:extLst>
          </p:cNvPr>
          <p:cNvSpPr/>
          <p:nvPr/>
        </p:nvSpPr>
        <p:spPr>
          <a:xfrm>
            <a:off x="479793" y="1369348"/>
            <a:ext cx="11202619" cy="778368"/>
          </a:xfrm>
          <a:custGeom>
            <a:avLst/>
            <a:gdLst>
              <a:gd name="connsiteX0" fmla="*/ 0 w 8856109"/>
              <a:gd name="connsiteY0" fmla="*/ 77837 h 778368"/>
              <a:gd name="connsiteX1" fmla="*/ 77837 w 8856109"/>
              <a:gd name="connsiteY1" fmla="*/ 0 h 778368"/>
              <a:gd name="connsiteX2" fmla="*/ 8778272 w 8856109"/>
              <a:gd name="connsiteY2" fmla="*/ 0 h 778368"/>
              <a:gd name="connsiteX3" fmla="*/ 8856109 w 8856109"/>
              <a:gd name="connsiteY3" fmla="*/ 77837 h 778368"/>
              <a:gd name="connsiteX4" fmla="*/ 8856109 w 8856109"/>
              <a:gd name="connsiteY4" fmla="*/ 700531 h 778368"/>
              <a:gd name="connsiteX5" fmla="*/ 8778272 w 8856109"/>
              <a:gd name="connsiteY5" fmla="*/ 778368 h 778368"/>
              <a:gd name="connsiteX6" fmla="*/ 77837 w 8856109"/>
              <a:gd name="connsiteY6" fmla="*/ 778368 h 778368"/>
              <a:gd name="connsiteX7" fmla="*/ 0 w 8856109"/>
              <a:gd name="connsiteY7" fmla="*/ 700531 h 778368"/>
              <a:gd name="connsiteX8" fmla="*/ 0 w 8856109"/>
              <a:gd name="connsiteY8" fmla="*/ 77837 h 778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56109" h="778368">
                <a:moveTo>
                  <a:pt x="0" y="77837"/>
                </a:moveTo>
                <a:cubicBezTo>
                  <a:pt x="0" y="34849"/>
                  <a:pt x="34849" y="0"/>
                  <a:pt x="77837" y="0"/>
                </a:cubicBezTo>
                <a:lnTo>
                  <a:pt x="8778272" y="0"/>
                </a:lnTo>
                <a:cubicBezTo>
                  <a:pt x="8821260" y="0"/>
                  <a:pt x="8856109" y="34849"/>
                  <a:pt x="8856109" y="77837"/>
                </a:cubicBezTo>
                <a:lnTo>
                  <a:pt x="8856109" y="700531"/>
                </a:lnTo>
                <a:cubicBezTo>
                  <a:pt x="8856109" y="743519"/>
                  <a:pt x="8821260" y="778368"/>
                  <a:pt x="8778272" y="778368"/>
                </a:cubicBezTo>
                <a:lnTo>
                  <a:pt x="77837" y="778368"/>
                </a:lnTo>
                <a:cubicBezTo>
                  <a:pt x="34849" y="778368"/>
                  <a:pt x="0" y="743519"/>
                  <a:pt x="0" y="700531"/>
                </a:cubicBezTo>
                <a:lnTo>
                  <a:pt x="0" y="77837"/>
                </a:lnTo>
                <a:close/>
              </a:path>
            </a:pathLst>
          </a:custGeom>
          <a:solidFill>
            <a:srgbClr val="70CFEE">
              <a:tint val="40000"/>
              <a:hueOff val="0"/>
              <a:satOff val="0"/>
              <a:lumOff val="0"/>
              <a:alphaOff val="0"/>
            </a:srgbClr>
          </a:solidFill>
          <a:ln>
            <a:noFill/>
          </a:ln>
          <a:effectLst>
            <a:outerShdw blurRad="50800" dist="25000" dir="5400000" rotWithShape="0">
              <a:srgbClr val="000000">
                <a:alpha val="40000"/>
              </a:srgbClr>
            </a:outerShdw>
          </a:effectLst>
        </p:spPr>
        <p:txBody>
          <a:bodyPr spcFirstLastPara="0" vert="horz" wrap="square" lIns="170688" tIns="170688" rIns="7703999" bIns="170688" numCol="1" spcCol="1270" anchor="ctr" anchorCtr="0">
            <a:noAutofit/>
          </a:bodyPr>
          <a:lstStyle/>
          <a:p>
            <a:pPr defTabSz="1066800">
              <a:lnSpc>
                <a:spcPct val="90000"/>
              </a:lnSpc>
              <a:spcBef>
                <a:spcPct val="0"/>
              </a:spcBef>
              <a:spcAft>
                <a:spcPct val="35000"/>
              </a:spcAft>
            </a:pPr>
            <a:r>
              <a:rPr lang="en-US" sz="2000" kern="0" dirty="0">
                <a:solidFill>
                  <a:prstClr val="black">
                    <a:hueOff val="0"/>
                    <a:satOff val="0"/>
                    <a:lumOff val="0"/>
                    <a:alphaOff val="0"/>
                  </a:prstClr>
                </a:solidFill>
                <a:latin typeface="Qualcomm Office Regular" panose="020B0503030202060203" pitchFamily="34" charset="0"/>
              </a:rPr>
              <a:t>Government</a:t>
            </a:r>
          </a:p>
        </p:txBody>
      </p:sp>
      <p:sp>
        <p:nvSpPr>
          <p:cNvPr id="60" name="Freeform 8">
            <a:extLst>
              <a:ext uri="{FF2B5EF4-FFF2-40B4-BE49-F238E27FC236}">
                <a16:creationId xmlns:a16="http://schemas.microsoft.com/office/drawing/2014/main" id="{B7874F41-FB73-4EB7-9692-60376D5BCF2E}"/>
              </a:ext>
            </a:extLst>
          </p:cNvPr>
          <p:cNvSpPr/>
          <p:nvPr/>
        </p:nvSpPr>
        <p:spPr>
          <a:xfrm>
            <a:off x="3172061" y="1436752"/>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MoT</a:t>
            </a:r>
          </a:p>
        </p:txBody>
      </p:sp>
      <p:sp>
        <p:nvSpPr>
          <p:cNvPr id="61" name="Freeform 9">
            <a:extLst>
              <a:ext uri="{FF2B5EF4-FFF2-40B4-BE49-F238E27FC236}">
                <a16:creationId xmlns:a16="http://schemas.microsoft.com/office/drawing/2014/main" id="{7F7864B4-B6D6-484A-9A45-51B9B7CD47F2}"/>
              </a:ext>
            </a:extLst>
          </p:cNvPr>
          <p:cNvSpPr/>
          <p:nvPr/>
        </p:nvSpPr>
        <p:spPr>
          <a:xfrm>
            <a:off x="3612822" y="2085393"/>
            <a:ext cx="86913" cy="259456"/>
          </a:xfrm>
          <a:custGeom>
            <a:avLst/>
            <a:gdLst/>
            <a:ahLst/>
            <a:cxnLst/>
            <a:rect l="0" t="0" r="0" b="0"/>
            <a:pathLst>
              <a:path>
                <a:moveTo>
                  <a:pt x="45720" y="0"/>
                </a:moveTo>
                <a:lnTo>
                  <a:pt x="45720" y="259456"/>
                </a:lnTo>
              </a:path>
            </a:pathLst>
          </a:cu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2" name="Freeform 10">
            <a:extLst>
              <a:ext uri="{FF2B5EF4-FFF2-40B4-BE49-F238E27FC236}">
                <a16:creationId xmlns:a16="http://schemas.microsoft.com/office/drawing/2014/main" id="{F2D1A5A7-51E7-4421-A102-1D58DE36BC35}"/>
              </a:ext>
            </a:extLst>
          </p:cNvPr>
          <p:cNvSpPr/>
          <p:nvPr/>
        </p:nvSpPr>
        <p:spPr>
          <a:xfrm>
            <a:off x="3172061" y="2344850"/>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RIOH</a:t>
            </a:r>
          </a:p>
        </p:txBody>
      </p:sp>
      <p:sp>
        <p:nvSpPr>
          <p:cNvPr id="63" name="Freeform 11">
            <a:extLst>
              <a:ext uri="{FF2B5EF4-FFF2-40B4-BE49-F238E27FC236}">
                <a16:creationId xmlns:a16="http://schemas.microsoft.com/office/drawing/2014/main" id="{009D3108-0069-47E2-8078-32B6DBD68D24}"/>
              </a:ext>
            </a:extLst>
          </p:cNvPr>
          <p:cNvSpPr/>
          <p:nvPr/>
        </p:nvSpPr>
        <p:spPr>
          <a:xfrm>
            <a:off x="3612822" y="2993490"/>
            <a:ext cx="86913" cy="259456"/>
          </a:xfrm>
          <a:custGeom>
            <a:avLst/>
            <a:gdLst/>
            <a:ahLst/>
            <a:cxnLst/>
            <a:rect l="0" t="0" r="0" b="0"/>
            <a:pathLst>
              <a:path>
                <a:moveTo>
                  <a:pt x="45720" y="0"/>
                </a:moveTo>
                <a:lnTo>
                  <a:pt x="45720" y="259456"/>
                </a:lnTo>
              </a:path>
            </a:pathLst>
          </a:cu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4" name="Freeform 12">
            <a:extLst>
              <a:ext uri="{FF2B5EF4-FFF2-40B4-BE49-F238E27FC236}">
                <a16:creationId xmlns:a16="http://schemas.microsoft.com/office/drawing/2014/main" id="{77D2825A-F51B-41B8-BFBB-F64A8BEF5909}"/>
              </a:ext>
            </a:extLst>
          </p:cNvPr>
          <p:cNvSpPr/>
          <p:nvPr/>
        </p:nvSpPr>
        <p:spPr>
          <a:xfrm>
            <a:off x="3172061" y="3584024"/>
            <a:ext cx="929045" cy="290895"/>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w="12700">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400" kern="0" dirty="0">
                <a:solidFill>
                  <a:prstClr val="black"/>
                </a:solidFill>
                <a:latin typeface="Qualcomm Office Regular" panose="020B0503030202060203" pitchFamily="34" charset="0"/>
              </a:rPr>
              <a:t>C-ITS</a:t>
            </a:r>
          </a:p>
        </p:txBody>
      </p:sp>
      <p:sp>
        <p:nvSpPr>
          <p:cNvPr id="65" name="Freeform 13">
            <a:extLst>
              <a:ext uri="{FF2B5EF4-FFF2-40B4-BE49-F238E27FC236}">
                <a16:creationId xmlns:a16="http://schemas.microsoft.com/office/drawing/2014/main" id="{84BDD753-62B5-40A8-AE16-E7D9A7B3EE99}"/>
              </a:ext>
            </a:extLst>
          </p:cNvPr>
          <p:cNvSpPr/>
          <p:nvPr/>
        </p:nvSpPr>
        <p:spPr>
          <a:xfrm>
            <a:off x="3172061" y="4161044"/>
            <a:ext cx="924787" cy="99752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Regulate V2I</a:t>
            </a:r>
          </a:p>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Mandate on public trans.</a:t>
            </a:r>
          </a:p>
        </p:txBody>
      </p:sp>
      <p:sp>
        <p:nvSpPr>
          <p:cNvPr id="66" name="Freeform 14">
            <a:extLst>
              <a:ext uri="{FF2B5EF4-FFF2-40B4-BE49-F238E27FC236}">
                <a16:creationId xmlns:a16="http://schemas.microsoft.com/office/drawing/2014/main" id="{D936E320-6CD7-4AAE-B9E2-FB246E741C38}"/>
              </a:ext>
            </a:extLst>
          </p:cNvPr>
          <p:cNvSpPr/>
          <p:nvPr/>
        </p:nvSpPr>
        <p:spPr>
          <a:xfrm>
            <a:off x="5977344" y="1436752"/>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MIIT</a:t>
            </a:r>
          </a:p>
        </p:txBody>
      </p:sp>
      <p:sp>
        <p:nvSpPr>
          <p:cNvPr id="67" name="Freeform 16">
            <a:extLst>
              <a:ext uri="{FF2B5EF4-FFF2-40B4-BE49-F238E27FC236}">
                <a16:creationId xmlns:a16="http://schemas.microsoft.com/office/drawing/2014/main" id="{97773292-DFF8-4D11-9240-13447AE44E94}"/>
              </a:ext>
            </a:extLst>
          </p:cNvPr>
          <p:cNvSpPr/>
          <p:nvPr/>
        </p:nvSpPr>
        <p:spPr>
          <a:xfrm>
            <a:off x="4347016" y="2344850"/>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CAICT</a:t>
            </a:r>
          </a:p>
        </p:txBody>
      </p:sp>
      <p:sp>
        <p:nvSpPr>
          <p:cNvPr id="68" name="Freeform 17">
            <a:extLst>
              <a:ext uri="{FF2B5EF4-FFF2-40B4-BE49-F238E27FC236}">
                <a16:creationId xmlns:a16="http://schemas.microsoft.com/office/drawing/2014/main" id="{3571E4E0-C575-4059-A19E-C1F1F34818A6}"/>
              </a:ext>
            </a:extLst>
          </p:cNvPr>
          <p:cNvSpPr/>
          <p:nvPr/>
        </p:nvSpPr>
        <p:spPr>
          <a:xfrm>
            <a:off x="4787776" y="2993490"/>
            <a:ext cx="86913" cy="259456"/>
          </a:xfrm>
          <a:custGeom>
            <a:avLst/>
            <a:gdLst/>
            <a:ahLst/>
            <a:cxnLst/>
            <a:rect l="0" t="0" r="0" b="0"/>
            <a:pathLst>
              <a:path>
                <a:moveTo>
                  <a:pt x="45720" y="0"/>
                </a:moveTo>
                <a:lnTo>
                  <a:pt x="45720" y="259456"/>
                </a:lnTo>
              </a:path>
            </a:pathLst>
          </a:cu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9" name="Freeform 18">
            <a:extLst>
              <a:ext uri="{FF2B5EF4-FFF2-40B4-BE49-F238E27FC236}">
                <a16:creationId xmlns:a16="http://schemas.microsoft.com/office/drawing/2014/main" id="{292F7B00-5AB9-4E34-B4A2-BA78AD3DE5E3}"/>
              </a:ext>
            </a:extLst>
          </p:cNvPr>
          <p:cNvSpPr/>
          <p:nvPr/>
        </p:nvSpPr>
        <p:spPr>
          <a:xfrm>
            <a:off x="4347016" y="3252947"/>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w="12700">
            <a:solidFill>
              <a:srgbClr val="C00000"/>
            </a:solid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CCSA</a:t>
            </a:r>
          </a:p>
          <a:p>
            <a:pPr algn="ctr" defTabSz="488950">
              <a:lnSpc>
                <a:spcPct val="90000"/>
              </a:lnSpc>
              <a:spcBef>
                <a:spcPct val="0"/>
              </a:spcBef>
              <a:spcAft>
                <a:spcPct val="35000"/>
              </a:spcAft>
            </a:pPr>
            <a:r>
              <a:rPr lang="en-US" sz="1200" kern="0" dirty="0">
                <a:solidFill>
                  <a:prstClr val="black"/>
                </a:solidFill>
                <a:latin typeface="Qualcomm Office Regular" panose="020B0503030202060203" pitchFamily="34" charset="0"/>
              </a:rPr>
              <a:t>(SAC TC485)</a:t>
            </a:r>
            <a:endParaRPr lang="en-US" sz="1600" kern="0" dirty="0">
              <a:solidFill>
                <a:prstClr val="black"/>
              </a:solidFill>
              <a:latin typeface="Qualcomm Office Regular" panose="020B0503030202060203" pitchFamily="34" charset="0"/>
            </a:endParaRPr>
          </a:p>
        </p:txBody>
      </p:sp>
      <p:sp>
        <p:nvSpPr>
          <p:cNvPr id="70" name="Freeform 19">
            <a:extLst>
              <a:ext uri="{FF2B5EF4-FFF2-40B4-BE49-F238E27FC236}">
                <a16:creationId xmlns:a16="http://schemas.microsoft.com/office/drawing/2014/main" id="{920452C0-FDE2-430F-9EC2-156BF0E869EB}"/>
              </a:ext>
            </a:extLst>
          </p:cNvPr>
          <p:cNvSpPr/>
          <p:nvPr/>
        </p:nvSpPr>
        <p:spPr>
          <a:xfrm>
            <a:off x="4347016" y="4161044"/>
            <a:ext cx="924787" cy="99752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MAC/PHY and network standard for C-ITS adoption</a:t>
            </a:r>
          </a:p>
        </p:txBody>
      </p:sp>
      <p:sp>
        <p:nvSpPr>
          <p:cNvPr id="72" name="Freeform 22">
            <a:extLst>
              <a:ext uri="{FF2B5EF4-FFF2-40B4-BE49-F238E27FC236}">
                <a16:creationId xmlns:a16="http://schemas.microsoft.com/office/drawing/2014/main" id="{AF28ED4E-A4AF-4A2F-9DD4-F8088217EB5A}"/>
              </a:ext>
            </a:extLst>
          </p:cNvPr>
          <p:cNvSpPr/>
          <p:nvPr/>
        </p:nvSpPr>
        <p:spPr>
          <a:xfrm>
            <a:off x="5831387" y="2989890"/>
            <a:ext cx="86913" cy="259456"/>
          </a:xfrm>
          <a:custGeom>
            <a:avLst/>
            <a:gdLst/>
            <a:ahLst/>
            <a:cxnLst/>
            <a:rect l="0" t="0" r="0" b="0"/>
            <a:pathLst>
              <a:path>
                <a:moveTo>
                  <a:pt x="45720" y="0"/>
                </a:moveTo>
                <a:lnTo>
                  <a:pt x="45720" y="259456"/>
                </a:lnTo>
              </a:path>
            </a:pathLst>
          </a:cu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3" name="Freeform 23">
            <a:extLst>
              <a:ext uri="{FF2B5EF4-FFF2-40B4-BE49-F238E27FC236}">
                <a16:creationId xmlns:a16="http://schemas.microsoft.com/office/drawing/2014/main" id="{2EB932E8-147C-4ECE-B257-7A120996D629}"/>
              </a:ext>
            </a:extLst>
          </p:cNvPr>
          <p:cNvSpPr/>
          <p:nvPr/>
        </p:nvSpPr>
        <p:spPr>
          <a:xfrm>
            <a:off x="5402594" y="3597276"/>
            <a:ext cx="924787" cy="30071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TIAA</a:t>
            </a:r>
          </a:p>
        </p:txBody>
      </p:sp>
      <p:sp>
        <p:nvSpPr>
          <p:cNvPr id="74" name="Freeform 29">
            <a:extLst>
              <a:ext uri="{FF2B5EF4-FFF2-40B4-BE49-F238E27FC236}">
                <a16:creationId xmlns:a16="http://schemas.microsoft.com/office/drawing/2014/main" id="{28C9E427-91A1-4F08-A3C6-A7FB30D2074C}"/>
              </a:ext>
            </a:extLst>
          </p:cNvPr>
          <p:cNvSpPr/>
          <p:nvPr/>
        </p:nvSpPr>
        <p:spPr>
          <a:xfrm>
            <a:off x="5390625" y="4157444"/>
            <a:ext cx="924787" cy="99752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Self-regulation on V2V apps.</a:t>
            </a:r>
          </a:p>
        </p:txBody>
      </p:sp>
      <p:cxnSp>
        <p:nvCxnSpPr>
          <p:cNvPr id="75" name="Straight Connector 74">
            <a:extLst>
              <a:ext uri="{FF2B5EF4-FFF2-40B4-BE49-F238E27FC236}">
                <a16:creationId xmlns:a16="http://schemas.microsoft.com/office/drawing/2014/main" id="{3E48F82B-7669-4F59-8BA4-C995765C25F5}"/>
              </a:ext>
            </a:extLst>
          </p:cNvPr>
          <p:cNvCxnSpPr>
            <a:cxnSpLocks/>
          </p:cNvCxnSpPr>
          <p:nvPr/>
        </p:nvCxnSpPr>
        <p:spPr>
          <a:xfrm flipH="1">
            <a:off x="4096847" y="4691788"/>
            <a:ext cx="250169" cy="0"/>
          </a:xfrm>
          <a:prstGeom prst="line">
            <a:avLst/>
          </a:prstGeom>
          <a:ln>
            <a:solidFill>
              <a:schemeClr val="accent1">
                <a:lumMod val="50000"/>
              </a:schemeClr>
            </a:solidFill>
            <a:headEnd type="none"/>
            <a:tailEnd type="arrow"/>
          </a:ln>
        </p:spPr>
        <p:style>
          <a:lnRef idx="1">
            <a:schemeClr val="accent3"/>
          </a:lnRef>
          <a:fillRef idx="0">
            <a:schemeClr val="accent3"/>
          </a:fillRef>
          <a:effectRef idx="0">
            <a:schemeClr val="accent3"/>
          </a:effectRef>
          <a:fontRef idx="minor">
            <a:schemeClr val="tx1"/>
          </a:fontRef>
        </p:style>
      </p:cxnSp>
      <p:sp>
        <p:nvSpPr>
          <p:cNvPr id="77" name="Freeform 24">
            <a:extLst>
              <a:ext uri="{FF2B5EF4-FFF2-40B4-BE49-F238E27FC236}">
                <a16:creationId xmlns:a16="http://schemas.microsoft.com/office/drawing/2014/main" id="{825654CE-7376-4EF5-8BB8-6B27AC5D657A}"/>
              </a:ext>
            </a:extLst>
          </p:cNvPr>
          <p:cNvSpPr/>
          <p:nvPr/>
        </p:nvSpPr>
        <p:spPr>
          <a:xfrm>
            <a:off x="9807913" y="1433152"/>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solidFill>
            <a:srgbClr val="FFFFFF">
              <a:lumMod val="85000"/>
            </a:srgbClr>
          </a:soli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MPS</a:t>
            </a:r>
          </a:p>
        </p:txBody>
      </p:sp>
      <p:sp>
        <p:nvSpPr>
          <p:cNvPr id="78" name="Freeform 25">
            <a:extLst>
              <a:ext uri="{FF2B5EF4-FFF2-40B4-BE49-F238E27FC236}">
                <a16:creationId xmlns:a16="http://schemas.microsoft.com/office/drawing/2014/main" id="{7289937C-2D18-4F95-8A81-DDF70A1B6BBE}"/>
              </a:ext>
            </a:extLst>
          </p:cNvPr>
          <p:cNvSpPr/>
          <p:nvPr/>
        </p:nvSpPr>
        <p:spPr>
          <a:xfrm>
            <a:off x="10248674" y="2081793"/>
            <a:ext cx="86913" cy="259456"/>
          </a:xfrm>
          <a:custGeom>
            <a:avLst/>
            <a:gdLst/>
            <a:ahLst/>
            <a:cxnLst/>
            <a:rect l="0" t="0" r="0" b="0"/>
            <a:pathLst>
              <a:path>
                <a:moveTo>
                  <a:pt x="45720" y="0"/>
                </a:moveTo>
                <a:lnTo>
                  <a:pt x="45720" y="259456"/>
                </a:lnTo>
              </a:path>
            </a:pathLst>
          </a:cu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79" name="Freeform 26">
            <a:extLst>
              <a:ext uri="{FF2B5EF4-FFF2-40B4-BE49-F238E27FC236}">
                <a16:creationId xmlns:a16="http://schemas.microsoft.com/office/drawing/2014/main" id="{3947E528-D04E-4BC6-96C1-520E22D10A1A}"/>
              </a:ext>
            </a:extLst>
          </p:cNvPr>
          <p:cNvSpPr/>
          <p:nvPr/>
        </p:nvSpPr>
        <p:spPr>
          <a:xfrm>
            <a:off x="9807913" y="2341250"/>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solidFill>
            <a:srgbClr val="FFFFFF">
              <a:lumMod val="85000"/>
            </a:srgbClr>
          </a:soli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a:solidFill>
                  <a:prstClr val="black"/>
                </a:solidFill>
                <a:latin typeface="Qualcomm Office Regular" panose="020B0503030202060203" pitchFamily="34" charset="0"/>
              </a:rPr>
              <a:t>TMRI</a:t>
            </a:r>
            <a:endParaRPr lang="en-US" sz="1600" kern="0" dirty="0">
              <a:solidFill>
                <a:prstClr val="black"/>
              </a:solidFill>
              <a:latin typeface="Qualcomm Office Regular" panose="020B0503030202060203" pitchFamily="34" charset="0"/>
            </a:endParaRPr>
          </a:p>
        </p:txBody>
      </p:sp>
      <p:sp>
        <p:nvSpPr>
          <p:cNvPr id="80" name="Freeform 27">
            <a:extLst>
              <a:ext uri="{FF2B5EF4-FFF2-40B4-BE49-F238E27FC236}">
                <a16:creationId xmlns:a16="http://schemas.microsoft.com/office/drawing/2014/main" id="{EC2B5211-B91B-49F1-A609-D14D2E440CE4}"/>
              </a:ext>
            </a:extLst>
          </p:cNvPr>
          <p:cNvSpPr/>
          <p:nvPr/>
        </p:nvSpPr>
        <p:spPr>
          <a:xfrm>
            <a:off x="10248674" y="2989890"/>
            <a:ext cx="86913" cy="259456"/>
          </a:xfrm>
          <a:custGeom>
            <a:avLst/>
            <a:gdLst/>
            <a:ahLst/>
            <a:cxnLst/>
            <a:rect l="0" t="0" r="0" b="0"/>
            <a:pathLst>
              <a:path>
                <a:moveTo>
                  <a:pt x="45720" y="0"/>
                </a:moveTo>
                <a:lnTo>
                  <a:pt x="45720" y="259456"/>
                </a:lnTo>
              </a:path>
            </a:pathLst>
          </a:cu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1" name="Freeform 28">
            <a:extLst>
              <a:ext uri="{FF2B5EF4-FFF2-40B4-BE49-F238E27FC236}">
                <a16:creationId xmlns:a16="http://schemas.microsoft.com/office/drawing/2014/main" id="{98537BEF-4A3C-40E6-9AD3-832F783D4276}"/>
              </a:ext>
            </a:extLst>
          </p:cNvPr>
          <p:cNvSpPr/>
          <p:nvPr/>
        </p:nvSpPr>
        <p:spPr>
          <a:xfrm>
            <a:off x="9807913" y="3249347"/>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solidFill>
            <a:srgbClr val="FFFFFF">
              <a:lumMod val="85000"/>
            </a:srgbClr>
          </a:solidFill>
          <a:ln>
            <a:solidFill>
              <a:srgbClr val="C00000"/>
            </a:solid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SAC TC576</a:t>
            </a:r>
          </a:p>
        </p:txBody>
      </p:sp>
      <p:sp>
        <p:nvSpPr>
          <p:cNvPr id="82" name="Freeform 30">
            <a:extLst>
              <a:ext uri="{FF2B5EF4-FFF2-40B4-BE49-F238E27FC236}">
                <a16:creationId xmlns:a16="http://schemas.microsoft.com/office/drawing/2014/main" id="{8A388B14-65BF-441D-BF47-F1EFDE682E66}"/>
              </a:ext>
            </a:extLst>
          </p:cNvPr>
          <p:cNvSpPr/>
          <p:nvPr/>
        </p:nvSpPr>
        <p:spPr>
          <a:xfrm>
            <a:off x="9853633" y="4157444"/>
            <a:ext cx="924787" cy="99752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solidFill>
            <a:srgbClr val="FFFFFF">
              <a:lumMod val="85000"/>
            </a:srgbClr>
          </a:soli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Regulate in-city transp.</a:t>
            </a:r>
          </a:p>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Regulate in-use car</a:t>
            </a:r>
          </a:p>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Regulate V2P?</a:t>
            </a:r>
          </a:p>
        </p:txBody>
      </p:sp>
      <p:sp>
        <p:nvSpPr>
          <p:cNvPr id="89" name="Freeform 38">
            <a:extLst>
              <a:ext uri="{FF2B5EF4-FFF2-40B4-BE49-F238E27FC236}">
                <a16:creationId xmlns:a16="http://schemas.microsoft.com/office/drawing/2014/main" id="{AE43942C-CE33-43C4-97EA-2BEA43570415}"/>
              </a:ext>
            </a:extLst>
          </p:cNvPr>
          <p:cNvSpPr/>
          <p:nvPr/>
        </p:nvSpPr>
        <p:spPr>
          <a:xfrm>
            <a:off x="7496755" y="2341250"/>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CATARC</a:t>
            </a:r>
          </a:p>
        </p:txBody>
      </p:sp>
      <p:sp>
        <p:nvSpPr>
          <p:cNvPr id="90" name="Freeform 39">
            <a:extLst>
              <a:ext uri="{FF2B5EF4-FFF2-40B4-BE49-F238E27FC236}">
                <a16:creationId xmlns:a16="http://schemas.microsoft.com/office/drawing/2014/main" id="{06DF00B0-534C-427D-872F-10104BEC329C}"/>
              </a:ext>
            </a:extLst>
          </p:cNvPr>
          <p:cNvSpPr/>
          <p:nvPr/>
        </p:nvSpPr>
        <p:spPr>
          <a:xfrm>
            <a:off x="7937516" y="2989890"/>
            <a:ext cx="86913" cy="259456"/>
          </a:xfrm>
          <a:custGeom>
            <a:avLst/>
            <a:gdLst/>
            <a:ahLst/>
            <a:cxnLst/>
            <a:rect l="0" t="0" r="0" b="0"/>
            <a:pathLst>
              <a:path>
                <a:moveTo>
                  <a:pt x="45720" y="0"/>
                </a:moveTo>
                <a:lnTo>
                  <a:pt x="45720" y="259456"/>
                </a:lnTo>
              </a:path>
            </a:pathLst>
          </a:cu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91" name="Freeform 40">
            <a:extLst>
              <a:ext uri="{FF2B5EF4-FFF2-40B4-BE49-F238E27FC236}">
                <a16:creationId xmlns:a16="http://schemas.microsoft.com/office/drawing/2014/main" id="{0EEAFC48-1133-42A7-970E-A9304950A5F9}"/>
              </a:ext>
            </a:extLst>
          </p:cNvPr>
          <p:cNvSpPr/>
          <p:nvPr/>
        </p:nvSpPr>
        <p:spPr>
          <a:xfrm>
            <a:off x="7496755" y="3249347"/>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w="12700">
            <a:solidFill>
              <a:srgbClr val="C00000"/>
            </a:solid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altLang="zh-CN" sz="1600" kern="0" dirty="0">
                <a:solidFill>
                  <a:prstClr val="black"/>
                </a:solidFill>
                <a:latin typeface="Qualcomm Office Regular" panose="020B0503030202060203" pitchFamily="34" charset="0"/>
              </a:rPr>
              <a:t>NTCAS</a:t>
            </a:r>
          </a:p>
          <a:p>
            <a:pPr algn="ctr" defTabSz="488950">
              <a:lnSpc>
                <a:spcPct val="90000"/>
              </a:lnSpc>
              <a:spcBef>
                <a:spcPct val="0"/>
              </a:spcBef>
              <a:spcAft>
                <a:spcPct val="35000"/>
              </a:spcAft>
            </a:pPr>
            <a:r>
              <a:rPr lang="en-US" sz="1200" kern="0" dirty="0">
                <a:solidFill>
                  <a:prstClr val="black"/>
                </a:solidFill>
                <a:latin typeface="Qualcomm Office Regular" panose="020B0503030202060203" pitchFamily="34" charset="0"/>
              </a:rPr>
              <a:t>(SAC TC114)</a:t>
            </a:r>
            <a:endParaRPr lang="en-US" sz="1600" kern="0" dirty="0">
              <a:solidFill>
                <a:prstClr val="black"/>
              </a:solidFill>
              <a:latin typeface="Qualcomm Office Regular" panose="020B0503030202060203" pitchFamily="34" charset="0"/>
            </a:endParaRPr>
          </a:p>
        </p:txBody>
      </p:sp>
      <p:sp>
        <p:nvSpPr>
          <p:cNvPr id="92" name="Freeform 41">
            <a:extLst>
              <a:ext uri="{FF2B5EF4-FFF2-40B4-BE49-F238E27FC236}">
                <a16:creationId xmlns:a16="http://schemas.microsoft.com/office/drawing/2014/main" id="{DDE0107E-DFD1-4967-82C1-195CB3D2055B}"/>
              </a:ext>
            </a:extLst>
          </p:cNvPr>
          <p:cNvSpPr/>
          <p:nvPr/>
        </p:nvSpPr>
        <p:spPr>
          <a:xfrm>
            <a:off x="7496754" y="4157444"/>
            <a:ext cx="924787" cy="99752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Car Safety Standard</a:t>
            </a:r>
          </a:p>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Potential enforcement</a:t>
            </a:r>
          </a:p>
        </p:txBody>
      </p:sp>
      <p:cxnSp>
        <p:nvCxnSpPr>
          <p:cNvPr id="93" name="Elbow Connector 42">
            <a:extLst>
              <a:ext uri="{FF2B5EF4-FFF2-40B4-BE49-F238E27FC236}">
                <a16:creationId xmlns:a16="http://schemas.microsoft.com/office/drawing/2014/main" id="{7813F79A-F604-48C3-B3C9-BDE537A9B74D}"/>
              </a:ext>
            </a:extLst>
          </p:cNvPr>
          <p:cNvCxnSpPr>
            <a:cxnSpLocks/>
          </p:cNvCxnSpPr>
          <p:nvPr/>
        </p:nvCxnSpPr>
        <p:spPr>
          <a:xfrm>
            <a:off x="5966751" y="2222096"/>
            <a:ext cx="2011861" cy="116577"/>
          </a:xfrm>
          <a:prstGeom prst="bentConnector3">
            <a:avLst>
              <a:gd name="adj1" fmla="val 100110"/>
            </a:avLst>
          </a:pr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sp>
        <p:nvSpPr>
          <p:cNvPr id="94" name="Freeform 43">
            <a:extLst>
              <a:ext uri="{FF2B5EF4-FFF2-40B4-BE49-F238E27FC236}">
                <a16:creationId xmlns:a16="http://schemas.microsoft.com/office/drawing/2014/main" id="{AC441BB7-1044-4581-8398-279D308739DB}"/>
              </a:ext>
            </a:extLst>
          </p:cNvPr>
          <p:cNvSpPr/>
          <p:nvPr/>
        </p:nvSpPr>
        <p:spPr>
          <a:xfrm>
            <a:off x="5395672" y="3246364"/>
            <a:ext cx="924787" cy="303694"/>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w="12700">
            <a:solidFill>
              <a:srgbClr val="C00000"/>
            </a:solid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CESA</a:t>
            </a:r>
          </a:p>
        </p:txBody>
      </p:sp>
      <p:sp>
        <p:nvSpPr>
          <p:cNvPr id="95" name="TextBox 94">
            <a:extLst>
              <a:ext uri="{FF2B5EF4-FFF2-40B4-BE49-F238E27FC236}">
                <a16:creationId xmlns:a16="http://schemas.microsoft.com/office/drawing/2014/main" id="{1930B0BE-943D-49C9-9198-B1A8631929A1}"/>
              </a:ext>
            </a:extLst>
          </p:cNvPr>
          <p:cNvSpPr txBox="1"/>
          <p:nvPr/>
        </p:nvSpPr>
        <p:spPr>
          <a:xfrm flipH="1">
            <a:off x="479793" y="5442827"/>
            <a:ext cx="8413719" cy="246221"/>
          </a:xfrm>
          <a:prstGeom prst="rect">
            <a:avLst/>
          </a:prstGeom>
          <a:noFill/>
        </p:spPr>
        <p:txBody>
          <a:bodyPr wrap="square" lIns="0" tIns="0" rIns="0" bIns="0" rtlCol="0">
            <a:spAutoFit/>
          </a:bodyPr>
          <a:lstStyle/>
          <a:p>
            <a:r>
              <a:rPr lang="en-US" sz="1600" dirty="0"/>
              <a:t>+ Other organizations/alliances include </a:t>
            </a:r>
            <a:r>
              <a:rPr lang="en-US" altLang="zh-CN" sz="1600" dirty="0"/>
              <a:t>IMT 2020 PG C-V2X, </a:t>
            </a:r>
            <a:r>
              <a:rPr lang="en-US" sz="1600" dirty="0"/>
              <a:t>Future Forum etc.</a:t>
            </a:r>
          </a:p>
        </p:txBody>
      </p:sp>
      <p:sp>
        <p:nvSpPr>
          <p:cNvPr id="97" name="Freeform 34">
            <a:extLst>
              <a:ext uri="{FF2B5EF4-FFF2-40B4-BE49-F238E27FC236}">
                <a16:creationId xmlns:a16="http://schemas.microsoft.com/office/drawing/2014/main" id="{42C37817-49BC-476F-BE61-C25761129DBF}"/>
              </a:ext>
            </a:extLst>
          </p:cNvPr>
          <p:cNvSpPr/>
          <p:nvPr/>
        </p:nvSpPr>
        <p:spPr>
          <a:xfrm>
            <a:off x="8590378" y="1433152"/>
            <a:ext cx="924787" cy="633922"/>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CAST</a:t>
            </a:r>
          </a:p>
        </p:txBody>
      </p:sp>
      <p:sp>
        <p:nvSpPr>
          <p:cNvPr id="98" name="Freeform 28">
            <a:extLst>
              <a:ext uri="{FF2B5EF4-FFF2-40B4-BE49-F238E27FC236}">
                <a16:creationId xmlns:a16="http://schemas.microsoft.com/office/drawing/2014/main" id="{C3AAAC42-0EC0-4EFA-9BA7-5C0D1225B1F9}"/>
              </a:ext>
            </a:extLst>
          </p:cNvPr>
          <p:cNvSpPr/>
          <p:nvPr/>
        </p:nvSpPr>
        <p:spPr>
          <a:xfrm>
            <a:off x="8596836" y="2344285"/>
            <a:ext cx="924786"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SAE-China</a:t>
            </a:r>
          </a:p>
        </p:txBody>
      </p:sp>
      <p:sp>
        <p:nvSpPr>
          <p:cNvPr id="99" name="Freeform 28">
            <a:extLst>
              <a:ext uri="{FF2B5EF4-FFF2-40B4-BE49-F238E27FC236}">
                <a16:creationId xmlns:a16="http://schemas.microsoft.com/office/drawing/2014/main" id="{54FE11E0-A0BA-4DD6-800B-C6A9B2FB4CCC}"/>
              </a:ext>
            </a:extLst>
          </p:cNvPr>
          <p:cNvSpPr/>
          <p:nvPr/>
        </p:nvSpPr>
        <p:spPr>
          <a:xfrm>
            <a:off x="8585338" y="3254326"/>
            <a:ext cx="924786" cy="638682"/>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CAICV</a:t>
            </a:r>
          </a:p>
        </p:txBody>
      </p:sp>
      <p:sp>
        <p:nvSpPr>
          <p:cNvPr id="100" name="Freeform 31">
            <a:extLst>
              <a:ext uri="{FF2B5EF4-FFF2-40B4-BE49-F238E27FC236}">
                <a16:creationId xmlns:a16="http://schemas.microsoft.com/office/drawing/2014/main" id="{E5CBB2C0-8B41-416F-8882-3D2390D875A8}"/>
              </a:ext>
            </a:extLst>
          </p:cNvPr>
          <p:cNvSpPr/>
          <p:nvPr/>
        </p:nvSpPr>
        <p:spPr>
          <a:xfrm>
            <a:off x="8585745" y="4161044"/>
            <a:ext cx="924787" cy="99752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altLang="zh-CN" sz="1100" kern="0" dirty="0">
                <a:solidFill>
                  <a:prstClr val="black"/>
                </a:solidFill>
                <a:latin typeface="Qualcomm Office Regular" panose="020B0503030202060203" pitchFamily="34" charset="0"/>
              </a:rPr>
              <a:t>overall strategy /roadmap, industry promotion, cooperation</a:t>
            </a:r>
            <a:endParaRPr lang="en-US" sz="1100" kern="0" dirty="0">
              <a:solidFill>
                <a:prstClr val="black"/>
              </a:solidFill>
              <a:latin typeface="Qualcomm Office Regular" panose="020B0503030202060203" pitchFamily="34" charset="0"/>
            </a:endParaRPr>
          </a:p>
        </p:txBody>
      </p:sp>
      <p:cxnSp>
        <p:nvCxnSpPr>
          <p:cNvPr id="101" name="Straight Connector 100">
            <a:extLst>
              <a:ext uri="{FF2B5EF4-FFF2-40B4-BE49-F238E27FC236}">
                <a16:creationId xmlns:a16="http://schemas.microsoft.com/office/drawing/2014/main" id="{D4EFE945-6671-44CF-AE8B-4ADA0760B733}"/>
              </a:ext>
            </a:extLst>
          </p:cNvPr>
          <p:cNvCxnSpPr>
            <a:cxnSpLocks/>
          </p:cNvCxnSpPr>
          <p:nvPr/>
        </p:nvCxnSpPr>
        <p:spPr>
          <a:xfrm>
            <a:off x="6896629" y="2222096"/>
            <a:ext cx="0" cy="145042"/>
          </a:xfrm>
          <a:prstGeom prst="line">
            <a:avLst/>
          </a:pr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cxnSp>
        <p:nvCxnSpPr>
          <p:cNvPr id="102" name="Connector: Elbow 101">
            <a:extLst>
              <a:ext uri="{FF2B5EF4-FFF2-40B4-BE49-F238E27FC236}">
                <a16:creationId xmlns:a16="http://schemas.microsoft.com/office/drawing/2014/main" id="{74F45AFD-2C03-4F83-8E57-5CB4BB56C539}"/>
              </a:ext>
            </a:extLst>
          </p:cNvPr>
          <p:cNvCxnSpPr>
            <a:cxnSpLocks/>
          </p:cNvCxnSpPr>
          <p:nvPr/>
        </p:nvCxnSpPr>
        <p:spPr>
          <a:xfrm rot="10800000" flipV="1">
            <a:off x="4831045" y="2222096"/>
            <a:ext cx="1135931" cy="116576"/>
          </a:xfrm>
          <a:prstGeom prst="bentConnector3">
            <a:avLst>
              <a:gd name="adj1" fmla="val 99039"/>
            </a:avLst>
          </a:pr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cxnSp>
        <p:nvCxnSpPr>
          <p:cNvPr id="103" name="Straight Connector 102">
            <a:extLst>
              <a:ext uri="{FF2B5EF4-FFF2-40B4-BE49-F238E27FC236}">
                <a16:creationId xmlns:a16="http://schemas.microsoft.com/office/drawing/2014/main" id="{5D144243-3515-4948-9E93-A73CD0637BFB}"/>
              </a:ext>
            </a:extLst>
          </p:cNvPr>
          <p:cNvCxnSpPr/>
          <p:nvPr/>
        </p:nvCxnSpPr>
        <p:spPr>
          <a:xfrm>
            <a:off x="9059229" y="2066479"/>
            <a:ext cx="0" cy="274543"/>
          </a:xfrm>
          <a:prstGeom prst="line">
            <a:avLst/>
          </a:pr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cxnSp>
        <p:nvCxnSpPr>
          <p:cNvPr id="104" name="Connector: Elbow 103">
            <a:extLst>
              <a:ext uri="{FF2B5EF4-FFF2-40B4-BE49-F238E27FC236}">
                <a16:creationId xmlns:a16="http://schemas.microsoft.com/office/drawing/2014/main" id="{F9E1F7D2-ED5F-4CB0-999D-ACD2D082FC12}"/>
              </a:ext>
            </a:extLst>
          </p:cNvPr>
          <p:cNvCxnSpPr>
            <a:cxnSpLocks/>
          </p:cNvCxnSpPr>
          <p:nvPr/>
        </p:nvCxnSpPr>
        <p:spPr>
          <a:xfrm>
            <a:off x="7976320" y="2223205"/>
            <a:ext cx="927692" cy="132594"/>
          </a:xfrm>
          <a:prstGeom prst="bentConnector3">
            <a:avLst>
              <a:gd name="adj1" fmla="val 100012"/>
            </a:avLst>
          </a:prstGeom>
          <a:noFill/>
          <a:ln>
            <a:solidFill>
              <a:schemeClr val="accent1">
                <a:lumMod val="50000"/>
              </a:schemeClr>
            </a:solidFill>
            <a:prstDash val="dash"/>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cxnSp>
        <p:nvCxnSpPr>
          <p:cNvPr id="105" name="Straight Connector 104">
            <a:extLst>
              <a:ext uri="{FF2B5EF4-FFF2-40B4-BE49-F238E27FC236}">
                <a16:creationId xmlns:a16="http://schemas.microsoft.com/office/drawing/2014/main" id="{07F5A2C4-5EA4-4119-9A76-6CB28B38FEF0}"/>
              </a:ext>
            </a:extLst>
          </p:cNvPr>
          <p:cNvCxnSpPr/>
          <p:nvPr/>
        </p:nvCxnSpPr>
        <p:spPr>
          <a:xfrm>
            <a:off x="9077158" y="2989890"/>
            <a:ext cx="0" cy="275364"/>
          </a:xfrm>
          <a:prstGeom prst="line">
            <a:avLst/>
          </a:pr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sp>
        <p:nvSpPr>
          <p:cNvPr id="76" name="Freeform 43">
            <a:extLst>
              <a:ext uri="{FF2B5EF4-FFF2-40B4-BE49-F238E27FC236}">
                <a16:creationId xmlns:a16="http://schemas.microsoft.com/office/drawing/2014/main" id="{6CE308E1-BE9D-5C4C-930A-81E36D4CBD66}"/>
              </a:ext>
            </a:extLst>
          </p:cNvPr>
          <p:cNvSpPr/>
          <p:nvPr/>
        </p:nvSpPr>
        <p:spPr>
          <a:xfrm>
            <a:off x="483655" y="6356236"/>
            <a:ext cx="681910" cy="22347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w="12700">
            <a:solidFill>
              <a:srgbClr val="C00000"/>
            </a:solid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200" kern="0" dirty="0" err="1">
                <a:solidFill>
                  <a:prstClr val="black"/>
                </a:solidFill>
                <a:latin typeface="Qualcomm Office Regular" panose="020B0503030202060203" pitchFamily="34" charset="0"/>
              </a:rPr>
              <a:t>TCxxx</a:t>
            </a:r>
            <a:endParaRPr lang="en-US" sz="1200" kern="0" dirty="0">
              <a:solidFill>
                <a:prstClr val="black"/>
              </a:solidFill>
              <a:latin typeface="Qualcomm Office Regular" panose="020B0503030202060203" pitchFamily="34" charset="0"/>
            </a:endParaRPr>
          </a:p>
        </p:txBody>
      </p:sp>
      <p:sp>
        <p:nvSpPr>
          <p:cNvPr id="96" name="Freeform 38">
            <a:extLst>
              <a:ext uri="{FF2B5EF4-FFF2-40B4-BE49-F238E27FC236}">
                <a16:creationId xmlns:a16="http://schemas.microsoft.com/office/drawing/2014/main" id="{1B98F1ED-03A8-9742-9AC0-6D4A614C4204}"/>
              </a:ext>
            </a:extLst>
          </p:cNvPr>
          <p:cNvSpPr/>
          <p:nvPr/>
        </p:nvSpPr>
        <p:spPr>
          <a:xfrm>
            <a:off x="6434236" y="2350614"/>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spcBef>
                <a:spcPct val="0"/>
              </a:spcBef>
            </a:pPr>
            <a:r>
              <a:rPr lang="en-US" sz="1600" kern="0" dirty="0">
                <a:solidFill>
                  <a:prstClr val="black"/>
                </a:solidFill>
                <a:latin typeface="Qualcomm Office Regular" panose="020B0503030202060203" pitchFamily="34" charset="0"/>
              </a:rPr>
              <a:t>BRR</a:t>
            </a:r>
          </a:p>
          <a:p>
            <a:pPr algn="ctr" defTabSz="488950">
              <a:spcBef>
                <a:spcPct val="0"/>
              </a:spcBef>
            </a:pPr>
            <a:r>
              <a:rPr lang="en-US" sz="1600" kern="0" dirty="0">
                <a:solidFill>
                  <a:prstClr val="black"/>
                </a:solidFill>
                <a:latin typeface="Qualcomm Office Regular" panose="020B0503030202060203" pitchFamily="34" charset="0"/>
              </a:rPr>
              <a:t>SRRC</a:t>
            </a:r>
          </a:p>
        </p:txBody>
      </p:sp>
      <p:sp>
        <p:nvSpPr>
          <p:cNvPr id="108" name="Freeform 41">
            <a:extLst>
              <a:ext uri="{FF2B5EF4-FFF2-40B4-BE49-F238E27FC236}">
                <a16:creationId xmlns:a16="http://schemas.microsoft.com/office/drawing/2014/main" id="{3ABC32EC-AC3C-FF4D-8E02-322D0124AD53}"/>
              </a:ext>
            </a:extLst>
          </p:cNvPr>
          <p:cNvSpPr/>
          <p:nvPr/>
        </p:nvSpPr>
        <p:spPr>
          <a:xfrm>
            <a:off x="6434236" y="4157444"/>
            <a:ext cx="924787" cy="99752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100" kern="0" dirty="0">
                <a:solidFill>
                  <a:prstClr val="black"/>
                </a:solidFill>
                <a:latin typeface="Qualcomm Office Regular" panose="020B0503030202060203" pitchFamily="34" charset="0"/>
              </a:rPr>
              <a:t>Spectrum Planning and Allocation</a:t>
            </a:r>
          </a:p>
        </p:txBody>
      </p:sp>
      <p:cxnSp>
        <p:nvCxnSpPr>
          <p:cNvPr id="109" name="Straight Connector 108">
            <a:extLst>
              <a:ext uri="{FF2B5EF4-FFF2-40B4-BE49-F238E27FC236}">
                <a16:creationId xmlns:a16="http://schemas.microsoft.com/office/drawing/2014/main" id="{6ADD7B04-7641-CC40-911F-98808AB46994}"/>
              </a:ext>
            </a:extLst>
          </p:cNvPr>
          <p:cNvCxnSpPr>
            <a:cxnSpLocks/>
          </p:cNvCxnSpPr>
          <p:nvPr/>
        </p:nvCxnSpPr>
        <p:spPr>
          <a:xfrm>
            <a:off x="6446853" y="2077054"/>
            <a:ext cx="0" cy="145042"/>
          </a:xfrm>
          <a:prstGeom prst="line">
            <a:avLst/>
          </a:pr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cxnSp>
        <p:nvCxnSpPr>
          <p:cNvPr id="110" name="Straight Connector 109">
            <a:extLst>
              <a:ext uri="{FF2B5EF4-FFF2-40B4-BE49-F238E27FC236}">
                <a16:creationId xmlns:a16="http://schemas.microsoft.com/office/drawing/2014/main" id="{9A0C2F4B-296B-3346-9424-D7F0B8AA5BDC}"/>
              </a:ext>
            </a:extLst>
          </p:cNvPr>
          <p:cNvCxnSpPr>
            <a:cxnSpLocks/>
          </p:cNvCxnSpPr>
          <p:nvPr/>
        </p:nvCxnSpPr>
        <p:spPr>
          <a:xfrm>
            <a:off x="5874843" y="2222096"/>
            <a:ext cx="0" cy="145042"/>
          </a:xfrm>
          <a:prstGeom prst="line">
            <a:avLst/>
          </a:prstGeom>
          <a:noFill/>
          <a:ln>
            <a:solidFill>
              <a:schemeClr val="accent1">
                <a:lumMod val="50000"/>
              </a:schemeClr>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cxnSp>
      <p:sp>
        <p:nvSpPr>
          <p:cNvPr id="71" name="Freeform 21">
            <a:extLst>
              <a:ext uri="{FF2B5EF4-FFF2-40B4-BE49-F238E27FC236}">
                <a16:creationId xmlns:a16="http://schemas.microsoft.com/office/drawing/2014/main" id="{6A8124A1-F4EB-425F-A9C5-714D969616EA}"/>
              </a:ext>
            </a:extLst>
          </p:cNvPr>
          <p:cNvSpPr/>
          <p:nvPr/>
        </p:nvSpPr>
        <p:spPr>
          <a:xfrm>
            <a:off x="5390626" y="2341250"/>
            <a:ext cx="924787" cy="648640"/>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a:no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sz="1600" kern="0" dirty="0">
                <a:solidFill>
                  <a:prstClr val="black"/>
                </a:solidFill>
                <a:latin typeface="Qualcomm Office Regular" panose="020B0503030202060203" pitchFamily="34" charset="0"/>
              </a:rPr>
              <a:t>CESI</a:t>
            </a:r>
          </a:p>
        </p:txBody>
      </p:sp>
      <p:sp>
        <p:nvSpPr>
          <p:cNvPr id="107" name="TextBox 106">
            <a:extLst>
              <a:ext uri="{FF2B5EF4-FFF2-40B4-BE49-F238E27FC236}">
                <a16:creationId xmlns:a16="http://schemas.microsoft.com/office/drawing/2014/main" id="{A52352E4-0180-2F41-9565-9D263B7332C9}"/>
              </a:ext>
            </a:extLst>
          </p:cNvPr>
          <p:cNvSpPr txBox="1"/>
          <p:nvPr/>
        </p:nvSpPr>
        <p:spPr>
          <a:xfrm>
            <a:off x="1134328" y="6315611"/>
            <a:ext cx="3326873" cy="360099"/>
          </a:xfrm>
          <a:prstGeom prst="rect">
            <a:avLst/>
          </a:prstGeom>
          <a:noFill/>
          <a:ln>
            <a:noFill/>
          </a:ln>
        </p:spPr>
        <p:txBody>
          <a:bodyPr wrap="none" lIns="137160" tIns="91440" rIns="0" bIns="91440" rtlCol="0">
            <a:spAutoFit/>
          </a:bodyPr>
          <a:lstStyle/>
          <a:p>
            <a:pPr algn="l">
              <a:lnSpc>
                <a:spcPct val="95000"/>
              </a:lnSpc>
              <a:spcBef>
                <a:spcPts val="1200"/>
              </a:spcBef>
            </a:pPr>
            <a:r>
              <a:rPr lang="en-US" sz="1200" dirty="0">
                <a:solidFill>
                  <a:schemeClr val="tx1"/>
                </a:solidFill>
              </a:rPr>
              <a:t>Under </a:t>
            </a:r>
            <a:r>
              <a:rPr lang="en-US" sz="1200" dirty="0"/>
              <a:t>SAC administration for national standard</a:t>
            </a:r>
            <a:endParaRPr lang="en-US" sz="1200" dirty="0">
              <a:solidFill>
                <a:schemeClr val="tx1"/>
              </a:solidFill>
            </a:endParaRPr>
          </a:p>
        </p:txBody>
      </p:sp>
      <p:sp>
        <p:nvSpPr>
          <p:cNvPr id="112" name="Freeform 12">
            <a:extLst>
              <a:ext uri="{FF2B5EF4-FFF2-40B4-BE49-F238E27FC236}">
                <a16:creationId xmlns:a16="http://schemas.microsoft.com/office/drawing/2014/main" id="{774A8EFA-F6C9-4B0E-989E-CAFF113B2D14}"/>
              </a:ext>
            </a:extLst>
          </p:cNvPr>
          <p:cNvSpPr/>
          <p:nvPr/>
        </p:nvSpPr>
        <p:spPr>
          <a:xfrm>
            <a:off x="3176319" y="3241818"/>
            <a:ext cx="924787" cy="282416"/>
          </a:xfrm>
          <a:custGeom>
            <a:avLst/>
            <a:gdLst>
              <a:gd name="connsiteX0" fmla="*/ 0 w 972961"/>
              <a:gd name="connsiteY0" fmla="*/ 64864 h 648640"/>
              <a:gd name="connsiteX1" fmla="*/ 64864 w 972961"/>
              <a:gd name="connsiteY1" fmla="*/ 0 h 648640"/>
              <a:gd name="connsiteX2" fmla="*/ 908097 w 972961"/>
              <a:gd name="connsiteY2" fmla="*/ 0 h 648640"/>
              <a:gd name="connsiteX3" fmla="*/ 972961 w 972961"/>
              <a:gd name="connsiteY3" fmla="*/ 64864 h 648640"/>
              <a:gd name="connsiteX4" fmla="*/ 972961 w 972961"/>
              <a:gd name="connsiteY4" fmla="*/ 583776 h 648640"/>
              <a:gd name="connsiteX5" fmla="*/ 908097 w 972961"/>
              <a:gd name="connsiteY5" fmla="*/ 648640 h 648640"/>
              <a:gd name="connsiteX6" fmla="*/ 64864 w 972961"/>
              <a:gd name="connsiteY6" fmla="*/ 648640 h 648640"/>
              <a:gd name="connsiteX7" fmla="*/ 0 w 972961"/>
              <a:gd name="connsiteY7" fmla="*/ 583776 h 648640"/>
              <a:gd name="connsiteX8" fmla="*/ 0 w 972961"/>
              <a:gd name="connsiteY8" fmla="*/ 64864 h 64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2961" h="648640">
                <a:moveTo>
                  <a:pt x="0" y="64864"/>
                </a:moveTo>
                <a:cubicBezTo>
                  <a:pt x="0" y="29041"/>
                  <a:pt x="29041" y="0"/>
                  <a:pt x="64864" y="0"/>
                </a:cubicBezTo>
                <a:lnTo>
                  <a:pt x="908097" y="0"/>
                </a:lnTo>
                <a:cubicBezTo>
                  <a:pt x="943920" y="0"/>
                  <a:pt x="972961" y="29041"/>
                  <a:pt x="972961" y="64864"/>
                </a:cubicBezTo>
                <a:lnTo>
                  <a:pt x="972961" y="583776"/>
                </a:lnTo>
                <a:cubicBezTo>
                  <a:pt x="972961" y="619599"/>
                  <a:pt x="943920" y="648640"/>
                  <a:pt x="908097" y="648640"/>
                </a:cubicBezTo>
                <a:lnTo>
                  <a:pt x="64864" y="648640"/>
                </a:lnTo>
                <a:cubicBezTo>
                  <a:pt x="29041" y="648640"/>
                  <a:pt x="0" y="619599"/>
                  <a:pt x="0" y="583776"/>
                </a:cubicBezTo>
                <a:lnTo>
                  <a:pt x="0" y="64864"/>
                </a:lnTo>
                <a:close/>
              </a:path>
            </a:pathLst>
          </a:custGeom>
          <a:gradFill rotWithShape="1">
            <a:gsLst>
              <a:gs pos="0">
                <a:srgbClr val="70CFEE">
                  <a:hueOff val="0"/>
                  <a:satOff val="0"/>
                  <a:lumOff val="0"/>
                  <a:alphaOff val="0"/>
                  <a:tint val="35000"/>
                  <a:satMod val="260000"/>
                </a:srgbClr>
              </a:gs>
              <a:gs pos="30000">
                <a:srgbClr val="70CFEE">
                  <a:hueOff val="0"/>
                  <a:satOff val="0"/>
                  <a:lumOff val="0"/>
                  <a:alphaOff val="0"/>
                  <a:tint val="38000"/>
                  <a:satMod val="260000"/>
                </a:srgbClr>
              </a:gs>
              <a:gs pos="75000">
                <a:srgbClr val="70CFEE">
                  <a:hueOff val="0"/>
                  <a:satOff val="0"/>
                  <a:lumOff val="0"/>
                  <a:alphaOff val="0"/>
                  <a:tint val="55000"/>
                  <a:satMod val="255000"/>
                </a:srgbClr>
              </a:gs>
              <a:gs pos="100000">
                <a:srgbClr val="70CFEE">
                  <a:hueOff val="0"/>
                  <a:satOff val="0"/>
                  <a:lumOff val="0"/>
                  <a:alphaOff val="0"/>
                  <a:tint val="70000"/>
                  <a:satMod val="255000"/>
                </a:srgbClr>
              </a:gs>
            </a:gsLst>
            <a:path path="circle">
              <a:fillToRect l="5000" t="100000" r="120000" b="10000"/>
            </a:path>
          </a:gradFill>
          <a:ln w="12700">
            <a:solidFill>
              <a:srgbClr val="C00000"/>
            </a:solidFill>
          </a:ln>
          <a:effectLst>
            <a:outerShdw blurRad="50800" dist="25000" dir="5400000" rotWithShape="0">
              <a:srgbClr val="000000">
                <a:alpha val="40000"/>
              </a:srgbClr>
            </a:outerShdw>
          </a:effectLst>
          <a:scene3d>
            <a:camera prst="orthographicFront"/>
            <a:lightRig rig="flat" dir="t"/>
          </a:scene3d>
          <a:sp3d prstMaterial="dkEdge">
            <a:bevelT w="8200" h="38100"/>
          </a:sp3d>
        </p:spPr>
        <p:txBody>
          <a:bodyPr spcFirstLastPara="0" vert="horz" wrap="square" lIns="60908" tIns="60908" rIns="60908" bIns="60908" numCol="1" spcCol="1270" anchor="ctr" anchorCtr="0">
            <a:noAutofit/>
          </a:bodyPr>
          <a:lstStyle/>
          <a:p>
            <a:pPr algn="ctr" defTabSz="488950">
              <a:lnSpc>
                <a:spcPct val="90000"/>
              </a:lnSpc>
              <a:spcBef>
                <a:spcPct val="0"/>
              </a:spcBef>
              <a:spcAft>
                <a:spcPct val="35000"/>
              </a:spcAft>
            </a:pPr>
            <a:r>
              <a:rPr lang="en-US" altLang="zh-CN" sz="1400" kern="0" dirty="0">
                <a:solidFill>
                  <a:prstClr val="black"/>
                </a:solidFill>
                <a:latin typeface="Qualcomm Office Regular" panose="020B0503030202060203" pitchFamily="34" charset="0"/>
              </a:rPr>
              <a:t>SAC TC268</a:t>
            </a:r>
            <a:endParaRPr lang="en-US" sz="1400" kern="0" dirty="0">
              <a:solidFill>
                <a:prstClr val="black"/>
              </a:solidFill>
              <a:latin typeface="Qualcomm Office Regular" panose="020B0503030202060203" pitchFamily="34" charset="0"/>
            </a:endParaRPr>
          </a:p>
        </p:txBody>
      </p:sp>
      <p:sp>
        <p:nvSpPr>
          <p:cNvPr id="111" name="Title 1">
            <a:extLst>
              <a:ext uri="{FF2B5EF4-FFF2-40B4-BE49-F238E27FC236}">
                <a16:creationId xmlns:a16="http://schemas.microsoft.com/office/drawing/2014/main" id="{701491C8-F7CA-4BB1-A0E4-C29918833D0C}"/>
              </a:ext>
            </a:extLst>
          </p:cNvPr>
          <p:cNvSpPr txBox="1">
            <a:spLocks/>
          </p:cNvSpPr>
          <p:nvPr/>
        </p:nvSpPr>
        <p:spPr>
          <a:xfrm>
            <a:off x="274277" y="429929"/>
            <a:ext cx="11210239" cy="439479"/>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3400" kern="1200" baseline="0">
                <a:solidFill>
                  <a:schemeClr val="tx1"/>
                </a:solidFill>
                <a:latin typeface="+mj-lt"/>
                <a:ea typeface="+mj-ea"/>
                <a:cs typeface="+mj-cs"/>
              </a:defRPr>
            </a:lvl1pPr>
          </a:lstStyle>
          <a:p>
            <a:r>
              <a:rPr lang="en-US" dirty="0"/>
              <a:t>C-V2X Related Regulation and Standard Development</a:t>
            </a:r>
          </a:p>
        </p:txBody>
      </p:sp>
    </p:spTree>
    <p:extLst>
      <p:ext uri="{BB962C8B-B14F-4D97-AF65-F5344CB8AC3E}">
        <p14:creationId xmlns:p14="http://schemas.microsoft.com/office/powerpoint/2010/main" val="166139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Qualcomm Executive External">
  <a:themeElements>
    <a:clrScheme name="Custom 214">
      <a:dk1>
        <a:srgbClr val="13171F"/>
      </a:dk1>
      <a:lt1>
        <a:srgbClr val="F7F8FA"/>
      </a:lt1>
      <a:dk2>
        <a:srgbClr val="0E283C"/>
      </a:dk2>
      <a:lt2>
        <a:srgbClr val="E04F4F"/>
      </a:lt2>
      <a:accent1>
        <a:srgbClr val="2853DC"/>
      </a:accent1>
      <a:accent2>
        <a:srgbClr val="7BA0FF"/>
      </a:accent2>
      <a:accent3>
        <a:srgbClr val="39A3B5"/>
      </a:accent3>
      <a:accent4>
        <a:srgbClr val="82CBD7"/>
      </a:accent4>
      <a:accent5>
        <a:srgbClr val="445776"/>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type="none" w="sm"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Presentation13" id="{774B433F-6B24-A448-9BD6-BAD1536D0C20}" vid="{A44F2C55-5449-6A43-9FD4-1675E963420B}"/>
    </a:ext>
  </a:extLst>
</a:theme>
</file>

<file path=ppt/theme/theme2.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5GAA WG6-ChinaTF</Meeting_x0020_Nam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Task2</Work_Item>
    <Meeting_x0020_Date xmlns="061b9647-4e8e-4322-8827-bc9d1fc10aaf">2021-11-09T08:00:00+00:00</Meeting_x0020_Date>
    <Organization_x0020_Name xmlns="061b9647-4e8e-4322-8827-bc9d1fc10aaf">5GAA</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5GAA WG6-ChinaTF</Name_x0020_of_x0020_Workgroup>
  </documentManagement>
</p:properties>
</file>

<file path=customXml/itemProps1.xml><?xml version="1.0" encoding="utf-8"?>
<ds:datastoreItem xmlns:ds="http://schemas.openxmlformats.org/officeDocument/2006/customXml" ds:itemID="{C74FCE5D-DA08-455D-84EF-C9D671AED213}"/>
</file>

<file path=customXml/itemProps2.xml><?xml version="1.0" encoding="utf-8"?>
<ds:datastoreItem xmlns:ds="http://schemas.openxmlformats.org/officeDocument/2006/customXml" ds:itemID="{3672EA31-3F7C-449E-A93C-02301E82B2AE}">
  <ds:schemaRefs>
    <ds:schemaRef ds:uri="http://schemas.microsoft.com/sharepoint/v3/contenttype/forms"/>
  </ds:schemaRefs>
</ds:datastoreItem>
</file>

<file path=customXml/itemProps3.xml><?xml version="1.0" encoding="utf-8"?>
<ds:datastoreItem xmlns:ds="http://schemas.openxmlformats.org/officeDocument/2006/customXml" ds:itemID="{99508889-A9E3-4CFD-9083-170E876B0DD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Qualcomm Executive External</Template>
  <TotalTime>17</TotalTime>
  <Words>344</Words>
  <Application>Microsoft Macintosh PowerPoint</Application>
  <PresentationFormat>Widescreen</PresentationFormat>
  <Paragraphs>51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Qualcomm Office Regular</vt:lpstr>
      <vt:lpstr>Arial</vt:lpstr>
      <vt:lpstr>Century Gothic</vt:lpstr>
      <vt:lpstr>Microsoft Sans Serif</vt:lpstr>
      <vt:lpstr>Qualcomm Executive External</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Yan Li</dc:creator>
  <cp:keywords/>
  <dc:description/>
  <cp:lastModifiedBy>Yan Li</cp:lastModifiedBy>
  <cp:revision>1</cp:revision>
  <dcterms:created xsi:type="dcterms:W3CDTF">2021-11-09T02:13:19Z</dcterms:created>
  <dcterms:modified xsi:type="dcterms:W3CDTF">2021-11-09T02:30:24Z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11556172</vt:lpwstr>
  </property>
  <property fmtid="{D5CDD505-2E9C-101B-9397-08002B2CF9AE}" pid="3" name="NXPowerLiteSettings">
    <vt:lpwstr>C980073804F000</vt:lpwstr>
  </property>
  <property fmtid="{D5CDD505-2E9C-101B-9397-08002B2CF9AE}" pid="4" name="NXPowerLiteVersion">
    <vt:lpwstr>D8.0.4</vt:lpwstr>
  </property>
  <property fmtid="{D5CDD505-2E9C-101B-9397-08002B2CF9AE}" pid="5" name="ContentTypeId">
    <vt:lpwstr>0x01010095B2E4407BF2CA45B5CA71B98E70B49E</vt:lpwstr>
  </property>
</Properties>
</file>