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0"/>
  </p:notesMasterIdLst>
  <p:handoutMasterIdLst>
    <p:handoutMasterId r:id="rId11"/>
  </p:handoutMasterIdLst>
  <p:sldIdLst>
    <p:sldId id="2142533578" r:id="rId2"/>
    <p:sldId id="2142533610" r:id="rId3"/>
    <p:sldId id="2142533612" r:id="rId4"/>
    <p:sldId id="2142533608" r:id="rId5"/>
    <p:sldId id="2142533609" r:id="rId6"/>
    <p:sldId id="2142533611" r:id="rId7"/>
    <p:sldId id="2142533613" r:id="rId8"/>
    <p:sldId id="21425336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CEC"/>
    <a:srgbClr val="FF40FF"/>
    <a:srgbClr val="06050B"/>
    <a:srgbClr val="020625"/>
    <a:srgbClr val="7BA0FF"/>
    <a:srgbClr val="B1BBCD"/>
    <a:srgbClr val="384358"/>
    <a:srgbClr val="ACBACF"/>
    <a:srgbClr val="3F4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5D9BFD-CF95-4979-9862-79B09FB65D51}" v="166" dt="2022-05-13T09:09:08.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20" autoAdjust="0"/>
  </p:normalViewPr>
  <p:slideViewPr>
    <p:cSldViewPr snapToGrid="0">
      <p:cViewPr varScale="1">
        <p:scale>
          <a:sx n="114" d="100"/>
          <a:sy n="114" d="100"/>
        </p:scale>
        <p:origin x="414" y="102"/>
      </p:cViewPr>
      <p:guideLst/>
    </p:cSldViewPr>
  </p:slideViewPr>
  <p:outlineViewPr>
    <p:cViewPr>
      <p:scale>
        <a:sx n="33" d="100"/>
        <a:sy n="33" d="100"/>
      </p:scale>
      <p:origin x="0" y="-48324"/>
    </p:cViewPr>
  </p:outlineViewPr>
  <p:notesTextViewPr>
    <p:cViewPr>
      <p:scale>
        <a:sx n="1" d="1"/>
        <a:sy n="1" d="1"/>
      </p:scale>
      <p:origin x="0" y="0"/>
    </p:cViewPr>
  </p:notesTextViewPr>
  <p:sorterViewPr>
    <p:cViewPr varScale="1">
      <p:scale>
        <a:sx n="1" d="1"/>
        <a:sy n="1" d="1"/>
      </p:scale>
      <p:origin x="0" y="-10335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wen Deng" userId="b4fd4e17-952c-4771-884f-88d6c58ddeae" providerId="ADAL" clId="{695D9BFD-CF95-4979-9862-79B09FB65D51}"/>
    <pc:docChg chg="undo custSel addSld delSld modSld">
      <pc:chgData name="Qiwen Deng" userId="b4fd4e17-952c-4771-884f-88d6c58ddeae" providerId="ADAL" clId="{695D9BFD-CF95-4979-9862-79B09FB65D51}" dt="2022-05-13T09:09:08.200" v="656"/>
      <pc:docMkLst>
        <pc:docMk/>
      </pc:docMkLst>
      <pc:sldChg chg="delSp del mod">
        <pc:chgData name="Qiwen Deng" userId="b4fd4e17-952c-4771-884f-88d6c58ddeae" providerId="ADAL" clId="{695D9BFD-CF95-4979-9862-79B09FB65D51}" dt="2022-05-10T14:07:01.149" v="31" actId="47"/>
        <pc:sldMkLst>
          <pc:docMk/>
          <pc:sldMk cId="1670590606" sldId="2142533607"/>
        </pc:sldMkLst>
        <pc:graphicFrameChg chg="del">
          <ac:chgData name="Qiwen Deng" userId="b4fd4e17-952c-4771-884f-88d6c58ddeae" providerId="ADAL" clId="{695D9BFD-CF95-4979-9862-79B09FB65D51}" dt="2022-05-10T14:05:47.826" v="0" actId="478"/>
          <ac:graphicFrameMkLst>
            <pc:docMk/>
            <pc:sldMk cId="1670590606" sldId="2142533607"/>
            <ac:graphicFrameMk id="5" creationId="{5D8D2BDE-214D-4290-94DB-70351339F537}"/>
          </ac:graphicFrameMkLst>
        </pc:graphicFrameChg>
      </pc:sldChg>
      <pc:sldChg chg="delSp modSp mod">
        <pc:chgData name="Qiwen Deng" userId="b4fd4e17-952c-4771-884f-88d6c58ddeae" providerId="ADAL" clId="{695D9BFD-CF95-4979-9862-79B09FB65D51}" dt="2022-05-13T02:26:40.893" v="226" actId="113"/>
        <pc:sldMkLst>
          <pc:docMk/>
          <pc:sldMk cId="2797907899" sldId="2142533608"/>
        </pc:sldMkLst>
        <pc:spChg chg="mod">
          <ac:chgData name="Qiwen Deng" userId="b4fd4e17-952c-4771-884f-88d6c58ddeae" providerId="ADAL" clId="{695D9BFD-CF95-4979-9862-79B09FB65D51}" dt="2022-05-10T14:11:03.749" v="59"/>
          <ac:spMkLst>
            <pc:docMk/>
            <pc:sldMk cId="2797907899" sldId="2142533608"/>
            <ac:spMk id="2" creationId="{9416AE01-D8D4-45E2-BE32-A246D3DB8727}"/>
          </ac:spMkLst>
        </pc:spChg>
        <pc:spChg chg="del">
          <ac:chgData name="Qiwen Deng" userId="b4fd4e17-952c-4771-884f-88d6c58ddeae" providerId="ADAL" clId="{695D9BFD-CF95-4979-9862-79B09FB65D51}" dt="2022-05-10T14:10:06.368" v="54" actId="478"/>
          <ac:spMkLst>
            <pc:docMk/>
            <pc:sldMk cId="2797907899" sldId="2142533608"/>
            <ac:spMk id="3" creationId="{1A61213E-8FFF-4C45-AB32-91EBA735EC0B}"/>
          </ac:spMkLst>
        </pc:spChg>
        <pc:graphicFrameChg chg="mod modGraphic">
          <ac:chgData name="Qiwen Deng" userId="b4fd4e17-952c-4771-884f-88d6c58ddeae" providerId="ADAL" clId="{695D9BFD-CF95-4979-9862-79B09FB65D51}" dt="2022-05-13T02:26:40.893" v="226" actId="113"/>
          <ac:graphicFrameMkLst>
            <pc:docMk/>
            <pc:sldMk cId="2797907899" sldId="2142533608"/>
            <ac:graphicFrameMk id="5" creationId="{5D8D2BDE-214D-4290-94DB-70351339F537}"/>
          </ac:graphicFrameMkLst>
        </pc:graphicFrameChg>
      </pc:sldChg>
      <pc:sldChg chg="addSp delSp modSp mod">
        <pc:chgData name="Qiwen Deng" userId="b4fd4e17-952c-4771-884f-88d6c58ddeae" providerId="ADAL" clId="{695D9BFD-CF95-4979-9862-79B09FB65D51}" dt="2022-05-13T03:57:44.897" v="244" actId="1076"/>
        <pc:sldMkLst>
          <pc:docMk/>
          <pc:sldMk cId="4045020690" sldId="2142533609"/>
        </pc:sldMkLst>
        <pc:spChg chg="mod">
          <ac:chgData name="Qiwen Deng" userId="b4fd4e17-952c-4771-884f-88d6c58ddeae" providerId="ADAL" clId="{695D9BFD-CF95-4979-9862-79B09FB65D51}" dt="2022-05-13T02:27:56.170" v="228"/>
          <ac:spMkLst>
            <pc:docMk/>
            <pc:sldMk cId="4045020690" sldId="2142533609"/>
            <ac:spMk id="4" creationId="{98A64171-2538-4E28-8AA1-DBC447E9EA39}"/>
          </ac:spMkLst>
        </pc:spChg>
        <pc:graphicFrameChg chg="mod">
          <ac:chgData name="Qiwen Deng" userId="b4fd4e17-952c-4771-884f-88d6c58ddeae" providerId="ADAL" clId="{695D9BFD-CF95-4979-9862-79B09FB65D51}" dt="2022-05-13T03:57:29.820" v="237" actId="1076"/>
          <ac:graphicFrameMkLst>
            <pc:docMk/>
            <pc:sldMk cId="4045020690" sldId="2142533609"/>
            <ac:graphicFrameMk id="6" creationId="{EB329199-B448-407E-A9E6-AF60071BD4BA}"/>
          </ac:graphicFrameMkLst>
        </pc:graphicFrameChg>
        <pc:picChg chg="add del mod">
          <ac:chgData name="Qiwen Deng" userId="b4fd4e17-952c-4771-884f-88d6c58ddeae" providerId="ADAL" clId="{695D9BFD-CF95-4979-9862-79B09FB65D51}" dt="2022-05-13T03:57:31.709" v="238" actId="478"/>
          <ac:picMkLst>
            <pc:docMk/>
            <pc:sldMk cId="4045020690" sldId="2142533609"/>
            <ac:picMk id="8" creationId="{EC369D60-0D58-47AA-B0AD-839A00DF8FBA}"/>
          </ac:picMkLst>
        </pc:picChg>
        <pc:picChg chg="add mod">
          <ac:chgData name="Qiwen Deng" userId="b4fd4e17-952c-4771-884f-88d6c58ddeae" providerId="ADAL" clId="{695D9BFD-CF95-4979-9862-79B09FB65D51}" dt="2022-05-13T03:57:44.897" v="244" actId="1076"/>
          <ac:picMkLst>
            <pc:docMk/>
            <pc:sldMk cId="4045020690" sldId="2142533609"/>
            <ac:picMk id="10" creationId="{39420C52-73E2-49DF-B224-936F808FC1BD}"/>
          </ac:picMkLst>
        </pc:picChg>
      </pc:sldChg>
      <pc:sldChg chg="modSp mod">
        <pc:chgData name="Qiwen Deng" userId="b4fd4e17-952c-4771-884f-88d6c58ddeae" providerId="ADAL" clId="{695D9BFD-CF95-4979-9862-79B09FB65D51}" dt="2022-05-10T14:20:16.600" v="164" actId="20577"/>
        <pc:sldMkLst>
          <pc:docMk/>
          <pc:sldMk cId="3205510914" sldId="2142533611"/>
        </pc:sldMkLst>
        <pc:spChg chg="mod">
          <ac:chgData name="Qiwen Deng" userId="b4fd4e17-952c-4771-884f-88d6c58ddeae" providerId="ADAL" clId="{695D9BFD-CF95-4979-9862-79B09FB65D51}" dt="2022-05-10T14:20:16.600" v="164" actId="20577"/>
          <ac:spMkLst>
            <pc:docMk/>
            <pc:sldMk cId="3205510914" sldId="2142533611"/>
            <ac:spMk id="4" creationId="{4E2FEFAF-A5B8-4123-8D80-E08C131E2C44}"/>
          </ac:spMkLst>
        </pc:spChg>
      </pc:sldChg>
      <pc:sldChg chg="modSp new mod">
        <pc:chgData name="Qiwen Deng" userId="b4fd4e17-952c-4771-884f-88d6c58ddeae" providerId="ADAL" clId="{695D9BFD-CF95-4979-9862-79B09FB65D51}" dt="2022-05-10T14:06:57.679" v="30" actId="20577"/>
        <pc:sldMkLst>
          <pc:docMk/>
          <pc:sldMk cId="3678865073" sldId="2142533612"/>
        </pc:sldMkLst>
        <pc:spChg chg="mod">
          <ac:chgData name="Qiwen Deng" userId="b4fd4e17-952c-4771-884f-88d6c58ddeae" providerId="ADAL" clId="{695D9BFD-CF95-4979-9862-79B09FB65D51}" dt="2022-05-10T14:06:57.679" v="30" actId="20577"/>
          <ac:spMkLst>
            <pc:docMk/>
            <pc:sldMk cId="3678865073" sldId="2142533612"/>
            <ac:spMk id="3" creationId="{23351C93-E9F1-43E5-A652-8DF9F6A08C69}"/>
          </ac:spMkLst>
        </pc:spChg>
        <pc:spChg chg="mod">
          <ac:chgData name="Qiwen Deng" userId="b4fd4e17-952c-4771-884f-88d6c58ddeae" providerId="ADAL" clId="{695D9BFD-CF95-4979-9862-79B09FB65D51}" dt="2022-05-10T14:06:37.816" v="28"/>
          <ac:spMkLst>
            <pc:docMk/>
            <pc:sldMk cId="3678865073" sldId="2142533612"/>
            <ac:spMk id="4" creationId="{294E929B-AEAE-417F-AEC6-BD0196E76094}"/>
          </ac:spMkLst>
        </pc:spChg>
      </pc:sldChg>
      <pc:sldChg chg="add del">
        <pc:chgData name="Qiwen Deng" userId="b4fd4e17-952c-4771-884f-88d6c58ddeae" providerId="ADAL" clId="{695D9BFD-CF95-4979-9862-79B09FB65D51}" dt="2022-05-10T14:11:25.052" v="60" actId="47"/>
        <pc:sldMkLst>
          <pc:docMk/>
          <pc:sldMk cId="1152329007" sldId="2142533613"/>
        </pc:sldMkLst>
      </pc:sldChg>
      <pc:sldChg chg="modSp new mod">
        <pc:chgData name="Qiwen Deng" userId="b4fd4e17-952c-4771-884f-88d6c58ddeae" providerId="ADAL" clId="{695D9BFD-CF95-4979-9862-79B09FB65D51}" dt="2022-05-13T09:09:08.200" v="656"/>
        <pc:sldMkLst>
          <pc:docMk/>
          <pc:sldMk cId="3249556208" sldId="2142533613"/>
        </pc:sldMkLst>
        <pc:spChg chg="mod">
          <ac:chgData name="Qiwen Deng" userId="b4fd4e17-952c-4771-884f-88d6c58ddeae" providerId="ADAL" clId="{695D9BFD-CF95-4979-9862-79B09FB65D51}" dt="2022-05-13T08:57:03.733" v="615"/>
          <ac:spMkLst>
            <pc:docMk/>
            <pc:sldMk cId="3249556208" sldId="2142533613"/>
            <ac:spMk id="3" creationId="{24703721-E0E9-4A11-8089-6542CC292DBA}"/>
          </ac:spMkLst>
        </pc:spChg>
        <pc:spChg chg="mod">
          <ac:chgData name="Qiwen Deng" userId="b4fd4e17-952c-4771-884f-88d6c58ddeae" providerId="ADAL" clId="{695D9BFD-CF95-4979-9862-79B09FB65D51}" dt="2022-05-13T09:09:08.200" v="656"/>
          <ac:spMkLst>
            <pc:docMk/>
            <pc:sldMk cId="3249556208" sldId="2142533613"/>
            <ac:spMk id="4" creationId="{444A55E6-C2EA-4CC3-9E18-0863CC2B68CA}"/>
          </ac:spMkLst>
        </pc:spChg>
      </pc:sldChg>
      <pc:sldChg chg="add del">
        <pc:chgData name="Qiwen Deng" userId="b4fd4e17-952c-4771-884f-88d6c58ddeae" providerId="ADAL" clId="{695D9BFD-CF95-4979-9862-79B09FB65D51}" dt="2022-05-13T09:07:29.786" v="629" actId="2696"/>
        <pc:sldMkLst>
          <pc:docMk/>
          <pc:sldMk cId="1842139723" sldId="2142533614"/>
        </pc:sldMkLst>
      </pc:sldChg>
      <pc:sldChg chg="new del">
        <pc:chgData name="Qiwen Deng" userId="b4fd4e17-952c-4771-884f-88d6c58ddeae" providerId="ADAL" clId="{695D9BFD-CF95-4979-9862-79B09FB65D51}" dt="2022-05-13T09:03:02.466" v="627" actId="47"/>
        <pc:sldMkLst>
          <pc:docMk/>
          <pc:sldMk cId="4178851974" sldId="21425336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52047-224D-472D-AE1B-997F8BDB471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B332392-0F16-4095-B2BB-C175777D639C}">
      <dgm:prSet phldrT="[Text]"/>
      <dgm:spPr/>
      <dgm:t>
        <a:bodyPr/>
        <a:lstStyle/>
        <a:p>
          <a:r>
            <a:rPr lang="zh-CN" altLang="en-US"/>
            <a:t>单车智能功能</a:t>
          </a:r>
          <a:endParaRPr lang="en-US"/>
        </a:p>
      </dgm:t>
    </dgm:pt>
    <dgm:pt modelId="{1B1F72F2-DD3C-499F-A8F0-0BD4E4E440B2}" type="parTrans" cxnId="{D545D1AF-F6DC-427B-91AC-469C961675DE}">
      <dgm:prSet/>
      <dgm:spPr/>
      <dgm:t>
        <a:bodyPr/>
        <a:lstStyle/>
        <a:p>
          <a:endParaRPr lang="en-US"/>
        </a:p>
      </dgm:t>
    </dgm:pt>
    <dgm:pt modelId="{0E71306B-6D29-4A40-8FE5-EA1DFD589829}" type="sibTrans" cxnId="{D545D1AF-F6DC-427B-91AC-469C961675DE}">
      <dgm:prSet/>
      <dgm:spPr/>
      <dgm:t>
        <a:bodyPr/>
        <a:lstStyle/>
        <a:p>
          <a:endParaRPr lang="en-US"/>
        </a:p>
      </dgm:t>
    </dgm:pt>
    <dgm:pt modelId="{64D5BA40-720F-4708-92B7-06BFBF5D36D8}">
      <dgm:prSet phldrT="[Text]"/>
      <dgm:spPr/>
      <dgm:t>
        <a:bodyPr/>
        <a:lstStyle/>
        <a:p>
          <a:r>
            <a:rPr lang="zh-CN" altLang="en-US"/>
            <a:t>现状分析</a:t>
          </a:r>
          <a:endParaRPr lang="en-US"/>
        </a:p>
      </dgm:t>
    </dgm:pt>
    <dgm:pt modelId="{94019826-9FCA-4BA7-A921-ADA0F22FB579}" type="parTrans" cxnId="{60A6D197-2527-4B2B-8925-A9D5C1CEFF8A}">
      <dgm:prSet/>
      <dgm:spPr/>
      <dgm:t>
        <a:bodyPr/>
        <a:lstStyle/>
        <a:p>
          <a:endParaRPr lang="en-US"/>
        </a:p>
      </dgm:t>
    </dgm:pt>
    <dgm:pt modelId="{E43B6514-2E2E-4FA3-A370-72490489B124}" type="sibTrans" cxnId="{60A6D197-2527-4B2B-8925-A9D5C1CEFF8A}">
      <dgm:prSet/>
      <dgm:spPr/>
      <dgm:t>
        <a:bodyPr/>
        <a:lstStyle/>
        <a:p>
          <a:endParaRPr lang="en-US"/>
        </a:p>
      </dgm:t>
    </dgm:pt>
    <dgm:pt modelId="{3749C85A-0BB4-40E6-90DF-9EB82D7607E4}">
      <dgm:prSet phldrT="[Text]"/>
      <dgm:spPr/>
      <dgm:t>
        <a:bodyPr/>
        <a:lstStyle/>
        <a:p>
          <a:r>
            <a:rPr lang="zh-CN" altLang="en-US"/>
            <a:t>需求分析</a:t>
          </a:r>
          <a:endParaRPr lang="en-US"/>
        </a:p>
      </dgm:t>
    </dgm:pt>
    <dgm:pt modelId="{D72613A9-B205-45AF-87A3-96EAE33CB8E3}" type="parTrans" cxnId="{E668E84F-D47E-4D04-B9D0-F7B11F115588}">
      <dgm:prSet/>
      <dgm:spPr/>
      <dgm:t>
        <a:bodyPr/>
        <a:lstStyle/>
        <a:p>
          <a:endParaRPr lang="en-US"/>
        </a:p>
      </dgm:t>
    </dgm:pt>
    <dgm:pt modelId="{DE93E1E5-723B-41CD-A5DA-2DBD8FE33FA3}" type="sibTrans" cxnId="{E668E84F-D47E-4D04-B9D0-F7B11F115588}">
      <dgm:prSet/>
      <dgm:spPr/>
      <dgm:t>
        <a:bodyPr/>
        <a:lstStyle/>
        <a:p>
          <a:endParaRPr lang="en-US"/>
        </a:p>
      </dgm:t>
    </dgm:pt>
    <dgm:pt modelId="{863A9CA0-4E40-4906-B431-F1B144D11306}">
      <dgm:prSet phldrT="[Text]"/>
      <dgm:spPr/>
      <dgm:t>
        <a:bodyPr/>
        <a:lstStyle/>
        <a:p>
          <a:r>
            <a:rPr lang="zh-CN" altLang="en-US"/>
            <a:t>功能改进</a:t>
          </a:r>
          <a:endParaRPr lang="en-US"/>
        </a:p>
      </dgm:t>
    </dgm:pt>
    <dgm:pt modelId="{55342C8F-7792-4233-9770-81722286D8EF}" type="parTrans" cxnId="{8038D5EA-53A9-40A6-A33E-7420CA7D8A54}">
      <dgm:prSet/>
      <dgm:spPr/>
      <dgm:t>
        <a:bodyPr/>
        <a:lstStyle/>
        <a:p>
          <a:endParaRPr lang="en-US"/>
        </a:p>
      </dgm:t>
    </dgm:pt>
    <dgm:pt modelId="{15D45DF1-3854-4ADA-86D5-975B58D650E0}" type="sibTrans" cxnId="{8038D5EA-53A9-40A6-A33E-7420CA7D8A54}">
      <dgm:prSet/>
      <dgm:spPr/>
      <dgm:t>
        <a:bodyPr/>
        <a:lstStyle/>
        <a:p>
          <a:endParaRPr lang="en-US"/>
        </a:p>
      </dgm:t>
    </dgm:pt>
    <dgm:pt modelId="{9EADFFF1-ED96-47D6-B202-3C021BEE2C42}">
      <dgm:prSet phldrT="[Text]"/>
      <dgm:spPr/>
      <dgm:t>
        <a:bodyPr/>
        <a:lstStyle/>
        <a:p>
          <a:r>
            <a:rPr lang="zh-CN" altLang="en-US"/>
            <a:t>体验提升</a:t>
          </a:r>
          <a:endParaRPr lang="en-US"/>
        </a:p>
      </dgm:t>
    </dgm:pt>
    <dgm:pt modelId="{74EB9FE0-52FF-48B3-BEA9-2E6D82F3B0E4}" type="parTrans" cxnId="{E7361193-A73B-4319-8171-553F86D2DB19}">
      <dgm:prSet/>
      <dgm:spPr/>
      <dgm:t>
        <a:bodyPr/>
        <a:lstStyle/>
        <a:p>
          <a:endParaRPr lang="en-US"/>
        </a:p>
      </dgm:t>
    </dgm:pt>
    <dgm:pt modelId="{3BC9F207-C20C-47D9-9CF3-6C79CEED1A3F}" type="sibTrans" cxnId="{E7361193-A73B-4319-8171-553F86D2DB19}">
      <dgm:prSet/>
      <dgm:spPr/>
      <dgm:t>
        <a:bodyPr/>
        <a:lstStyle/>
        <a:p>
          <a:endParaRPr lang="en-US"/>
        </a:p>
      </dgm:t>
    </dgm:pt>
    <dgm:pt modelId="{3D79AE09-D06C-4B95-8FCD-19087AE6A6F2}" type="asst">
      <dgm:prSet/>
      <dgm:spPr/>
      <dgm:t>
        <a:bodyPr/>
        <a:lstStyle/>
        <a:p>
          <a:r>
            <a:rPr lang="en-US" altLang="zh-CN"/>
            <a:t>V2X</a:t>
          </a:r>
          <a:endParaRPr lang="en-US"/>
        </a:p>
      </dgm:t>
    </dgm:pt>
    <dgm:pt modelId="{1DC3FAC2-5193-4F41-84E1-2917767E75B7}" type="parTrans" cxnId="{E7E5D2A6-D398-4685-A676-B384B03C148D}">
      <dgm:prSet/>
      <dgm:spPr/>
      <dgm:t>
        <a:bodyPr/>
        <a:lstStyle/>
        <a:p>
          <a:endParaRPr lang="en-US"/>
        </a:p>
      </dgm:t>
    </dgm:pt>
    <dgm:pt modelId="{320DB589-814E-4B0E-A4D0-0C1D637A67F6}" type="sibTrans" cxnId="{E7E5D2A6-D398-4685-A676-B384B03C148D}">
      <dgm:prSet/>
      <dgm:spPr/>
      <dgm:t>
        <a:bodyPr/>
        <a:lstStyle/>
        <a:p>
          <a:endParaRPr lang="en-US"/>
        </a:p>
      </dgm:t>
    </dgm:pt>
    <dgm:pt modelId="{9AE0C512-9032-4294-825B-0A3599448466}" type="asst">
      <dgm:prSet/>
      <dgm:spPr/>
      <dgm:t>
        <a:bodyPr/>
        <a:lstStyle/>
        <a:p>
          <a:r>
            <a:rPr lang="en-US"/>
            <a:t>V2X</a:t>
          </a:r>
        </a:p>
      </dgm:t>
    </dgm:pt>
    <dgm:pt modelId="{F729C382-EAB8-42FE-869D-7381E69D8048}" type="parTrans" cxnId="{15E32BE1-C3AB-4AAD-8327-2FFE95D8710E}">
      <dgm:prSet/>
      <dgm:spPr/>
      <dgm:t>
        <a:bodyPr/>
        <a:lstStyle/>
        <a:p>
          <a:endParaRPr lang="en-US"/>
        </a:p>
      </dgm:t>
    </dgm:pt>
    <dgm:pt modelId="{F2C28C9F-12FB-40C5-A09B-85B802A45CAA}" type="sibTrans" cxnId="{15E32BE1-C3AB-4AAD-8327-2FFE95D8710E}">
      <dgm:prSet/>
      <dgm:spPr/>
      <dgm:t>
        <a:bodyPr/>
        <a:lstStyle/>
        <a:p>
          <a:endParaRPr lang="en-US"/>
        </a:p>
      </dgm:t>
    </dgm:pt>
    <dgm:pt modelId="{C70E772B-53E6-45C9-AC2A-F029B07E7B51}" type="pres">
      <dgm:prSet presAssocID="{84F52047-224D-472D-AE1B-997F8BDB471B}" presName="hierChild1" presStyleCnt="0">
        <dgm:presLayoutVars>
          <dgm:orgChart val="1"/>
          <dgm:chPref val="1"/>
          <dgm:dir/>
          <dgm:animOne val="branch"/>
          <dgm:animLvl val="lvl"/>
          <dgm:resizeHandles/>
        </dgm:presLayoutVars>
      </dgm:prSet>
      <dgm:spPr/>
    </dgm:pt>
    <dgm:pt modelId="{41482EB7-8B5A-49C0-97E4-56DEB4556079}" type="pres">
      <dgm:prSet presAssocID="{5B332392-0F16-4095-B2BB-C175777D639C}" presName="hierRoot1" presStyleCnt="0">
        <dgm:presLayoutVars>
          <dgm:hierBranch val="init"/>
        </dgm:presLayoutVars>
      </dgm:prSet>
      <dgm:spPr/>
    </dgm:pt>
    <dgm:pt modelId="{4929A5CD-B95B-49D0-B138-54FA3F66E042}" type="pres">
      <dgm:prSet presAssocID="{5B332392-0F16-4095-B2BB-C175777D639C}" presName="rootComposite1" presStyleCnt="0"/>
      <dgm:spPr/>
    </dgm:pt>
    <dgm:pt modelId="{68062666-42FE-4ADB-94A0-49381092D1EE}" type="pres">
      <dgm:prSet presAssocID="{5B332392-0F16-4095-B2BB-C175777D639C}" presName="rootText1" presStyleLbl="node0" presStyleIdx="0" presStyleCnt="1">
        <dgm:presLayoutVars>
          <dgm:chPref val="3"/>
        </dgm:presLayoutVars>
      </dgm:prSet>
      <dgm:spPr/>
    </dgm:pt>
    <dgm:pt modelId="{7628E2A0-47F2-4157-82E2-2A6A79ADADA4}" type="pres">
      <dgm:prSet presAssocID="{5B332392-0F16-4095-B2BB-C175777D639C}" presName="rootConnector1" presStyleLbl="node1" presStyleIdx="0" presStyleCnt="0"/>
      <dgm:spPr/>
    </dgm:pt>
    <dgm:pt modelId="{2B5F5D5A-6687-4DCB-AE1D-43B628D1CB56}" type="pres">
      <dgm:prSet presAssocID="{5B332392-0F16-4095-B2BB-C175777D639C}" presName="hierChild2" presStyleCnt="0"/>
      <dgm:spPr/>
    </dgm:pt>
    <dgm:pt modelId="{6C1A508C-2EF3-444E-B174-BB33908FED9F}" type="pres">
      <dgm:prSet presAssocID="{94019826-9FCA-4BA7-A921-ADA0F22FB579}" presName="Name64" presStyleLbl="parChTrans1D2" presStyleIdx="0" presStyleCnt="2"/>
      <dgm:spPr/>
    </dgm:pt>
    <dgm:pt modelId="{C1DE8F0C-46BD-4EEE-84D0-EFA1E48D1350}" type="pres">
      <dgm:prSet presAssocID="{64D5BA40-720F-4708-92B7-06BFBF5D36D8}" presName="hierRoot2" presStyleCnt="0">
        <dgm:presLayoutVars>
          <dgm:hierBranch val="init"/>
        </dgm:presLayoutVars>
      </dgm:prSet>
      <dgm:spPr/>
    </dgm:pt>
    <dgm:pt modelId="{F5B9098F-9ABF-4B9E-BC31-AB077505361F}" type="pres">
      <dgm:prSet presAssocID="{64D5BA40-720F-4708-92B7-06BFBF5D36D8}" presName="rootComposite" presStyleCnt="0"/>
      <dgm:spPr/>
    </dgm:pt>
    <dgm:pt modelId="{500A21A2-744B-48F7-B19C-5AADB1DC3825}" type="pres">
      <dgm:prSet presAssocID="{64D5BA40-720F-4708-92B7-06BFBF5D36D8}" presName="rootText" presStyleLbl="node2" presStyleIdx="0" presStyleCnt="2">
        <dgm:presLayoutVars>
          <dgm:chPref val="3"/>
        </dgm:presLayoutVars>
      </dgm:prSet>
      <dgm:spPr/>
    </dgm:pt>
    <dgm:pt modelId="{D41CD5EA-58D9-4A1E-AD06-FC96A623581D}" type="pres">
      <dgm:prSet presAssocID="{64D5BA40-720F-4708-92B7-06BFBF5D36D8}" presName="rootConnector" presStyleLbl="node2" presStyleIdx="0" presStyleCnt="2"/>
      <dgm:spPr/>
    </dgm:pt>
    <dgm:pt modelId="{C2352976-CA63-4EFD-BB4A-F78B335F9977}" type="pres">
      <dgm:prSet presAssocID="{64D5BA40-720F-4708-92B7-06BFBF5D36D8}" presName="hierChild4" presStyleCnt="0"/>
      <dgm:spPr/>
    </dgm:pt>
    <dgm:pt modelId="{69F6C167-585F-4D01-B869-5056C2DFC645}" type="pres">
      <dgm:prSet presAssocID="{55342C8F-7792-4233-9770-81722286D8EF}" presName="Name64" presStyleLbl="parChTrans1D3" presStyleIdx="0" presStyleCnt="4"/>
      <dgm:spPr/>
    </dgm:pt>
    <dgm:pt modelId="{9D150E1C-D9CA-4C6C-A100-66449447F7DB}" type="pres">
      <dgm:prSet presAssocID="{863A9CA0-4E40-4906-B431-F1B144D11306}" presName="hierRoot2" presStyleCnt="0">
        <dgm:presLayoutVars>
          <dgm:hierBranch val="init"/>
        </dgm:presLayoutVars>
      </dgm:prSet>
      <dgm:spPr/>
    </dgm:pt>
    <dgm:pt modelId="{9ACBC748-6B05-4E5E-AEB4-6441EFA9867E}" type="pres">
      <dgm:prSet presAssocID="{863A9CA0-4E40-4906-B431-F1B144D11306}" presName="rootComposite" presStyleCnt="0"/>
      <dgm:spPr/>
    </dgm:pt>
    <dgm:pt modelId="{4B7221EE-89CA-4B83-9C08-1FE122E8D5AA}" type="pres">
      <dgm:prSet presAssocID="{863A9CA0-4E40-4906-B431-F1B144D11306}" presName="rootText" presStyleLbl="node3" presStyleIdx="0" presStyleCnt="2">
        <dgm:presLayoutVars>
          <dgm:chPref val="3"/>
        </dgm:presLayoutVars>
      </dgm:prSet>
      <dgm:spPr/>
    </dgm:pt>
    <dgm:pt modelId="{6396DCAB-64B1-4652-A2C6-DB0B3F6DE1B5}" type="pres">
      <dgm:prSet presAssocID="{863A9CA0-4E40-4906-B431-F1B144D11306}" presName="rootConnector" presStyleLbl="node3" presStyleIdx="0" presStyleCnt="2"/>
      <dgm:spPr/>
    </dgm:pt>
    <dgm:pt modelId="{E90D5C9E-C9F1-4E45-B66A-42115B5AF066}" type="pres">
      <dgm:prSet presAssocID="{863A9CA0-4E40-4906-B431-F1B144D11306}" presName="hierChild4" presStyleCnt="0"/>
      <dgm:spPr/>
    </dgm:pt>
    <dgm:pt modelId="{E252205D-300F-47C3-AB0A-0FAB6731F204}" type="pres">
      <dgm:prSet presAssocID="{863A9CA0-4E40-4906-B431-F1B144D11306}" presName="hierChild5" presStyleCnt="0"/>
      <dgm:spPr/>
    </dgm:pt>
    <dgm:pt modelId="{B64CA2C8-2161-4AD9-BF04-505F87328142}" type="pres">
      <dgm:prSet presAssocID="{64D5BA40-720F-4708-92B7-06BFBF5D36D8}" presName="hierChild5" presStyleCnt="0"/>
      <dgm:spPr/>
    </dgm:pt>
    <dgm:pt modelId="{C9C560BD-58AC-4FE2-A033-0FCC15479966}" type="pres">
      <dgm:prSet presAssocID="{1DC3FAC2-5193-4F41-84E1-2917767E75B7}" presName="Name115" presStyleLbl="parChTrans1D3" presStyleIdx="1" presStyleCnt="4"/>
      <dgm:spPr/>
    </dgm:pt>
    <dgm:pt modelId="{B5DD4318-3B66-4BC7-B1C0-E41DBF05DA39}" type="pres">
      <dgm:prSet presAssocID="{3D79AE09-D06C-4B95-8FCD-19087AE6A6F2}" presName="hierRoot3" presStyleCnt="0">
        <dgm:presLayoutVars>
          <dgm:hierBranch val="init"/>
        </dgm:presLayoutVars>
      </dgm:prSet>
      <dgm:spPr/>
    </dgm:pt>
    <dgm:pt modelId="{7810E980-9C4C-435F-AAA4-EB77457619D7}" type="pres">
      <dgm:prSet presAssocID="{3D79AE09-D06C-4B95-8FCD-19087AE6A6F2}" presName="rootComposite3" presStyleCnt="0"/>
      <dgm:spPr/>
    </dgm:pt>
    <dgm:pt modelId="{CFD5E9FF-528B-41A2-8774-CA45AE7F8510}" type="pres">
      <dgm:prSet presAssocID="{3D79AE09-D06C-4B95-8FCD-19087AE6A6F2}" presName="rootText3" presStyleLbl="asst2" presStyleIdx="0" presStyleCnt="2">
        <dgm:presLayoutVars>
          <dgm:chPref val="3"/>
        </dgm:presLayoutVars>
      </dgm:prSet>
      <dgm:spPr/>
    </dgm:pt>
    <dgm:pt modelId="{5E0AB5F3-AA8C-4292-B69D-F9C4BBDC1FDF}" type="pres">
      <dgm:prSet presAssocID="{3D79AE09-D06C-4B95-8FCD-19087AE6A6F2}" presName="rootConnector3" presStyleLbl="asst2" presStyleIdx="0" presStyleCnt="2"/>
      <dgm:spPr/>
    </dgm:pt>
    <dgm:pt modelId="{D5C0AF0D-E35E-41A0-A911-AA6D90BA9B04}" type="pres">
      <dgm:prSet presAssocID="{3D79AE09-D06C-4B95-8FCD-19087AE6A6F2}" presName="hierChild6" presStyleCnt="0"/>
      <dgm:spPr/>
    </dgm:pt>
    <dgm:pt modelId="{51397426-F3A3-4BFA-A0E1-DC284797EC3E}" type="pres">
      <dgm:prSet presAssocID="{3D79AE09-D06C-4B95-8FCD-19087AE6A6F2}" presName="hierChild7" presStyleCnt="0"/>
      <dgm:spPr/>
    </dgm:pt>
    <dgm:pt modelId="{FAD3EB33-24AC-4F21-92B5-EB3D5D53CA65}" type="pres">
      <dgm:prSet presAssocID="{D72613A9-B205-45AF-87A3-96EAE33CB8E3}" presName="Name64" presStyleLbl="parChTrans1D2" presStyleIdx="1" presStyleCnt="2"/>
      <dgm:spPr/>
    </dgm:pt>
    <dgm:pt modelId="{62F2B3B8-A6DF-4533-8F61-1D62D0F7E352}" type="pres">
      <dgm:prSet presAssocID="{3749C85A-0BB4-40E6-90DF-9EB82D7607E4}" presName="hierRoot2" presStyleCnt="0">
        <dgm:presLayoutVars>
          <dgm:hierBranch val="init"/>
        </dgm:presLayoutVars>
      </dgm:prSet>
      <dgm:spPr/>
    </dgm:pt>
    <dgm:pt modelId="{E8E3B5FB-F698-425D-8B27-78F265A47086}" type="pres">
      <dgm:prSet presAssocID="{3749C85A-0BB4-40E6-90DF-9EB82D7607E4}" presName="rootComposite" presStyleCnt="0"/>
      <dgm:spPr/>
    </dgm:pt>
    <dgm:pt modelId="{525A53F9-57E9-45B3-B2C0-2F70209C7181}" type="pres">
      <dgm:prSet presAssocID="{3749C85A-0BB4-40E6-90DF-9EB82D7607E4}" presName="rootText" presStyleLbl="node2" presStyleIdx="1" presStyleCnt="2">
        <dgm:presLayoutVars>
          <dgm:chPref val="3"/>
        </dgm:presLayoutVars>
      </dgm:prSet>
      <dgm:spPr/>
    </dgm:pt>
    <dgm:pt modelId="{279BE39B-174A-432E-8899-5EA80DD2183F}" type="pres">
      <dgm:prSet presAssocID="{3749C85A-0BB4-40E6-90DF-9EB82D7607E4}" presName="rootConnector" presStyleLbl="node2" presStyleIdx="1" presStyleCnt="2"/>
      <dgm:spPr/>
    </dgm:pt>
    <dgm:pt modelId="{237750B9-0D74-49EA-9B77-03E506EB329E}" type="pres">
      <dgm:prSet presAssocID="{3749C85A-0BB4-40E6-90DF-9EB82D7607E4}" presName="hierChild4" presStyleCnt="0"/>
      <dgm:spPr/>
    </dgm:pt>
    <dgm:pt modelId="{72726252-9BCB-4DEB-B634-A401319A4101}" type="pres">
      <dgm:prSet presAssocID="{74EB9FE0-52FF-48B3-BEA9-2E6D82F3B0E4}" presName="Name64" presStyleLbl="parChTrans1D3" presStyleIdx="2" presStyleCnt="4"/>
      <dgm:spPr/>
    </dgm:pt>
    <dgm:pt modelId="{5D8A8B15-C065-45B6-99F9-200A019CC320}" type="pres">
      <dgm:prSet presAssocID="{9EADFFF1-ED96-47D6-B202-3C021BEE2C42}" presName="hierRoot2" presStyleCnt="0">
        <dgm:presLayoutVars>
          <dgm:hierBranch val="init"/>
        </dgm:presLayoutVars>
      </dgm:prSet>
      <dgm:spPr/>
    </dgm:pt>
    <dgm:pt modelId="{4E90A38F-027F-4E21-89EB-DA13BFB4FA5A}" type="pres">
      <dgm:prSet presAssocID="{9EADFFF1-ED96-47D6-B202-3C021BEE2C42}" presName="rootComposite" presStyleCnt="0"/>
      <dgm:spPr/>
    </dgm:pt>
    <dgm:pt modelId="{D13D4A17-1E70-4B8F-85DF-38AC04E62110}" type="pres">
      <dgm:prSet presAssocID="{9EADFFF1-ED96-47D6-B202-3C021BEE2C42}" presName="rootText" presStyleLbl="node3" presStyleIdx="1" presStyleCnt="2">
        <dgm:presLayoutVars>
          <dgm:chPref val="3"/>
        </dgm:presLayoutVars>
      </dgm:prSet>
      <dgm:spPr/>
    </dgm:pt>
    <dgm:pt modelId="{D51B29E7-4AE7-4EDE-809E-A0E2CE9CA0E0}" type="pres">
      <dgm:prSet presAssocID="{9EADFFF1-ED96-47D6-B202-3C021BEE2C42}" presName="rootConnector" presStyleLbl="node3" presStyleIdx="1" presStyleCnt="2"/>
      <dgm:spPr/>
    </dgm:pt>
    <dgm:pt modelId="{3D3B2DB1-0540-4662-919E-B88BB46DCAF0}" type="pres">
      <dgm:prSet presAssocID="{9EADFFF1-ED96-47D6-B202-3C021BEE2C42}" presName="hierChild4" presStyleCnt="0"/>
      <dgm:spPr/>
    </dgm:pt>
    <dgm:pt modelId="{F67FA8CF-D01C-4267-A5CB-326987188C46}" type="pres">
      <dgm:prSet presAssocID="{9EADFFF1-ED96-47D6-B202-3C021BEE2C42}" presName="hierChild5" presStyleCnt="0"/>
      <dgm:spPr/>
    </dgm:pt>
    <dgm:pt modelId="{85B4F9FC-7A39-4695-BE07-DCCA9529EF3F}" type="pres">
      <dgm:prSet presAssocID="{3749C85A-0BB4-40E6-90DF-9EB82D7607E4}" presName="hierChild5" presStyleCnt="0"/>
      <dgm:spPr/>
    </dgm:pt>
    <dgm:pt modelId="{105E2610-14B6-41BC-9DDE-2A9362EDC7F3}" type="pres">
      <dgm:prSet presAssocID="{F729C382-EAB8-42FE-869D-7381E69D8048}" presName="Name115" presStyleLbl="parChTrans1D3" presStyleIdx="3" presStyleCnt="4"/>
      <dgm:spPr/>
    </dgm:pt>
    <dgm:pt modelId="{43836E23-EA00-4A52-AF3A-6BFC8C91AE21}" type="pres">
      <dgm:prSet presAssocID="{9AE0C512-9032-4294-825B-0A3599448466}" presName="hierRoot3" presStyleCnt="0">
        <dgm:presLayoutVars>
          <dgm:hierBranch val="init"/>
        </dgm:presLayoutVars>
      </dgm:prSet>
      <dgm:spPr/>
    </dgm:pt>
    <dgm:pt modelId="{2A0F0414-8CFC-4EB3-9471-4ACE0B54D3DA}" type="pres">
      <dgm:prSet presAssocID="{9AE0C512-9032-4294-825B-0A3599448466}" presName="rootComposite3" presStyleCnt="0"/>
      <dgm:spPr/>
    </dgm:pt>
    <dgm:pt modelId="{FC867232-730D-4D45-AA7E-CE8EB3FE9D28}" type="pres">
      <dgm:prSet presAssocID="{9AE0C512-9032-4294-825B-0A3599448466}" presName="rootText3" presStyleLbl="asst2" presStyleIdx="1" presStyleCnt="2">
        <dgm:presLayoutVars>
          <dgm:chPref val="3"/>
        </dgm:presLayoutVars>
      </dgm:prSet>
      <dgm:spPr/>
    </dgm:pt>
    <dgm:pt modelId="{EB63F3AE-B5A1-461B-92FA-65070A6E3C66}" type="pres">
      <dgm:prSet presAssocID="{9AE0C512-9032-4294-825B-0A3599448466}" presName="rootConnector3" presStyleLbl="asst2" presStyleIdx="1" presStyleCnt="2"/>
      <dgm:spPr/>
    </dgm:pt>
    <dgm:pt modelId="{1049D3C0-C7A3-4BA3-944B-255296A4F72F}" type="pres">
      <dgm:prSet presAssocID="{9AE0C512-9032-4294-825B-0A3599448466}" presName="hierChild6" presStyleCnt="0"/>
      <dgm:spPr/>
    </dgm:pt>
    <dgm:pt modelId="{027337F3-0626-4BBA-A0AC-065C12B7D942}" type="pres">
      <dgm:prSet presAssocID="{9AE0C512-9032-4294-825B-0A3599448466}" presName="hierChild7" presStyleCnt="0"/>
      <dgm:spPr/>
    </dgm:pt>
    <dgm:pt modelId="{2CA6CD43-DA1D-435E-8EC6-C0844D0E10B7}" type="pres">
      <dgm:prSet presAssocID="{5B332392-0F16-4095-B2BB-C175777D639C}" presName="hierChild3" presStyleCnt="0"/>
      <dgm:spPr/>
    </dgm:pt>
  </dgm:ptLst>
  <dgm:cxnLst>
    <dgm:cxn modelId="{CA09F906-2EBC-4374-B6E9-E70B66742867}" type="presOf" srcId="{64D5BA40-720F-4708-92B7-06BFBF5D36D8}" destId="{D41CD5EA-58D9-4A1E-AD06-FC96A623581D}" srcOrd="1" destOrd="0" presId="urn:microsoft.com/office/officeart/2009/3/layout/HorizontalOrganizationChart"/>
    <dgm:cxn modelId="{975C4011-F0D4-4EE1-82FD-2B6ADA58C0F2}" type="presOf" srcId="{9EADFFF1-ED96-47D6-B202-3C021BEE2C42}" destId="{D51B29E7-4AE7-4EDE-809E-A0E2CE9CA0E0}" srcOrd="1" destOrd="0" presId="urn:microsoft.com/office/officeart/2009/3/layout/HorizontalOrganizationChart"/>
    <dgm:cxn modelId="{2E5C3719-9C93-408F-9DD2-6AB39836C513}" type="presOf" srcId="{3D79AE09-D06C-4B95-8FCD-19087AE6A6F2}" destId="{CFD5E9FF-528B-41A2-8774-CA45AE7F8510}" srcOrd="0" destOrd="0" presId="urn:microsoft.com/office/officeart/2009/3/layout/HorizontalOrganizationChart"/>
    <dgm:cxn modelId="{CC972429-CAC6-45DA-8F22-954AFD34EA84}" type="presOf" srcId="{84F52047-224D-472D-AE1B-997F8BDB471B}" destId="{C70E772B-53E6-45C9-AC2A-F029B07E7B51}" srcOrd="0" destOrd="0" presId="urn:microsoft.com/office/officeart/2009/3/layout/HorizontalOrganizationChart"/>
    <dgm:cxn modelId="{2CACD63E-3D59-4572-B0E1-8103A90E3156}" type="presOf" srcId="{3749C85A-0BB4-40E6-90DF-9EB82D7607E4}" destId="{525A53F9-57E9-45B3-B2C0-2F70209C7181}" srcOrd="0" destOrd="0" presId="urn:microsoft.com/office/officeart/2009/3/layout/HorizontalOrganizationChart"/>
    <dgm:cxn modelId="{9E278148-5175-471F-8507-B00B0F9749FD}" type="presOf" srcId="{9EADFFF1-ED96-47D6-B202-3C021BEE2C42}" destId="{D13D4A17-1E70-4B8F-85DF-38AC04E62110}" srcOrd="0" destOrd="0" presId="urn:microsoft.com/office/officeart/2009/3/layout/HorizontalOrganizationChart"/>
    <dgm:cxn modelId="{0829226E-5929-4D49-BD01-23DCBD6E7841}" type="presOf" srcId="{9AE0C512-9032-4294-825B-0A3599448466}" destId="{EB63F3AE-B5A1-461B-92FA-65070A6E3C66}" srcOrd="1" destOrd="0" presId="urn:microsoft.com/office/officeart/2009/3/layout/HorizontalOrganizationChart"/>
    <dgm:cxn modelId="{E668E84F-D47E-4D04-B9D0-F7B11F115588}" srcId="{5B332392-0F16-4095-B2BB-C175777D639C}" destId="{3749C85A-0BB4-40E6-90DF-9EB82D7607E4}" srcOrd="1" destOrd="0" parTransId="{D72613A9-B205-45AF-87A3-96EAE33CB8E3}" sibTransId="{DE93E1E5-723B-41CD-A5DA-2DBD8FE33FA3}"/>
    <dgm:cxn modelId="{E204AB54-B275-40AB-A160-7B170DEB0F64}" type="presOf" srcId="{863A9CA0-4E40-4906-B431-F1B144D11306}" destId="{4B7221EE-89CA-4B83-9C08-1FE122E8D5AA}" srcOrd="0" destOrd="0" presId="urn:microsoft.com/office/officeart/2009/3/layout/HorizontalOrganizationChart"/>
    <dgm:cxn modelId="{6C505C55-5980-4798-9CA7-272B10274CC6}" type="presOf" srcId="{5B332392-0F16-4095-B2BB-C175777D639C}" destId="{68062666-42FE-4ADB-94A0-49381092D1EE}" srcOrd="0" destOrd="0" presId="urn:microsoft.com/office/officeart/2009/3/layout/HorizontalOrganizationChart"/>
    <dgm:cxn modelId="{56AF9B87-3D93-42EC-AB21-4107B8886CF9}" type="presOf" srcId="{94019826-9FCA-4BA7-A921-ADA0F22FB579}" destId="{6C1A508C-2EF3-444E-B174-BB33908FED9F}" srcOrd="0" destOrd="0" presId="urn:microsoft.com/office/officeart/2009/3/layout/HorizontalOrganizationChart"/>
    <dgm:cxn modelId="{E7361193-A73B-4319-8171-553F86D2DB19}" srcId="{3749C85A-0BB4-40E6-90DF-9EB82D7607E4}" destId="{9EADFFF1-ED96-47D6-B202-3C021BEE2C42}" srcOrd="0" destOrd="0" parTransId="{74EB9FE0-52FF-48B3-BEA9-2E6D82F3B0E4}" sibTransId="{3BC9F207-C20C-47D9-9CF3-6C79CEED1A3F}"/>
    <dgm:cxn modelId="{216DA396-599B-4EF7-B774-58B1A7212C6F}" type="presOf" srcId="{55342C8F-7792-4233-9770-81722286D8EF}" destId="{69F6C167-585F-4D01-B869-5056C2DFC645}" srcOrd="0" destOrd="0" presId="urn:microsoft.com/office/officeart/2009/3/layout/HorizontalOrganizationChart"/>
    <dgm:cxn modelId="{60A6D197-2527-4B2B-8925-A9D5C1CEFF8A}" srcId="{5B332392-0F16-4095-B2BB-C175777D639C}" destId="{64D5BA40-720F-4708-92B7-06BFBF5D36D8}" srcOrd="0" destOrd="0" parTransId="{94019826-9FCA-4BA7-A921-ADA0F22FB579}" sibTransId="{E43B6514-2E2E-4FA3-A370-72490489B124}"/>
    <dgm:cxn modelId="{E7E5D2A6-D398-4685-A676-B384B03C148D}" srcId="{64D5BA40-720F-4708-92B7-06BFBF5D36D8}" destId="{3D79AE09-D06C-4B95-8FCD-19087AE6A6F2}" srcOrd="1" destOrd="0" parTransId="{1DC3FAC2-5193-4F41-84E1-2917767E75B7}" sibTransId="{320DB589-814E-4B0E-A4D0-0C1D637A67F6}"/>
    <dgm:cxn modelId="{93EF9DA8-6CE8-496C-9BD9-3250A838FE6A}" type="presOf" srcId="{F729C382-EAB8-42FE-869D-7381E69D8048}" destId="{105E2610-14B6-41BC-9DDE-2A9362EDC7F3}" srcOrd="0" destOrd="0" presId="urn:microsoft.com/office/officeart/2009/3/layout/HorizontalOrganizationChart"/>
    <dgm:cxn modelId="{E21098AF-A688-4C21-B1A1-1D06EF4681AE}" type="presOf" srcId="{863A9CA0-4E40-4906-B431-F1B144D11306}" destId="{6396DCAB-64B1-4652-A2C6-DB0B3F6DE1B5}" srcOrd="1" destOrd="0" presId="urn:microsoft.com/office/officeart/2009/3/layout/HorizontalOrganizationChart"/>
    <dgm:cxn modelId="{D545D1AF-F6DC-427B-91AC-469C961675DE}" srcId="{84F52047-224D-472D-AE1B-997F8BDB471B}" destId="{5B332392-0F16-4095-B2BB-C175777D639C}" srcOrd="0" destOrd="0" parTransId="{1B1F72F2-DD3C-499F-A8F0-0BD4E4E440B2}" sibTransId="{0E71306B-6D29-4A40-8FE5-EA1DFD589829}"/>
    <dgm:cxn modelId="{ABC13FB0-FC36-4A7A-9278-85DCA81B5239}" type="presOf" srcId="{9AE0C512-9032-4294-825B-0A3599448466}" destId="{FC867232-730D-4D45-AA7E-CE8EB3FE9D28}" srcOrd="0" destOrd="0" presId="urn:microsoft.com/office/officeart/2009/3/layout/HorizontalOrganizationChart"/>
    <dgm:cxn modelId="{B2EE41D3-4F4C-4CAC-8800-50218FE307FE}" type="presOf" srcId="{5B332392-0F16-4095-B2BB-C175777D639C}" destId="{7628E2A0-47F2-4157-82E2-2A6A79ADADA4}" srcOrd="1" destOrd="0" presId="urn:microsoft.com/office/officeart/2009/3/layout/HorizontalOrganizationChart"/>
    <dgm:cxn modelId="{5E954ED5-1132-4D44-8647-641060A8AA25}" type="presOf" srcId="{1DC3FAC2-5193-4F41-84E1-2917767E75B7}" destId="{C9C560BD-58AC-4FE2-A033-0FCC15479966}" srcOrd="0" destOrd="0" presId="urn:microsoft.com/office/officeart/2009/3/layout/HorizontalOrganizationChart"/>
    <dgm:cxn modelId="{ADAA53D6-93AE-4C09-A985-5BBC94302405}" type="presOf" srcId="{3D79AE09-D06C-4B95-8FCD-19087AE6A6F2}" destId="{5E0AB5F3-AA8C-4292-B69D-F9C4BBDC1FDF}" srcOrd="1" destOrd="0" presId="urn:microsoft.com/office/officeart/2009/3/layout/HorizontalOrganizationChart"/>
    <dgm:cxn modelId="{CF0961E0-D74F-4B1E-8BB2-C8E9FDF39B78}" type="presOf" srcId="{3749C85A-0BB4-40E6-90DF-9EB82D7607E4}" destId="{279BE39B-174A-432E-8899-5EA80DD2183F}" srcOrd="1" destOrd="0" presId="urn:microsoft.com/office/officeart/2009/3/layout/HorizontalOrganizationChart"/>
    <dgm:cxn modelId="{15E32BE1-C3AB-4AAD-8327-2FFE95D8710E}" srcId="{3749C85A-0BB4-40E6-90DF-9EB82D7607E4}" destId="{9AE0C512-9032-4294-825B-0A3599448466}" srcOrd="1" destOrd="0" parTransId="{F729C382-EAB8-42FE-869D-7381E69D8048}" sibTransId="{F2C28C9F-12FB-40C5-A09B-85B802A45CAA}"/>
    <dgm:cxn modelId="{963D64E3-C536-47AD-B37F-80ED9292D641}" type="presOf" srcId="{D72613A9-B205-45AF-87A3-96EAE33CB8E3}" destId="{FAD3EB33-24AC-4F21-92B5-EB3D5D53CA65}" srcOrd="0" destOrd="0" presId="urn:microsoft.com/office/officeart/2009/3/layout/HorizontalOrganizationChart"/>
    <dgm:cxn modelId="{11BD64E4-B2A3-4B0E-92E9-E5B5D9B6A8F1}" type="presOf" srcId="{64D5BA40-720F-4708-92B7-06BFBF5D36D8}" destId="{500A21A2-744B-48F7-B19C-5AADB1DC3825}" srcOrd="0" destOrd="0" presId="urn:microsoft.com/office/officeart/2009/3/layout/HorizontalOrganizationChart"/>
    <dgm:cxn modelId="{8038D5EA-53A9-40A6-A33E-7420CA7D8A54}" srcId="{64D5BA40-720F-4708-92B7-06BFBF5D36D8}" destId="{863A9CA0-4E40-4906-B431-F1B144D11306}" srcOrd="0" destOrd="0" parTransId="{55342C8F-7792-4233-9770-81722286D8EF}" sibTransId="{15D45DF1-3854-4ADA-86D5-975B58D650E0}"/>
    <dgm:cxn modelId="{C34AE0EC-60BC-415B-AAC6-82DF64CE2830}" type="presOf" srcId="{74EB9FE0-52FF-48B3-BEA9-2E6D82F3B0E4}" destId="{72726252-9BCB-4DEB-B634-A401319A4101}" srcOrd="0" destOrd="0" presId="urn:microsoft.com/office/officeart/2009/3/layout/HorizontalOrganizationChart"/>
    <dgm:cxn modelId="{3DB660B2-0873-49F0-BC67-E9731168A162}" type="presParOf" srcId="{C70E772B-53E6-45C9-AC2A-F029B07E7B51}" destId="{41482EB7-8B5A-49C0-97E4-56DEB4556079}" srcOrd="0" destOrd="0" presId="urn:microsoft.com/office/officeart/2009/3/layout/HorizontalOrganizationChart"/>
    <dgm:cxn modelId="{7842F0F1-8657-4AF7-BF25-FE3E7E4865A2}" type="presParOf" srcId="{41482EB7-8B5A-49C0-97E4-56DEB4556079}" destId="{4929A5CD-B95B-49D0-B138-54FA3F66E042}" srcOrd="0" destOrd="0" presId="urn:microsoft.com/office/officeart/2009/3/layout/HorizontalOrganizationChart"/>
    <dgm:cxn modelId="{17C39AFF-802E-495E-89FD-F1000B76A533}" type="presParOf" srcId="{4929A5CD-B95B-49D0-B138-54FA3F66E042}" destId="{68062666-42FE-4ADB-94A0-49381092D1EE}" srcOrd="0" destOrd="0" presId="urn:microsoft.com/office/officeart/2009/3/layout/HorizontalOrganizationChart"/>
    <dgm:cxn modelId="{CFCB0F7C-EA0B-4233-BF90-5252BA14B2C8}" type="presParOf" srcId="{4929A5CD-B95B-49D0-B138-54FA3F66E042}" destId="{7628E2A0-47F2-4157-82E2-2A6A79ADADA4}" srcOrd="1" destOrd="0" presId="urn:microsoft.com/office/officeart/2009/3/layout/HorizontalOrganizationChart"/>
    <dgm:cxn modelId="{B5A4C243-B186-47C6-A58E-4F433AA61AA5}" type="presParOf" srcId="{41482EB7-8B5A-49C0-97E4-56DEB4556079}" destId="{2B5F5D5A-6687-4DCB-AE1D-43B628D1CB56}" srcOrd="1" destOrd="0" presId="urn:microsoft.com/office/officeart/2009/3/layout/HorizontalOrganizationChart"/>
    <dgm:cxn modelId="{7EAEC1C9-8671-40D1-86B0-A66C0F32A574}" type="presParOf" srcId="{2B5F5D5A-6687-4DCB-AE1D-43B628D1CB56}" destId="{6C1A508C-2EF3-444E-B174-BB33908FED9F}" srcOrd="0" destOrd="0" presId="urn:microsoft.com/office/officeart/2009/3/layout/HorizontalOrganizationChart"/>
    <dgm:cxn modelId="{56C45AB9-F67F-4721-90D9-74B5BC25E30B}" type="presParOf" srcId="{2B5F5D5A-6687-4DCB-AE1D-43B628D1CB56}" destId="{C1DE8F0C-46BD-4EEE-84D0-EFA1E48D1350}" srcOrd="1" destOrd="0" presId="urn:microsoft.com/office/officeart/2009/3/layout/HorizontalOrganizationChart"/>
    <dgm:cxn modelId="{42D9541A-40D6-46DD-867B-171C97E9BD69}" type="presParOf" srcId="{C1DE8F0C-46BD-4EEE-84D0-EFA1E48D1350}" destId="{F5B9098F-9ABF-4B9E-BC31-AB077505361F}" srcOrd="0" destOrd="0" presId="urn:microsoft.com/office/officeart/2009/3/layout/HorizontalOrganizationChart"/>
    <dgm:cxn modelId="{AE76EA01-9812-4672-8A74-CD4919FD7474}" type="presParOf" srcId="{F5B9098F-9ABF-4B9E-BC31-AB077505361F}" destId="{500A21A2-744B-48F7-B19C-5AADB1DC3825}" srcOrd="0" destOrd="0" presId="urn:microsoft.com/office/officeart/2009/3/layout/HorizontalOrganizationChart"/>
    <dgm:cxn modelId="{D56BB96A-DE57-415E-BE8B-76C85293CD73}" type="presParOf" srcId="{F5B9098F-9ABF-4B9E-BC31-AB077505361F}" destId="{D41CD5EA-58D9-4A1E-AD06-FC96A623581D}" srcOrd="1" destOrd="0" presId="urn:microsoft.com/office/officeart/2009/3/layout/HorizontalOrganizationChart"/>
    <dgm:cxn modelId="{5A2D1973-D5E6-499D-ADA3-8F236F6AFDBF}" type="presParOf" srcId="{C1DE8F0C-46BD-4EEE-84D0-EFA1E48D1350}" destId="{C2352976-CA63-4EFD-BB4A-F78B335F9977}" srcOrd="1" destOrd="0" presId="urn:microsoft.com/office/officeart/2009/3/layout/HorizontalOrganizationChart"/>
    <dgm:cxn modelId="{3B3AAEE0-A44F-4D96-A631-2F2A981C560A}" type="presParOf" srcId="{C2352976-CA63-4EFD-BB4A-F78B335F9977}" destId="{69F6C167-585F-4D01-B869-5056C2DFC645}" srcOrd="0" destOrd="0" presId="urn:microsoft.com/office/officeart/2009/3/layout/HorizontalOrganizationChart"/>
    <dgm:cxn modelId="{639397D7-42B8-43F8-BF98-F6197DB8BCD0}" type="presParOf" srcId="{C2352976-CA63-4EFD-BB4A-F78B335F9977}" destId="{9D150E1C-D9CA-4C6C-A100-66449447F7DB}" srcOrd="1" destOrd="0" presId="urn:microsoft.com/office/officeart/2009/3/layout/HorizontalOrganizationChart"/>
    <dgm:cxn modelId="{7C97B7D5-F4B5-4EB3-A5EF-9372F184D806}" type="presParOf" srcId="{9D150E1C-D9CA-4C6C-A100-66449447F7DB}" destId="{9ACBC748-6B05-4E5E-AEB4-6441EFA9867E}" srcOrd="0" destOrd="0" presId="urn:microsoft.com/office/officeart/2009/3/layout/HorizontalOrganizationChart"/>
    <dgm:cxn modelId="{FC3256DB-C5BD-4EE6-BCAD-71A3D4DED675}" type="presParOf" srcId="{9ACBC748-6B05-4E5E-AEB4-6441EFA9867E}" destId="{4B7221EE-89CA-4B83-9C08-1FE122E8D5AA}" srcOrd="0" destOrd="0" presId="urn:microsoft.com/office/officeart/2009/3/layout/HorizontalOrganizationChart"/>
    <dgm:cxn modelId="{1633978A-44E1-49FA-8BB7-1A9DCDB9D1CF}" type="presParOf" srcId="{9ACBC748-6B05-4E5E-AEB4-6441EFA9867E}" destId="{6396DCAB-64B1-4652-A2C6-DB0B3F6DE1B5}" srcOrd="1" destOrd="0" presId="urn:microsoft.com/office/officeart/2009/3/layout/HorizontalOrganizationChart"/>
    <dgm:cxn modelId="{2B171CE2-A091-4E4F-9F7A-7F008C6BF14A}" type="presParOf" srcId="{9D150E1C-D9CA-4C6C-A100-66449447F7DB}" destId="{E90D5C9E-C9F1-4E45-B66A-42115B5AF066}" srcOrd="1" destOrd="0" presId="urn:microsoft.com/office/officeart/2009/3/layout/HorizontalOrganizationChart"/>
    <dgm:cxn modelId="{56B15A63-EF35-4E21-82C4-4E9A30B8D65A}" type="presParOf" srcId="{9D150E1C-D9CA-4C6C-A100-66449447F7DB}" destId="{E252205D-300F-47C3-AB0A-0FAB6731F204}" srcOrd="2" destOrd="0" presId="urn:microsoft.com/office/officeart/2009/3/layout/HorizontalOrganizationChart"/>
    <dgm:cxn modelId="{FBA479E6-8DC7-4161-BBCA-F8992C12C008}" type="presParOf" srcId="{C1DE8F0C-46BD-4EEE-84D0-EFA1E48D1350}" destId="{B64CA2C8-2161-4AD9-BF04-505F87328142}" srcOrd="2" destOrd="0" presId="urn:microsoft.com/office/officeart/2009/3/layout/HorizontalOrganizationChart"/>
    <dgm:cxn modelId="{29B838E1-5476-4FCA-8829-F125376F6F23}" type="presParOf" srcId="{B64CA2C8-2161-4AD9-BF04-505F87328142}" destId="{C9C560BD-58AC-4FE2-A033-0FCC15479966}" srcOrd="0" destOrd="0" presId="urn:microsoft.com/office/officeart/2009/3/layout/HorizontalOrganizationChart"/>
    <dgm:cxn modelId="{EEC313E6-947E-4B0A-BF20-5A7FF9B6699A}" type="presParOf" srcId="{B64CA2C8-2161-4AD9-BF04-505F87328142}" destId="{B5DD4318-3B66-4BC7-B1C0-E41DBF05DA39}" srcOrd="1" destOrd="0" presId="urn:microsoft.com/office/officeart/2009/3/layout/HorizontalOrganizationChart"/>
    <dgm:cxn modelId="{1BA58046-2A0F-4B46-9AD2-B8AFFFDF34A9}" type="presParOf" srcId="{B5DD4318-3B66-4BC7-B1C0-E41DBF05DA39}" destId="{7810E980-9C4C-435F-AAA4-EB77457619D7}" srcOrd="0" destOrd="0" presId="urn:microsoft.com/office/officeart/2009/3/layout/HorizontalOrganizationChart"/>
    <dgm:cxn modelId="{EB24941C-EB33-4580-AE65-4C8313209EFA}" type="presParOf" srcId="{7810E980-9C4C-435F-AAA4-EB77457619D7}" destId="{CFD5E9FF-528B-41A2-8774-CA45AE7F8510}" srcOrd="0" destOrd="0" presId="urn:microsoft.com/office/officeart/2009/3/layout/HorizontalOrganizationChart"/>
    <dgm:cxn modelId="{14663704-73C6-4F99-9B48-BF04EBACBE41}" type="presParOf" srcId="{7810E980-9C4C-435F-AAA4-EB77457619D7}" destId="{5E0AB5F3-AA8C-4292-B69D-F9C4BBDC1FDF}" srcOrd="1" destOrd="0" presId="urn:microsoft.com/office/officeart/2009/3/layout/HorizontalOrganizationChart"/>
    <dgm:cxn modelId="{861CDB05-972A-4890-A665-7BC8D466BB02}" type="presParOf" srcId="{B5DD4318-3B66-4BC7-B1C0-E41DBF05DA39}" destId="{D5C0AF0D-E35E-41A0-A911-AA6D90BA9B04}" srcOrd="1" destOrd="0" presId="urn:microsoft.com/office/officeart/2009/3/layout/HorizontalOrganizationChart"/>
    <dgm:cxn modelId="{F576BDAC-11EB-4DFA-907E-D113AC402872}" type="presParOf" srcId="{B5DD4318-3B66-4BC7-B1C0-E41DBF05DA39}" destId="{51397426-F3A3-4BFA-A0E1-DC284797EC3E}" srcOrd="2" destOrd="0" presId="urn:microsoft.com/office/officeart/2009/3/layout/HorizontalOrganizationChart"/>
    <dgm:cxn modelId="{84AC1C74-B473-4C4D-AB32-F3962F283E1F}" type="presParOf" srcId="{2B5F5D5A-6687-4DCB-AE1D-43B628D1CB56}" destId="{FAD3EB33-24AC-4F21-92B5-EB3D5D53CA65}" srcOrd="2" destOrd="0" presId="urn:microsoft.com/office/officeart/2009/3/layout/HorizontalOrganizationChart"/>
    <dgm:cxn modelId="{8212F5E6-5B3C-4FBC-8922-63FDBC0E41C1}" type="presParOf" srcId="{2B5F5D5A-6687-4DCB-AE1D-43B628D1CB56}" destId="{62F2B3B8-A6DF-4533-8F61-1D62D0F7E352}" srcOrd="3" destOrd="0" presId="urn:microsoft.com/office/officeart/2009/3/layout/HorizontalOrganizationChart"/>
    <dgm:cxn modelId="{5DF5FF02-9B8F-4BB9-AE4F-E3648B1CC8A7}" type="presParOf" srcId="{62F2B3B8-A6DF-4533-8F61-1D62D0F7E352}" destId="{E8E3B5FB-F698-425D-8B27-78F265A47086}" srcOrd="0" destOrd="0" presId="urn:microsoft.com/office/officeart/2009/3/layout/HorizontalOrganizationChart"/>
    <dgm:cxn modelId="{780652C6-6E1D-4443-8B00-5EF84516D06D}" type="presParOf" srcId="{E8E3B5FB-F698-425D-8B27-78F265A47086}" destId="{525A53F9-57E9-45B3-B2C0-2F70209C7181}" srcOrd="0" destOrd="0" presId="urn:microsoft.com/office/officeart/2009/3/layout/HorizontalOrganizationChart"/>
    <dgm:cxn modelId="{E5B73A00-2141-4F4C-99CE-50CACB3BE978}" type="presParOf" srcId="{E8E3B5FB-F698-425D-8B27-78F265A47086}" destId="{279BE39B-174A-432E-8899-5EA80DD2183F}" srcOrd="1" destOrd="0" presId="urn:microsoft.com/office/officeart/2009/3/layout/HorizontalOrganizationChart"/>
    <dgm:cxn modelId="{4E1B514E-D3EB-4B2B-A3F3-B0148F774873}" type="presParOf" srcId="{62F2B3B8-A6DF-4533-8F61-1D62D0F7E352}" destId="{237750B9-0D74-49EA-9B77-03E506EB329E}" srcOrd="1" destOrd="0" presId="urn:microsoft.com/office/officeart/2009/3/layout/HorizontalOrganizationChart"/>
    <dgm:cxn modelId="{D571F5E7-212A-444A-B7A6-124D75D2A242}" type="presParOf" srcId="{237750B9-0D74-49EA-9B77-03E506EB329E}" destId="{72726252-9BCB-4DEB-B634-A401319A4101}" srcOrd="0" destOrd="0" presId="urn:microsoft.com/office/officeart/2009/3/layout/HorizontalOrganizationChart"/>
    <dgm:cxn modelId="{CC163053-AC2B-4031-A4DF-ACD35079D8BA}" type="presParOf" srcId="{237750B9-0D74-49EA-9B77-03E506EB329E}" destId="{5D8A8B15-C065-45B6-99F9-200A019CC320}" srcOrd="1" destOrd="0" presId="urn:microsoft.com/office/officeart/2009/3/layout/HorizontalOrganizationChart"/>
    <dgm:cxn modelId="{F4BD268F-3951-4875-8A41-CE68B2130DF8}" type="presParOf" srcId="{5D8A8B15-C065-45B6-99F9-200A019CC320}" destId="{4E90A38F-027F-4E21-89EB-DA13BFB4FA5A}" srcOrd="0" destOrd="0" presId="urn:microsoft.com/office/officeart/2009/3/layout/HorizontalOrganizationChart"/>
    <dgm:cxn modelId="{2DA5E436-4748-4F0A-9F40-DD70819C34EA}" type="presParOf" srcId="{4E90A38F-027F-4E21-89EB-DA13BFB4FA5A}" destId="{D13D4A17-1E70-4B8F-85DF-38AC04E62110}" srcOrd="0" destOrd="0" presId="urn:microsoft.com/office/officeart/2009/3/layout/HorizontalOrganizationChart"/>
    <dgm:cxn modelId="{7BA00097-9817-4E9B-B253-7ADA128E0D03}" type="presParOf" srcId="{4E90A38F-027F-4E21-89EB-DA13BFB4FA5A}" destId="{D51B29E7-4AE7-4EDE-809E-A0E2CE9CA0E0}" srcOrd="1" destOrd="0" presId="urn:microsoft.com/office/officeart/2009/3/layout/HorizontalOrganizationChart"/>
    <dgm:cxn modelId="{72FF9F5F-B0F3-4CCC-A4A3-FBC409681621}" type="presParOf" srcId="{5D8A8B15-C065-45B6-99F9-200A019CC320}" destId="{3D3B2DB1-0540-4662-919E-B88BB46DCAF0}" srcOrd="1" destOrd="0" presId="urn:microsoft.com/office/officeart/2009/3/layout/HorizontalOrganizationChart"/>
    <dgm:cxn modelId="{D709D6D0-E19B-452E-B33E-EA0CF67B7D4F}" type="presParOf" srcId="{5D8A8B15-C065-45B6-99F9-200A019CC320}" destId="{F67FA8CF-D01C-4267-A5CB-326987188C46}" srcOrd="2" destOrd="0" presId="urn:microsoft.com/office/officeart/2009/3/layout/HorizontalOrganizationChart"/>
    <dgm:cxn modelId="{70B920C6-DFFA-4494-A563-4AC692663717}" type="presParOf" srcId="{62F2B3B8-A6DF-4533-8F61-1D62D0F7E352}" destId="{85B4F9FC-7A39-4695-BE07-DCCA9529EF3F}" srcOrd="2" destOrd="0" presId="urn:microsoft.com/office/officeart/2009/3/layout/HorizontalOrganizationChart"/>
    <dgm:cxn modelId="{9E00D1F5-EF1D-4565-BD4E-E7AECEDD026F}" type="presParOf" srcId="{85B4F9FC-7A39-4695-BE07-DCCA9529EF3F}" destId="{105E2610-14B6-41BC-9DDE-2A9362EDC7F3}" srcOrd="0" destOrd="0" presId="urn:microsoft.com/office/officeart/2009/3/layout/HorizontalOrganizationChart"/>
    <dgm:cxn modelId="{1146AA12-9518-4331-97B6-A006B59F8123}" type="presParOf" srcId="{85B4F9FC-7A39-4695-BE07-DCCA9529EF3F}" destId="{43836E23-EA00-4A52-AF3A-6BFC8C91AE21}" srcOrd="1" destOrd="0" presId="urn:microsoft.com/office/officeart/2009/3/layout/HorizontalOrganizationChart"/>
    <dgm:cxn modelId="{37343113-E053-4AA7-80F2-3264B59D31C0}" type="presParOf" srcId="{43836E23-EA00-4A52-AF3A-6BFC8C91AE21}" destId="{2A0F0414-8CFC-4EB3-9471-4ACE0B54D3DA}" srcOrd="0" destOrd="0" presId="urn:microsoft.com/office/officeart/2009/3/layout/HorizontalOrganizationChart"/>
    <dgm:cxn modelId="{48BF2DA1-08BA-45F5-BCFF-729451A1ED45}" type="presParOf" srcId="{2A0F0414-8CFC-4EB3-9471-4ACE0B54D3DA}" destId="{FC867232-730D-4D45-AA7E-CE8EB3FE9D28}" srcOrd="0" destOrd="0" presId="urn:microsoft.com/office/officeart/2009/3/layout/HorizontalOrganizationChart"/>
    <dgm:cxn modelId="{99532501-5C4F-4DCC-9D79-EAEE765E520E}" type="presParOf" srcId="{2A0F0414-8CFC-4EB3-9471-4ACE0B54D3DA}" destId="{EB63F3AE-B5A1-461B-92FA-65070A6E3C66}" srcOrd="1" destOrd="0" presId="urn:microsoft.com/office/officeart/2009/3/layout/HorizontalOrganizationChart"/>
    <dgm:cxn modelId="{EA64E366-5501-47F0-A8AF-D07D818307EC}" type="presParOf" srcId="{43836E23-EA00-4A52-AF3A-6BFC8C91AE21}" destId="{1049D3C0-C7A3-4BA3-944B-255296A4F72F}" srcOrd="1" destOrd="0" presId="urn:microsoft.com/office/officeart/2009/3/layout/HorizontalOrganizationChart"/>
    <dgm:cxn modelId="{9F0A616A-A61E-41D3-B43F-B5B798EF967B}" type="presParOf" srcId="{43836E23-EA00-4A52-AF3A-6BFC8C91AE21}" destId="{027337F3-0626-4BBA-A0AC-065C12B7D942}" srcOrd="2" destOrd="0" presId="urn:microsoft.com/office/officeart/2009/3/layout/HorizontalOrganizationChart"/>
    <dgm:cxn modelId="{3ED2924B-5F24-44C8-85DE-056E108BBC59}" type="presParOf" srcId="{41482EB7-8B5A-49C0-97E4-56DEB4556079}" destId="{2CA6CD43-DA1D-435E-8EC6-C0844D0E10B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E2610-14B6-41BC-9DDE-2A9362EDC7F3}">
      <dsp:nvSpPr>
        <dsp:cNvPr id="0" name=""/>
        <dsp:cNvSpPr/>
      </dsp:nvSpPr>
      <dsp:spPr>
        <a:xfrm>
          <a:off x="2522552" y="1233322"/>
          <a:ext cx="802220" cy="91440"/>
        </a:xfrm>
        <a:custGeom>
          <a:avLst/>
          <a:gdLst/>
          <a:ahLst/>
          <a:cxnLst/>
          <a:rect l="0" t="0" r="0" b="0"/>
          <a:pathLst>
            <a:path>
              <a:moveTo>
                <a:pt x="0" y="117346"/>
              </a:moveTo>
              <a:lnTo>
                <a:pt x="802220" y="117346"/>
              </a:lnTo>
              <a:lnTo>
                <a:pt x="802220"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26252-9BCB-4DEB-B634-A401319A4101}">
      <dsp:nvSpPr>
        <dsp:cNvPr id="0" name=""/>
        <dsp:cNvSpPr/>
      </dsp:nvSpPr>
      <dsp:spPr>
        <a:xfrm>
          <a:off x="2522552" y="1304949"/>
          <a:ext cx="1604440" cy="91440"/>
        </a:xfrm>
        <a:custGeom>
          <a:avLst/>
          <a:gdLst/>
          <a:ahLst/>
          <a:cxnLst/>
          <a:rect l="0" t="0" r="0" b="0"/>
          <a:pathLst>
            <a:path>
              <a:moveTo>
                <a:pt x="0" y="45720"/>
              </a:moveTo>
              <a:lnTo>
                <a:pt x="1604440"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3EB33-24AC-4F21-92B5-EB3D5D53CA65}">
      <dsp:nvSpPr>
        <dsp:cNvPr id="0" name=""/>
        <dsp:cNvSpPr/>
      </dsp:nvSpPr>
      <dsp:spPr>
        <a:xfrm>
          <a:off x="1147316" y="1104273"/>
          <a:ext cx="229205" cy="246396"/>
        </a:xfrm>
        <a:custGeom>
          <a:avLst/>
          <a:gdLst/>
          <a:ahLst/>
          <a:cxnLst/>
          <a:rect l="0" t="0" r="0" b="0"/>
          <a:pathLst>
            <a:path>
              <a:moveTo>
                <a:pt x="0" y="0"/>
              </a:moveTo>
              <a:lnTo>
                <a:pt x="114602" y="0"/>
              </a:lnTo>
              <a:lnTo>
                <a:pt x="114602" y="246396"/>
              </a:lnTo>
              <a:lnTo>
                <a:pt x="229205" y="24639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560BD-58AC-4FE2-A033-0FCC15479966}">
      <dsp:nvSpPr>
        <dsp:cNvPr id="0" name=""/>
        <dsp:cNvSpPr/>
      </dsp:nvSpPr>
      <dsp:spPr>
        <a:xfrm>
          <a:off x="2522552" y="740530"/>
          <a:ext cx="802220" cy="91440"/>
        </a:xfrm>
        <a:custGeom>
          <a:avLst/>
          <a:gdLst/>
          <a:ahLst/>
          <a:cxnLst/>
          <a:rect l="0" t="0" r="0" b="0"/>
          <a:pathLst>
            <a:path>
              <a:moveTo>
                <a:pt x="0" y="117346"/>
              </a:moveTo>
              <a:lnTo>
                <a:pt x="802220" y="117346"/>
              </a:lnTo>
              <a:lnTo>
                <a:pt x="802220"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6C167-585F-4D01-B869-5056C2DFC645}">
      <dsp:nvSpPr>
        <dsp:cNvPr id="0" name=""/>
        <dsp:cNvSpPr/>
      </dsp:nvSpPr>
      <dsp:spPr>
        <a:xfrm>
          <a:off x="2522552" y="812156"/>
          <a:ext cx="1604440" cy="91440"/>
        </a:xfrm>
        <a:custGeom>
          <a:avLst/>
          <a:gdLst/>
          <a:ahLst/>
          <a:cxnLst/>
          <a:rect l="0" t="0" r="0" b="0"/>
          <a:pathLst>
            <a:path>
              <a:moveTo>
                <a:pt x="0" y="45720"/>
              </a:moveTo>
              <a:lnTo>
                <a:pt x="1604440" y="4572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A508C-2EF3-444E-B174-BB33908FED9F}">
      <dsp:nvSpPr>
        <dsp:cNvPr id="0" name=""/>
        <dsp:cNvSpPr/>
      </dsp:nvSpPr>
      <dsp:spPr>
        <a:xfrm>
          <a:off x="1147316" y="857876"/>
          <a:ext cx="229205" cy="246396"/>
        </a:xfrm>
        <a:custGeom>
          <a:avLst/>
          <a:gdLst/>
          <a:ahLst/>
          <a:cxnLst/>
          <a:rect l="0" t="0" r="0" b="0"/>
          <a:pathLst>
            <a:path>
              <a:moveTo>
                <a:pt x="0" y="246396"/>
              </a:moveTo>
              <a:lnTo>
                <a:pt x="114602" y="246396"/>
              </a:lnTo>
              <a:lnTo>
                <a:pt x="114602" y="0"/>
              </a:lnTo>
              <a:lnTo>
                <a:pt x="229205"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62666-42FE-4ADB-94A0-49381092D1EE}">
      <dsp:nvSpPr>
        <dsp:cNvPr id="0" name=""/>
        <dsp:cNvSpPr/>
      </dsp:nvSpPr>
      <dsp:spPr>
        <a:xfrm>
          <a:off x="1287" y="929503"/>
          <a:ext cx="1146029" cy="34953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a:t>单车智能功能</a:t>
          </a:r>
          <a:endParaRPr lang="en-US" sz="1400" kern="1200"/>
        </a:p>
      </dsp:txBody>
      <dsp:txXfrm>
        <a:off x="1287" y="929503"/>
        <a:ext cx="1146029" cy="349538"/>
      </dsp:txXfrm>
    </dsp:sp>
    <dsp:sp modelId="{500A21A2-744B-48F7-B19C-5AADB1DC3825}">
      <dsp:nvSpPr>
        <dsp:cNvPr id="0" name=""/>
        <dsp:cNvSpPr/>
      </dsp:nvSpPr>
      <dsp:spPr>
        <a:xfrm>
          <a:off x="1376522" y="683107"/>
          <a:ext cx="1146029" cy="34953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a:t>现状分析</a:t>
          </a:r>
          <a:endParaRPr lang="en-US" sz="1400" kern="1200"/>
        </a:p>
      </dsp:txBody>
      <dsp:txXfrm>
        <a:off x="1376522" y="683107"/>
        <a:ext cx="1146029" cy="349538"/>
      </dsp:txXfrm>
    </dsp:sp>
    <dsp:sp modelId="{4B7221EE-89CA-4B83-9C08-1FE122E8D5AA}">
      <dsp:nvSpPr>
        <dsp:cNvPr id="0" name=""/>
        <dsp:cNvSpPr/>
      </dsp:nvSpPr>
      <dsp:spPr>
        <a:xfrm>
          <a:off x="4126993" y="683107"/>
          <a:ext cx="1146029" cy="34953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a:t>功能改进</a:t>
          </a:r>
          <a:endParaRPr lang="en-US" sz="1400" kern="1200"/>
        </a:p>
      </dsp:txBody>
      <dsp:txXfrm>
        <a:off x="4126993" y="683107"/>
        <a:ext cx="1146029" cy="349538"/>
      </dsp:txXfrm>
    </dsp:sp>
    <dsp:sp modelId="{CFD5E9FF-528B-41A2-8774-CA45AE7F8510}">
      <dsp:nvSpPr>
        <dsp:cNvPr id="0" name=""/>
        <dsp:cNvSpPr/>
      </dsp:nvSpPr>
      <dsp:spPr>
        <a:xfrm>
          <a:off x="2751757" y="436711"/>
          <a:ext cx="1146029" cy="34953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a:t>V2X</a:t>
          </a:r>
          <a:endParaRPr lang="en-US" sz="1400" kern="1200"/>
        </a:p>
      </dsp:txBody>
      <dsp:txXfrm>
        <a:off x="2751757" y="436711"/>
        <a:ext cx="1146029" cy="349538"/>
      </dsp:txXfrm>
    </dsp:sp>
    <dsp:sp modelId="{525A53F9-57E9-45B3-B2C0-2F70209C7181}">
      <dsp:nvSpPr>
        <dsp:cNvPr id="0" name=""/>
        <dsp:cNvSpPr/>
      </dsp:nvSpPr>
      <dsp:spPr>
        <a:xfrm>
          <a:off x="1376522" y="1175899"/>
          <a:ext cx="1146029" cy="34953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a:t>需求分析</a:t>
          </a:r>
          <a:endParaRPr lang="en-US" sz="1400" kern="1200"/>
        </a:p>
      </dsp:txBody>
      <dsp:txXfrm>
        <a:off x="1376522" y="1175899"/>
        <a:ext cx="1146029" cy="349538"/>
      </dsp:txXfrm>
    </dsp:sp>
    <dsp:sp modelId="{D13D4A17-1E70-4B8F-85DF-38AC04E62110}">
      <dsp:nvSpPr>
        <dsp:cNvPr id="0" name=""/>
        <dsp:cNvSpPr/>
      </dsp:nvSpPr>
      <dsp:spPr>
        <a:xfrm>
          <a:off x="4126993" y="1175899"/>
          <a:ext cx="1146029" cy="34953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a:t>体验提升</a:t>
          </a:r>
          <a:endParaRPr lang="en-US" sz="1400" kern="1200"/>
        </a:p>
      </dsp:txBody>
      <dsp:txXfrm>
        <a:off x="4126993" y="1175899"/>
        <a:ext cx="1146029" cy="349538"/>
      </dsp:txXfrm>
    </dsp:sp>
    <dsp:sp modelId="{FC867232-730D-4D45-AA7E-CE8EB3FE9D28}">
      <dsp:nvSpPr>
        <dsp:cNvPr id="0" name=""/>
        <dsp:cNvSpPr/>
      </dsp:nvSpPr>
      <dsp:spPr>
        <a:xfrm>
          <a:off x="2751757" y="929503"/>
          <a:ext cx="1146029" cy="34953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V2X</a:t>
          </a:r>
        </a:p>
      </dsp:txBody>
      <dsp:txXfrm>
        <a:off x="2751757" y="929503"/>
        <a:ext cx="1146029" cy="34953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5/13/2022</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13.05.2022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8.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7">
            <a:extLst>
              <a:ext uri="{FF2B5EF4-FFF2-40B4-BE49-F238E27FC236}">
                <a16:creationId xmlns:a16="http://schemas.microsoft.com/office/drawing/2014/main" id="{37B08324-3A4C-004B-9CA0-E0D70A0B6917}"/>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22552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AE08C0EB-4986-4E89-A205-81CB8896EF99}"/>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0186B46-CBAA-B744-8AAD-8DC77626A265}"/>
              </a:ext>
            </a:extLst>
          </p:cNvPr>
          <p:cNvSpPr>
            <a:spLocks noGrp="1"/>
          </p:cNvSpPr>
          <p:nvPr>
            <p:ph type="title"/>
          </p:nvPr>
        </p:nvSpPr>
        <p:spPr>
          <a:xfrm>
            <a:off x="475488" y="410109"/>
            <a:ext cx="6446012" cy="116314"/>
          </a:xfrm>
        </p:spPr>
        <p:txBody>
          <a:bodyPr wrap="square">
            <a:spAutoFit/>
          </a:bodyPr>
          <a:lstStyle>
            <a:lvl1pPr>
              <a:defRPr sz="900">
                <a:solidFill>
                  <a:schemeClr val="accent5"/>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2503CAEE-75CA-D447-86F2-FDAE792F8527}"/>
              </a:ext>
            </a:extLst>
          </p:cNvPr>
          <p:cNvSpPr/>
          <p:nvPr userDrawn="1"/>
        </p:nvSpPr>
        <p:spPr>
          <a:xfrm>
            <a:off x="0" y="0"/>
            <a:ext cx="8600303" cy="716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837816DA-0269-3846-AB18-DF6D26B37726}"/>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047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7339076-43B1-436B-B993-DA287AEAA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grpSp>
        <p:nvGrpSpPr>
          <p:cNvPr id="16" name="Group 15">
            <a:extLst>
              <a:ext uri="{FF2B5EF4-FFF2-40B4-BE49-F238E27FC236}">
                <a16:creationId xmlns:a16="http://schemas.microsoft.com/office/drawing/2014/main" id="{B79E5F42-542A-481A-AC09-43F6241BD74A}"/>
              </a:ext>
            </a:extLst>
          </p:cNvPr>
          <p:cNvGrpSpPr/>
          <p:nvPr userDrawn="1"/>
        </p:nvGrpSpPr>
        <p:grpSpPr>
          <a:xfrm>
            <a:off x="6553200" y="-2682527"/>
            <a:ext cx="12192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Text Placeholder 7">
            <a:extLst>
              <a:ext uri="{FF2B5EF4-FFF2-40B4-BE49-F238E27FC236}">
                <a16:creationId xmlns:a16="http://schemas.microsoft.com/office/drawing/2014/main" id="{A45D6F97-8D1B-41F4-9900-4A718BE24638}"/>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91DFBA8F-BF47-4C19-9724-9A76BECADB0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3" name="Text Placeholder 7">
            <a:extLst>
              <a:ext uri="{FF2B5EF4-FFF2-40B4-BE49-F238E27FC236}">
                <a16:creationId xmlns:a16="http://schemas.microsoft.com/office/drawing/2014/main" id="{469FD22D-4D3C-4462-AE67-807DAC019616}"/>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51ECCFDA-B871-4FE6-B398-CFA5BAB8A6A4}"/>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42528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pic>
        <p:nvPicPr>
          <p:cNvPr id="17" name="Picture 16" descr="Logo&#10;&#10;Description automatically generated">
            <a:extLst>
              <a:ext uri="{FF2B5EF4-FFF2-40B4-BE49-F238E27FC236}">
                <a16:creationId xmlns:a16="http://schemas.microsoft.com/office/drawing/2014/main" id="{C30F3299-9459-3446-9004-D9EDF3766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235773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pic>
        <p:nvPicPr>
          <p:cNvPr id="16" name="Picture 15">
            <a:extLst>
              <a:ext uri="{FF2B5EF4-FFF2-40B4-BE49-F238E27FC236}">
                <a16:creationId xmlns:a16="http://schemas.microsoft.com/office/drawing/2014/main" id="{0184EDE3-5EEF-FC4D-A45F-EA9D2EA18F2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123451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6553200" y="-2682527"/>
            <a:ext cx="12192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5" name="Text Placeholder 7">
            <a:extLst>
              <a:ext uri="{FF2B5EF4-FFF2-40B4-BE49-F238E27FC236}">
                <a16:creationId xmlns:a16="http://schemas.microsoft.com/office/drawing/2014/main" id="{C1725E40-FAE7-4C82-A285-01581F3E269E}"/>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3" name="Text Placeholder 7">
            <a:extLst>
              <a:ext uri="{FF2B5EF4-FFF2-40B4-BE49-F238E27FC236}">
                <a16:creationId xmlns:a16="http://schemas.microsoft.com/office/drawing/2014/main" id="{315E48F6-BB8B-4F1E-BC9C-C0FF3D8184DF}"/>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B17CAFC-4994-432C-A407-B586BB7C8670}"/>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1C550F0C-6D13-A242-8B9A-9AE67F2C052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9" name="Title 2">
            <a:extLst>
              <a:ext uri="{FF2B5EF4-FFF2-40B4-BE49-F238E27FC236}">
                <a16:creationId xmlns:a16="http://schemas.microsoft.com/office/drawing/2014/main" id="{68D96AA2-915D-F64C-8147-9F6207FDD93D}"/>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Snapdragon is a production of Qualcomm Technologies, Inc. and/or its subsidiaries.</a:t>
            </a:r>
            <a:endParaRPr lang="en-US" dirty="0"/>
          </a:p>
        </p:txBody>
      </p:sp>
    </p:spTree>
    <p:extLst>
      <p:ext uri="{BB962C8B-B14F-4D97-AF65-F5344CB8AC3E}">
        <p14:creationId xmlns:p14="http://schemas.microsoft.com/office/powerpoint/2010/main" val="407666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D1111F"/>
                </a:solidFill>
                <a:effectLst>
                  <a:innerShdw blurRad="38100" dist="25400" dir="8100000">
                    <a:srgbClr val="180204">
                      <a:alpha val="49804"/>
                    </a:srgbClr>
                  </a:innerShdw>
                </a:effectLst>
              </a:rPr>
              <a:t>Agenda</a:t>
            </a:r>
          </a:p>
        </p:txBody>
      </p:sp>
      <p:sp>
        <p:nvSpPr>
          <p:cNvPr id="9" name="TextBox 8">
            <a:extLst>
              <a:ext uri="{FF2B5EF4-FFF2-40B4-BE49-F238E27FC236}">
                <a16:creationId xmlns:a16="http://schemas.microsoft.com/office/drawing/2014/main" id="{9CA3C126-7D7B-432A-9079-26DD08C435B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 useBgFill="1">
        <p:nvSpPr>
          <p:cNvPr id="10" name="TextBox 9">
            <a:extLst>
              <a:ext uri="{FF2B5EF4-FFF2-40B4-BE49-F238E27FC236}">
                <a16:creationId xmlns:a16="http://schemas.microsoft.com/office/drawing/2014/main" id="{2838F4AA-6999-459A-91A8-2C0C5A7185E7}"/>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16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20000"/>
                    <a:lumOff val="8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35B08B6A-A510-4257-B327-D18BB1B614F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1F6DF7A2-FFBD-49FD-9CC4-AE8AB2B6423C}"/>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17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9A93F4D8-06C0-4C04-9B0C-4232B2B0C95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F26BFACC-1EA9-4D74-BA8A-2CAFDDDD229F}"/>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83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5" name="TextBox 4">
            <a:extLst>
              <a:ext uri="{FF2B5EF4-FFF2-40B4-BE49-F238E27FC236}">
                <a16:creationId xmlns:a16="http://schemas.microsoft.com/office/drawing/2014/main" id="{FA458C71-1C2B-4E30-9600-5B145471EA8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8" name="TextBox 7">
            <a:extLst>
              <a:ext uri="{FF2B5EF4-FFF2-40B4-BE49-F238E27FC236}">
                <a16:creationId xmlns:a16="http://schemas.microsoft.com/office/drawing/2014/main" id="{0A427034-00B6-43EA-AA17-E4BFBABD60D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705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F73A1-B92C-46CF-B4FB-44988FB4857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7" name="TextBox 6">
            <a:extLst>
              <a:ext uri="{FF2B5EF4-FFF2-40B4-BE49-F238E27FC236}">
                <a16:creationId xmlns:a16="http://schemas.microsoft.com/office/drawing/2014/main" id="{80AEE506-C54A-4E6D-AEA2-8D9216AF95C4}"/>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TextBox 7">
            <a:extLst>
              <a:ext uri="{FF2B5EF4-FFF2-40B4-BE49-F238E27FC236}">
                <a16:creationId xmlns:a16="http://schemas.microsoft.com/office/drawing/2014/main" id="{AB815781-8802-814C-ABFE-690425339A6D}"/>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42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1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50000"/>
                  </a:schemeClr>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F4A2D56B-74CE-4812-B474-4A4E5382D49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9" name="Title 2">
            <a:extLst>
              <a:ext uri="{FF2B5EF4-FFF2-40B4-BE49-F238E27FC236}">
                <a16:creationId xmlns:a16="http://schemas.microsoft.com/office/drawing/2014/main" id="{7B07BF55-B8EF-E84D-9E9A-9697E7FFE5DD}"/>
              </a:ext>
            </a:extLst>
          </p:cNvPr>
          <p:cNvSpPr>
            <a:spLocks noGrp="1"/>
          </p:cNvSpPr>
          <p:nvPr>
            <p:ph type="title"/>
          </p:nvPr>
        </p:nvSpPr>
        <p:spPr>
          <a:xfrm>
            <a:off x="475488" y="410109"/>
            <a:ext cx="6446012" cy="116314"/>
          </a:xfrm>
        </p:spPr>
        <p:txBody>
          <a:bodyPr wrap="square">
            <a:spAutoFit/>
          </a:bodyPr>
          <a:lstStyle>
            <a:lvl1pPr>
              <a:defRPr sz="900">
                <a:solidFill>
                  <a:schemeClr val="tx2"/>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208B60E-4D9F-1E43-9A93-FAE3EB055AC9}"/>
              </a:ext>
            </a:extLst>
          </p:cNvPr>
          <p:cNvSpPr/>
          <p:nvPr userDrawn="1"/>
        </p:nvSpPr>
        <p:spPr>
          <a:xfrm>
            <a:off x="0" y="51763"/>
            <a:ext cx="8600303" cy="716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9BAC466B-EA63-3A43-9879-873DDA7E1DE4}"/>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593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51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824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244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96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Tree>
    <p:extLst>
      <p:ext uri="{BB962C8B-B14F-4D97-AF65-F5344CB8AC3E}">
        <p14:creationId xmlns:p14="http://schemas.microsoft.com/office/powerpoint/2010/main" val="38679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394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8363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6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893677"/>
            <a:ext cx="2608263" cy="952155"/>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494189" y="3904316"/>
            <a:ext cx="2608522" cy="1589409"/>
          </a:xfrm>
          <a:prstGeom prst="rect">
            <a:avLst/>
          </a:prstGeom>
        </p:spPr>
        <p:txBody>
          <a:bodyPr wrap="square">
            <a:spAutoFit/>
          </a:bodyPr>
          <a:lstStyle>
            <a:lvl1pPr marL="285750" indent="-285750" algn="l" defTabSz="914400" rtl="0" eaLnBrk="1" latinLnBrk="0" hangingPunct="1">
              <a:lnSpc>
                <a:spcPct val="96000"/>
              </a:lnSpc>
              <a:spcBef>
                <a:spcPts val="900"/>
              </a:spcBef>
              <a:buClr>
                <a:schemeClr val="tx2"/>
              </a:buClr>
              <a:buFont typeface="Arial" panose="020B0604020202020204" pitchFamily="34" charset="0"/>
              <a:buChar char="•"/>
              <a:defRPr lang="en-US" sz="1600" kern="1200" baseline="0" dirty="0">
                <a:solidFill>
                  <a:schemeClr val="tx2"/>
                </a:solidFill>
                <a:latin typeface="+mn-lt"/>
                <a:ea typeface="+mn-ea"/>
                <a:cs typeface="+mn-cs"/>
              </a:defRPr>
            </a:lvl1pPr>
            <a:lvl2pPr marL="301625" indent="-301625" algn="l">
              <a:buClr>
                <a:schemeClr val="tx2"/>
              </a:buClr>
              <a:buFont typeface="Arial" panose="020B0604020202020204" pitchFamily="34" charset="0"/>
              <a:buChar char="•"/>
              <a:tabLst>
                <a:tab pos="2003425" algn="l"/>
              </a:tabLst>
              <a:defRPr sz="1400"/>
            </a:lvl2pPr>
            <a:lvl3pPr marL="571500" indent="-269875" algn="l">
              <a:buClr>
                <a:schemeClr val="tx2"/>
              </a:buClr>
              <a:buFont typeface="Arial" panose="020B0604020202020204" pitchFamily="34" charset="0"/>
              <a:buChar char="•"/>
              <a:tabLst/>
              <a:defRPr sz="1800"/>
            </a:lvl3pPr>
            <a:lvl4pPr marL="571500" indent="-269875" algn="l">
              <a:buClr>
                <a:schemeClr val="tx2"/>
              </a:buClr>
              <a:buFont typeface="Arial" panose="020B0604020202020204" pitchFamily="34" charset="0"/>
              <a:buChar char="•"/>
              <a:tabLst/>
              <a:defRPr sz="1400"/>
            </a:lvl4pPr>
            <a:lvl5pPr marL="850900" indent="-279400" algn="l">
              <a:spcBef>
                <a:spcPts val="75"/>
              </a:spcBef>
              <a:spcAft>
                <a:spcPts val="75"/>
              </a:spcAft>
              <a:buFont typeface="Arial" panose="020B0604020202020204" pitchFamily="34" charset="0"/>
              <a:buChar char="•"/>
              <a:tabLst/>
              <a:defRPr sz="1400" b="0"/>
            </a:lvl5pPr>
            <a:lvl6pPr marL="800100" indent="-800100" algn="l">
              <a:buFont typeface="Arial" panose="020B0604020202020204" pitchFamily="34" charset="0"/>
              <a:buChar char="•"/>
              <a:tabLst/>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6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2147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494188" y="1719072"/>
            <a:ext cx="11202511"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pPr>
              <a:defRPr/>
            </a:pPr>
            <a:r>
              <a:rPr lang="en-US"/>
              <a:t>Source sample text</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9078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78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dirty="0"/>
              <a:t>Source sample text</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25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9981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884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9A812354-B7E5-410A-96F8-04A27EA96F6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7039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02715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5697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11295DFB-B2FD-4E93-8B8D-88AFB024834F}"/>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DE6260C1-3717-4DD8-A599-3CD1F9D4D47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4470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930AEB75-338D-4DDA-BEA6-F222A875D5F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FFC09FC5-7418-4CE8-B363-4F80918AB26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7411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431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6AB885CC-AA6F-483E-B363-8B9B2F3A565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3C60D6E-416F-48E2-90A7-A8EF297D126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91680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B3A67FF0-7CA7-4A6C-8072-0CD1E2E5F7F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CF37654A-5970-4ADD-8CC1-EB8D858E0A40}"/>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5173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58155240-E3E2-45FD-8577-13D162CAA7E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D778E94A-0233-4DE8-9616-6999AB69327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5565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411DA87E-0188-4AB9-9DF5-EA0789BFAC56}"/>
              </a:ext>
            </a:extLst>
          </p:cNvPr>
          <p:cNvSpPr txBox="1"/>
          <p:nvPr userDrawn="1"/>
        </p:nvSpPr>
        <p:spPr>
          <a:xfrm>
            <a:off x="11329988" y="6514122"/>
            <a:ext cx="376236" cy="147476"/>
          </a:xfrm>
          <a:prstGeom prst="rect">
            <a:avLst/>
          </a:prstGeom>
          <a:solidFill>
            <a:schemeClr val="bg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2" name="Text Placeholder 2">
            <a:extLst>
              <a:ext uri="{FF2B5EF4-FFF2-40B4-BE49-F238E27FC236}">
                <a16:creationId xmlns:a16="http://schemas.microsoft.com/office/drawing/2014/main" id="{CB50CEEF-7AD9-4DFC-AA74-F5A1B7D9DD8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4" name="Text Placeholder 47">
            <a:extLst>
              <a:ext uri="{FF2B5EF4-FFF2-40B4-BE49-F238E27FC236}">
                <a16:creationId xmlns:a16="http://schemas.microsoft.com/office/drawing/2014/main" id="{E64FEA2B-B846-400C-B106-D9C47D95DF3D}"/>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87716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3C1BF63-0C4E-4508-B24B-CD6BE7EA716F}"/>
              </a:ext>
            </a:extLst>
          </p:cNvPr>
          <p:cNvSpPr txBox="1"/>
          <p:nvPr userDrawn="1"/>
        </p:nvSpPr>
        <p:spPr>
          <a:xfrm>
            <a:off x="11329988" y="6514122"/>
            <a:ext cx="376236" cy="147476"/>
          </a:xfrm>
          <a:prstGeom prst="rect">
            <a:avLst/>
          </a:prstGeom>
          <a:solidFill>
            <a:srgbClr val="FFFFFF"/>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0" name="Text Placeholder 2">
            <a:extLst>
              <a:ext uri="{FF2B5EF4-FFF2-40B4-BE49-F238E27FC236}">
                <a16:creationId xmlns:a16="http://schemas.microsoft.com/office/drawing/2014/main" id="{366384DE-D59E-4FE8-8C95-CE70179515D8}"/>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3" name="Text Placeholder 47">
            <a:extLst>
              <a:ext uri="{FF2B5EF4-FFF2-40B4-BE49-F238E27FC236}">
                <a16:creationId xmlns:a16="http://schemas.microsoft.com/office/drawing/2014/main" id="{F752E9BC-54F0-463A-AA8D-1F96A0B6453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41070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F5AB136-822B-454D-8586-EDC009F1831E}"/>
              </a:ext>
            </a:extLst>
          </p:cNvPr>
          <p:cNvSpPr txBox="1"/>
          <p:nvPr userDrawn="1"/>
        </p:nvSpPr>
        <p:spPr>
          <a:xfrm>
            <a:off x="11329988" y="6514122"/>
            <a:ext cx="376236" cy="147476"/>
          </a:xfrm>
          <a:prstGeom prst="rect">
            <a:avLst/>
          </a:prstGeom>
          <a:solidFill>
            <a:schemeClr val="accent6">
              <a:lumMod val="40000"/>
              <a:lumOff val="60000"/>
            </a:schemeClr>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5C30A9BE-7366-41B5-A388-BB54D1CFC57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4" name="Text Placeholder 47">
            <a:extLst>
              <a:ext uri="{FF2B5EF4-FFF2-40B4-BE49-F238E27FC236}">
                <a16:creationId xmlns:a16="http://schemas.microsoft.com/office/drawing/2014/main" id="{566BE9C0-3E8C-47FF-8FCC-B1A2E61FD8B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2303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5FF88E01-C4BC-4250-9742-BECEDD9AE94D}"/>
              </a:ext>
            </a:extLst>
          </p:cNvPr>
          <p:cNvSpPr txBox="1"/>
          <p:nvPr userDrawn="1"/>
        </p:nvSpPr>
        <p:spPr>
          <a:xfrm>
            <a:off x="11329988" y="6514122"/>
            <a:ext cx="376236" cy="147476"/>
          </a:xfrm>
          <a:prstGeom prst="rect">
            <a:avLst/>
          </a:prstGeom>
          <a:solidFill>
            <a:schemeClr val="accent5"/>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9" name="Text Placeholder 2">
            <a:extLst>
              <a:ext uri="{FF2B5EF4-FFF2-40B4-BE49-F238E27FC236}">
                <a16:creationId xmlns:a16="http://schemas.microsoft.com/office/drawing/2014/main" id="{D93B1285-ED79-4C4B-9D40-11D0FA6B7CD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3" name="Text Placeholder 47">
            <a:extLst>
              <a:ext uri="{FF2B5EF4-FFF2-40B4-BE49-F238E27FC236}">
                <a16:creationId xmlns:a16="http://schemas.microsoft.com/office/drawing/2014/main" id="{E6DA9FA4-10DA-4F59-9E07-7FFCC025240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83754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2118610" y="-558521"/>
            <a:ext cx="7954780"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24C93EA5-05A2-416B-B8DB-14E7DAEA8484}"/>
              </a:ext>
            </a:extLst>
          </p:cNvPr>
          <p:cNvSpPr txBox="1"/>
          <p:nvPr userDrawn="1"/>
        </p:nvSpPr>
        <p:spPr>
          <a:xfrm>
            <a:off x="11329988" y="6514122"/>
            <a:ext cx="376236" cy="147476"/>
          </a:xfrm>
          <a:prstGeom prst="rect">
            <a:avLst/>
          </a:prstGeom>
          <a:solidFill>
            <a:schemeClr val="tx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dirty="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4BAA1277-977A-4823-8E31-D09CB1C2112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4" name="Text Placeholder 47">
            <a:extLst>
              <a:ext uri="{FF2B5EF4-FFF2-40B4-BE49-F238E27FC236}">
                <a16:creationId xmlns:a16="http://schemas.microsoft.com/office/drawing/2014/main" id="{30941D38-C2D9-4E6D-B522-D0A34F7C10F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275166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329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96233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270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693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7330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64778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endParaRPr lang="en-US" dirty="0"/>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8364B4A3-BCEA-4877-B1B2-08C92651F33D}"/>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Source sample text</a:t>
            </a:r>
          </a:p>
        </p:txBody>
      </p:sp>
    </p:spTree>
    <p:extLst>
      <p:ext uri="{BB962C8B-B14F-4D97-AF65-F5344CB8AC3E}">
        <p14:creationId xmlns:p14="http://schemas.microsoft.com/office/powerpoint/2010/main" val="262860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6C4ACE2C-3B93-4489-9C67-AD55E061D598}"/>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6736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687522E-7EDC-4528-B3A4-CFFB0EC01C2F}"/>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35920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0D9B2AB2-97E2-44EB-A3F3-D65DB1A2FB0C}"/>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18536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endParaRPr lang="en-US" dirty="0"/>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E56CEC51-4A53-4011-8DBF-EF12082BD76A}"/>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6962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4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6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1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264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9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pPr>
              <a:defRPr/>
            </a:pPr>
            <a:r>
              <a:rPr lang="en-US"/>
              <a:t>Source sample text</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28806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pPr>
              <a:defRPr/>
            </a:pPr>
            <a:r>
              <a:rPr lang="en-US"/>
              <a:t>Source sample text</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8323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Source sample text</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0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Source sample text</a:t>
            </a:r>
          </a:p>
        </p:txBody>
      </p:sp>
    </p:spTree>
    <p:extLst>
      <p:ext uri="{BB962C8B-B14F-4D97-AF65-F5344CB8AC3E}">
        <p14:creationId xmlns:p14="http://schemas.microsoft.com/office/powerpoint/2010/main" val="23016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Source sample text</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3972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8441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994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67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6433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dirty="0"/>
              <a:t>Source sample text</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265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858"/>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42469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34400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6">
                    <a:lumMod val="75000"/>
                  </a:schemeClr>
                </a:solidFill>
              </a:defRPr>
            </a:lvl1pPr>
          </a:lstStyle>
          <a:p>
            <a:r>
              <a:rPr lang="en-US"/>
              <a:t>Source sample text</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29987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Source sample text</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41083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D_Image Lef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r>
              <a:rPr lang="en-US"/>
              <a:t>Source sample text</a:t>
            </a:r>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79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D_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23327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D_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3965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D_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9081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887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D_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670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222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31650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7367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17575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2612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96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713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6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Tree>
    <p:extLst>
      <p:ext uri="{BB962C8B-B14F-4D97-AF65-F5344CB8AC3E}">
        <p14:creationId xmlns:p14="http://schemas.microsoft.com/office/powerpoint/2010/main" val="9108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245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1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Source sample text</a:t>
            </a:r>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9272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667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Source sample text</a:t>
            </a:r>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22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2717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Source sample text</a:t>
            </a:r>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098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5E0A33EB-E04E-4937-9C29-18B848ECAF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52322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3D8D098-3C1E-46F7-B7BB-D63BD1F15D4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0384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55732B8-CA4B-44E8-877F-C190B071296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7059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15C2C65-FF93-4E2F-8A22-1D5C9BF11D7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0358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42432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645B84-BB4D-40C7-A2B7-2D5E136C03A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62846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9C6F662-48F9-434F-BD9A-7DD9C5C9619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75875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8CDEF86-DF67-449D-9D63-F9FB5A5CC1C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660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15A51EFF-7D7F-4212-AB8C-E9538E02D7B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2548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0CF8E14F-0C06-434A-BC52-97C607D6AB3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8028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BD8D1DF-98DF-4656-9772-B578C54B93D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8887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5264150" y="1085955"/>
            <a:ext cx="8686026"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1914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7055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707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8312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 name="Text Placeholder 7">
            <a:extLst>
              <a:ext uri="{FF2B5EF4-FFF2-40B4-BE49-F238E27FC236}">
                <a16:creationId xmlns:a16="http://schemas.microsoft.com/office/drawing/2014/main" id="{69DEBC16-9BD4-454D-8EE3-B7C3B80663CC}"/>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4" name="Text Placeholder 7">
            <a:extLst>
              <a:ext uri="{FF2B5EF4-FFF2-40B4-BE49-F238E27FC236}">
                <a16:creationId xmlns:a16="http://schemas.microsoft.com/office/drawing/2014/main" id="{33967FE1-1B3C-5549-9183-2F0C6DAA113F}"/>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15" name="Text Placeholder 5">
            <a:extLst>
              <a:ext uri="{FF2B5EF4-FFF2-40B4-BE49-F238E27FC236}">
                <a16:creationId xmlns:a16="http://schemas.microsoft.com/office/drawing/2014/main" id="{7248B14A-92AB-5E43-BA1E-7830EF5C143C}"/>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9" name="Title 2">
            <a:extLst>
              <a:ext uri="{FF2B5EF4-FFF2-40B4-BE49-F238E27FC236}">
                <a16:creationId xmlns:a16="http://schemas.microsoft.com/office/drawing/2014/main" id="{DB463463-916C-494D-B590-7545E418D49B}"/>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CE9B043A-C215-144F-BD44-72F31AD5FDA7}"/>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32151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11077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20490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0" name="TextBox 9">
            <a:extLst>
              <a:ext uri="{FF2B5EF4-FFF2-40B4-BE49-F238E27FC236}">
                <a16:creationId xmlns:a16="http://schemas.microsoft.com/office/drawing/2014/main" id="{02BF3283-E9CA-498E-B162-91908741ED0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9A4FB6B7-ABED-420D-8C66-D98B52205CB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75EABF3D-EC0D-48C5-A32E-DE72926A78B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108128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226D04BF-D9E7-4DB4-804F-1E5C43910C3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6" name="Text Placeholder 2">
            <a:extLst>
              <a:ext uri="{FF2B5EF4-FFF2-40B4-BE49-F238E27FC236}">
                <a16:creationId xmlns:a16="http://schemas.microsoft.com/office/drawing/2014/main" id="{692E4B82-2A6C-4BD1-A668-DF336F5EBE8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7" name="Text Placeholder 47">
            <a:extLst>
              <a:ext uri="{FF2B5EF4-FFF2-40B4-BE49-F238E27FC236}">
                <a16:creationId xmlns:a16="http://schemas.microsoft.com/office/drawing/2014/main" id="{9EC1A5CA-25BA-427C-82AD-B50F12EF76E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485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87308C0D-B3A6-495B-B622-FA80D6251E0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A41E1796-F4D0-44CF-B94A-8B9DAA7A5D4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8445665C-283B-4E6C-A1ED-7E9142E04B75}"/>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7492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2" name="TextBox 11">
            <a:extLst>
              <a:ext uri="{FF2B5EF4-FFF2-40B4-BE49-F238E27FC236}">
                <a16:creationId xmlns:a16="http://schemas.microsoft.com/office/drawing/2014/main" id="{B506D3D0-B531-4A20-8B85-96E149C6DD4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617BA5CE-4AF3-44DF-9EF7-B93CCE58927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D2C57200-1B5C-4E2A-BE10-99783675B47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245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ADD7AE30-38AE-401D-9E48-45E4E88C3207}"/>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9" name="Text Placeholder 47">
            <a:extLst>
              <a:ext uri="{FF2B5EF4-FFF2-40B4-BE49-F238E27FC236}">
                <a16:creationId xmlns:a16="http://schemas.microsoft.com/office/drawing/2014/main" id="{351A7925-3057-4E13-97BB-41F97E8C1722}"/>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6702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0C710D08-3296-4C34-B216-47078EA4C22B}"/>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9" name="Text Placeholder 47">
            <a:extLst>
              <a:ext uri="{FF2B5EF4-FFF2-40B4-BE49-F238E27FC236}">
                <a16:creationId xmlns:a16="http://schemas.microsoft.com/office/drawing/2014/main" id="{9D37ECF4-50D4-419F-8CB6-6E17626E9729}"/>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Tree>
    <p:extLst>
      <p:ext uri="{BB962C8B-B14F-4D97-AF65-F5344CB8AC3E}">
        <p14:creationId xmlns:p14="http://schemas.microsoft.com/office/powerpoint/2010/main" val="30728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9111E"/>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9111E"/>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9111E"/>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9111E"/>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9111E"/>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9111E"/>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9111E"/>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8610A9C0-248B-4F93-81A2-981291881052}"/>
              </a:ext>
            </a:extLst>
          </p:cNvPr>
          <p:cNvGrpSpPr/>
          <p:nvPr userDrawn="1"/>
        </p:nvGrpSpPr>
        <p:grpSpPr>
          <a:xfrm>
            <a:off x="1673310" y="5691629"/>
            <a:ext cx="884333" cy="150851"/>
            <a:chOff x="1673310" y="5691629"/>
            <a:chExt cx="884333" cy="150851"/>
          </a:xfrm>
          <a:solidFill>
            <a:schemeClr val="bg1"/>
          </a:solidFill>
        </p:grpSpPr>
        <p:sp>
          <p:nvSpPr>
            <p:cNvPr id="20" name="Freeform 12">
              <a:extLst>
                <a:ext uri="{FF2B5EF4-FFF2-40B4-BE49-F238E27FC236}">
                  <a16:creationId xmlns:a16="http://schemas.microsoft.com/office/drawing/2014/main" id="{F95C4A6D-1239-4457-B088-0469EDC01D1B}"/>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5F5DF66E-52E3-4BD8-A081-ADE1BA4D668A}"/>
                </a:ext>
              </a:extLst>
            </p:cNvPr>
            <p:cNvGrpSpPr>
              <a:grpSpLocks noChangeAspect="1"/>
            </p:cNvGrpSpPr>
            <p:nvPr/>
          </p:nvGrpSpPr>
          <p:grpSpPr bwMode="gray">
            <a:xfrm>
              <a:off x="1918537" y="5692451"/>
              <a:ext cx="137738" cy="136118"/>
              <a:chOff x="3331" y="1656"/>
              <a:chExt cx="1020" cy="1008"/>
            </a:xfrm>
            <a:grpFill/>
          </p:grpSpPr>
          <p:sp>
            <p:nvSpPr>
              <p:cNvPr id="25" name="Freeform 6">
                <a:extLst>
                  <a:ext uri="{FF2B5EF4-FFF2-40B4-BE49-F238E27FC236}">
                    <a16:creationId xmlns:a16="http://schemas.microsoft.com/office/drawing/2014/main" id="{19453CA2-C059-4889-BEAA-A2DAB5D98A6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F3D42B03-67BB-4594-8FA7-01C8EA2F7625}"/>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07624B9A-A590-4421-9426-26EADC00FD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11370EF6-92CA-4936-9DC4-7026C99BA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305257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pic>
        <p:nvPicPr>
          <p:cNvPr id="29" name="Picture 28" descr="Logo&#10;&#10;Description automatically generated">
            <a:extLst>
              <a:ext uri="{FF2B5EF4-FFF2-40B4-BE49-F238E27FC236}">
                <a16:creationId xmlns:a16="http://schemas.microsoft.com/office/drawing/2014/main" id="{C649D63C-A1F3-44D7-9104-E9460544F7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u</a:t>
            </a:r>
          </a:p>
        </p:txBody>
      </p:sp>
      <p:grpSp>
        <p:nvGrpSpPr>
          <p:cNvPr id="17" name="Group 16">
            <a:extLst>
              <a:ext uri="{FF2B5EF4-FFF2-40B4-BE49-F238E27FC236}">
                <a16:creationId xmlns:a16="http://schemas.microsoft.com/office/drawing/2014/main" id="{9BCEC1E4-93CC-4E2D-B586-F411ADDEF639}"/>
              </a:ext>
            </a:extLst>
          </p:cNvPr>
          <p:cNvGrpSpPr/>
          <p:nvPr userDrawn="1"/>
        </p:nvGrpSpPr>
        <p:grpSpPr>
          <a:xfrm>
            <a:off x="1673310" y="5691629"/>
            <a:ext cx="884333" cy="150851"/>
            <a:chOff x="1673310" y="5691629"/>
            <a:chExt cx="884333" cy="150851"/>
          </a:xfrm>
          <a:solidFill>
            <a:schemeClr val="tx2"/>
          </a:solidFill>
        </p:grpSpPr>
        <p:sp>
          <p:nvSpPr>
            <p:cNvPr id="25" name="Freeform 12">
              <a:extLst>
                <a:ext uri="{FF2B5EF4-FFF2-40B4-BE49-F238E27FC236}">
                  <a16:creationId xmlns:a16="http://schemas.microsoft.com/office/drawing/2014/main" id="{FAC01B99-0650-4DE4-9903-BCB7088F0DFD}"/>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7" name="Group 5">
              <a:extLst>
                <a:ext uri="{FF2B5EF4-FFF2-40B4-BE49-F238E27FC236}">
                  <a16:creationId xmlns:a16="http://schemas.microsoft.com/office/drawing/2014/main" id="{90B2C527-A51B-4C0B-97E2-D3A98B3CC1B0}"/>
                </a:ext>
              </a:extLst>
            </p:cNvPr>
            <p:cNvGrpSpPr>
              <a:grpSpLocks noChangeAspect="1"/>
            </p:cNvGrpSpPr>
            <p:nvPr/>
          </p:nvGrpSpPr>
          <p:grpSpPr bwMode="gray">
            <a:xfrm>
              <a:off x="1918537" y="5692451"/>
              <a:ext cx="137738" cy="136118"/>
              <a:chOff x="3331" y="1656"/>
              <a:chExt cx="1020" cy="1008"/>
            </a:xfrm>
            <a:grpFill/>
          </p:grpSpPr>
          <p:sp>
            <p:nvSpPr>
              <p:cNvPr id="31" name="Freeform 6">
                <a:extLst>
                  <a:ext uri="{FF2B5EF4-FFF2-40B4-BE49-F238E27FC236}">
                    <a16:creationId xmlns:a16="http://schemas.microsoft.com/office/drawing/2014/main" id="{FF0C8F81-0211-4BE4-BB31-8D1EB1EF5E73}"/>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2" name="Freeform 7">
                <a:extLst>
                  <a:ext uri="{FF2B5EF4-FFF2-40B4-BE49-F238E27FC236}">
                    <a16:creationId xmlns:a16="http://schemas.microsoft.com/office/drawing/2014/main" id="{1DE203C4-5AB8-47DB-AFF6-835D10C338D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8" name="Graphic 27">
              <a:extLst>
                <a:ext uri="{FF2B5EF4-FFF2-40B4-BE49-F238E27FC236}">
                  <a16:creationId xmlns:a16="http://schemas.microsoft.com/office/drawing/2014/main" id="{CD7BE932-5FA5-4B9C-8E29-08962030A3C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30" name="Graphic 29">
              <a:extLst>
                <a:ext uri="{FF2B5EF4-FFF2-40B4-BE49-F238E27FC236}">
                  <a16:creationId xmlns:a16="http://schemas.microsoft.com/office/drawing/2014/main" id="{A0AC0DAE-456F-4215-BFCA-40C7E21F726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2869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27" name="TextBox 26">
            <a:extLst>
              <a:ext uri="{FF2B5EF4-FFF2-40B4-BE49-F238E27FC236}">
                <a16:creationId xmlns:a16="http://schemas.microsoft.com/office/drawing/2014/main" id="{D2D0434C-5A83-4F2A-94B8-91199C2D60A5}"/>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pic>
        <p:nvPicPr>
          <p:cNvPr id="45" name="Picture 44" descr="Logo&#10;&#10;Description automatically generated">
            <a:extLst>
              <a:ext uri="{FF2B5EF4-FFF2-40B4-BE49-F238E27FC236}">
                <a16:creationId xmlns:a16="http://schemas.microsoft.com/office/drawing/2014/main" id="{FF2B10AE-5C95-48A9-920D-67544CBB55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7562C4E9-1555-4DDA-A1D6-625BE9DB516A}"/>
              </a:ext>
            </a:extLst>
          </p:cNvPr>
          <p:cNvGrpSpPr/>
          <p:nvPr userDrawn="1"/>
        </p:nvGrpSpPr>
        <p:grpSpPr>
          <a:xfrm>
            <a:off x="1673310" y="5691629"/>
            <a:ext cx="884333" cy="150851"/>
            <a:chOff x="1673310" y="5691629"/>
            <a:chExt cx="884333" cy="150851"/>
          </a:xfrm>
          <a:solidFill>
            <a:schemeClr val="tx2"/>
          </a:solidFill>
        </p:grpSpPr>
        <p:sp>
          <p:nvSpPr>
            <p:cNvPr id="20" name="Freeform 12">
              <a:extLst>
                <a:ext uri="{FF2B5EF4-FFF2-40B4-BE49-F238E27FC236}">
                  <a16:creationId xmlns:a16="http://schemas.microsoft.com/office/drawing/2014/main" id="{8BF52D81-B701-48FA-9FB4-FF75FE84CDD6}"/>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83F43EC8-9496-4F1E-A9C0-B6E5305BF8F3}"/>
                </a:ext>
              </a:extLst>
            </p:cNvPr>
            <p:cNvGrpSpPr>
              <a:grpSpLocks noChangeAspect="1"/>
            </p:cNvGrpSpPr>
            <p:nvPr/>
          </p:nvGrpSpPr>
          <p:grpSpPr bwMode="gray">
            <a:xfrm>
              <a:off x="1918537" y="5692451"/>
              <a:ext cx="137738" cy="136118"/>
              <a:chOff x="3331" y="1656"/>
              <a:chExt cx="1020" cy="1008"/>
            </a:xfrm>
            <a:grpFill/>
          </p:grpSpPr>
          <p:sp>
            <p:nvSpPr>
              <p:cNvPr id="24" name="Freeform 6">
                <a:extLst>
                  <a:ext uri="{FF2B5EF4-FFF2-40B4-BE49-F238E27FC236}">
                    <a16:creationId xmlns:a16="http://schemas.microsoft.com/office/drawing/2014/main" id="{C6440EDD-0CA7-4D4E-8EB9-2E534EFB95F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5" name="Freeform 7">
                <a:extLst>
                  <a:ext uri="{FF2B5EF4-FFF2-40B4-BE49-F238E27FC236}">
                    <a16:creationId xmlns:a16="http://schemas.microsoft.com/office/drawing/2014/main" id="{795AED37-A6E0-40D7-B2CB-FE92F68E4E1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88C9C6AE-32B6-461A-BE81-03E8667F0B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801E9E2B-6FC5-4E70-9130-9987AD706E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7932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35985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pic>
        <p:nvPicPr>
          <p:cNvPr id="28" name="Picture 27">
            <a:extLst>
              <a:ext uri="{FF2B5EF4-FFF2-40B4-BE49-F238E27FC236}">
                <a16:creationId xmlns:a16="http://schemas.microsoft.com/office/drawing/2014/main" id="{1689AD83-573B-4E77-8B55-34B12E308A8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u</a:t>
            </a:r>
          </a:p>
        </p:txBody>
      </p:sp>
      <p:grpSp>
        <p:nvGrpSpPr>
          <p:cNvPr id="25" name="Group 24">
            <a:extLst>
              <a:ext uri="{FF2B5EF4-FFF2-40B4-BE49-F238E27FC236}">
                <a16:creationId xmlns:a16="http://schemas.microsoft.com/office/drawing/2014/main" id="{271C3A77-2603-4DF4-837A-5885A3916C14}"/>
              </a:ext>
            </a:extLst>
          </p:cNvPr>
          <p:cNvGrpSpPr/>
          <p:nvPr userDrawn="1"/>
        </p:nvGrpSpPr>
        <p:grpSpPr>
          <a:xfrm>
            <a:off x="1673310" y="5691629"/>
            <a:ext cx="884333" cy="150851"/>
            <a:chOff x="1673310" y="5691629"/>
            <a:chExt cx="884333" cy="150851"/>
          </a:xfrm>
          <a:solidFill>
            <a:schemeClr val="bg1"/>
          </a:solidFill>
        </p:grpSpPr>
        <p:sp>
          <p:nvSpPr>
            <p:cNvPr id="26" name="Freeform 12">
              <a:extLst>
                <a:ext uri="{FF2B5EF4-FFF2-40B4-BE49-F238E27FC236}">
                  <a16:creationId xmlns:a16="http://schemas.microsoft.com/office/drawing/2014/main" id="{1A804AAC-125C-4AAF-B15F-A2A12D9753BB}"/>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7" name="Group 5">
              <a:extLst>
                <a:ext uri="{FF2B5EF4-FFF2-40B4-BE49-F238E27FC236}">
                  <a16:creationId xmlns:a16="http://schemas.microsoft.com/office/drawing/2014/main" id="{87DA20F1-E61E-4132-A24B-84C279B5409F}"/>
                </a:ext>
              </a:extLst>
            </p:cNvPr>
            <p:cNvGrpSpPr>
              <a:grpSpLocks noChangeAspect="1"/>
            </p:cNvGrpSpPr>
            <p:nvPr/>
          </p:nvGrpSpPr>
          <p:grpSpPr bwMode="gray">
            <a:xfrm>
              <a:off x="1918537" y="5692451"/>
              <a:ext cx="137738" cy="136118"/>
              <a:chOff x="3331" y="1656"/>
              <a:chExt cx="1020" cy="1008"/>
            </a:xfrm>
            <a:grpFill/>
          </p:grpSpPr>
          <p:sp>
            <p:nvSpPr>
              <p:cNvPr id="31" name="Freeform 6">
                <a:extLst>
                  <a:ext uri="{FF2B5EF4-FFF2-40B4-BE49-F238E27FC236}">
                    <a16:creationId xmlns:a16="http://schemas.microsoft.com/office/drawing/2014/main" id="{9757891C-F422-436E-BAE5-A29B637A949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2" name="Freeform 7">
                <a:extLst>
                  <a:ext uri="{FF2B5EF4-FFF2-40B4-BE49-F238E27FC236}">
                    <a16:creationId xmlns:a16="http://schemas.microsoft.com/office/drawing/2014/main" id="{0579B188-FF76-44EA-8F02-566013AC4825}"/>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9" name="Graphic 28">
              <a:extLst>
                <a:ext uri="{FF2B5EF4-FFF2-40B4-BE49-F238E27FC236}">
                  <a16:creationId xmlns:a16="http://schemas.microsoft.com/office/drawing/2014/main" id="{D14B448B-0F4F-4081-BAB0-3F5FFBC61C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30" name="Graphic 29">
              <a:extLst>
                <a:ext uri="{FF2B5EF4-FFF2-40B4-BE49-F238E27FC236}">
                  <a16:creationId xmlns:a16="http://schemas.microsoft.com/office/drawing/2014/main" id="{6E4297D6-7A62-42C8-8CCC-364499FED5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3163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072E48BA-62CD-4435-B3A5-61841A08D6FA}"/>
              </a:ext>
            </a:extLst>
          </p:cNvPr>
          <p:cNvGrpSpPr/>
          <p:nvPr userDrawn="1"/>
        </p:nvGrpSpPr>
        <p:grpSpPr>
          <a:xfrm>
            <a:off x="1673310" y="5691629"/>
            <a:ext cx="884333" cy="150851"/>
            <a:chOff x="1673310" y="5691629"/>
            <a:chExt cx="884333" cy="150851"/>
          </a:xfrm>
          <a:solidFill>
            <a:schemeClr val="bg1"/>
          </a:solidFill>
        </p:grpSpPr>
        <p:sp>
          <p:nvSpPr>
            <p:cNvPr id="20" name="Freeform 12">
              <a:extLst>
                <a:ext uri="{FF2B5EF4-FFF2-40B4-BE49-F238E27FC236}">
                  <a16:creationId xmlns:a16="http://schemas.microsoft.com/office/drawing/2014/main" id="{6408122B-572E-44F8-8AD6-E6B5D7FCC4BC}"/>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3306DAB4-F9E3-462B-BCC8-961F1EECF3DD}"/>
                </a:ext>
              </a:extLst>
            </p:cNvPr>
            <p:cNvGrpSpPr>
              <a:grpSpLocks noChangeAspect="1"/>
            </p:cNvGrpSpPr>
            <p:nvPr/>
          </p:nvGrpSpPr>
          <p:grpSpPr bwMode="gray">
            <a:xfrm>
              <a:off x="1918537" y="5692451"/>
              <a:ext cx="137738" cy="136118"/>
              <a:chOff x="3331" y="1656"/>
              <a:chExt cx="1020" cy="1008"/>
            </a:xfrm>
            <a:grpFill/>
          </p:grpSpPr>
          <p:sp>
            <p:nvSpPr>
              <p:cNvPr id="25" name="Freeform 6">
                <a:extLst>
                  <a:ext uri="{FF2B5EF4-FFF2-40B4-BE49-F238E27FC236}">
                    <a16:creationId xmlns:a16="http://schemas.microsoft.com/office/drawing/2014/main" id="{06F814D7-3ED4-4C18-952B-F5C8393A308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4653DF6E-59D4-442A-8C32-32DB57EF4DB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71A8B23C-9834-4D4D-BBEA-4A2160EAA9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65FD2E90-8A05-4101-BC69-56EA95B60B6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12733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9665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29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dirty="0"/>
              <a:t>Source sample text</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57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r>
              <a:rPr lang="en-US"/>
              <a:t>Source sample text</a:t>
            </a:r>
            <a:endParaRPr lang="en-US" dirty="0"/>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15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08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63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9924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8125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 Placeholder 7">
            <a:extLst>
              <a:ext uri="{FF2B5EF4-FFF2-40B4-BE49-F238E27FC236}">
                <a16:creationId xmlns:a16="http://schemas.microsoft.com/office/drawing/2014/main" id="{6C12BB6A-724F-E64E-8EA8-411D8FEEC9EA}"/>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1"/>
                </a:solidFill>
              </a:defRPr>
            </a:lvl1pPr>
            <a:lvl2pPr marL="0" indent="0">
              <a:lnSpc>
                <a:spcPct val="96000"/>
              </a:lnSpc>
              <a:spcBef>
                <a:spcPts val="0"/>
              </a:spcBef>
              <a:buFont typeface="Microsoft Sans Serif" panose="020B0604020202020204" pitchFamily="34" charset="0"/>
              <a:buNone/>
              <a:defRPr sz="16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7" name="Text Placeholder 7">
            <a:extLst>
              <a:ext uri="{FF2B5EF4-FFF2-40B4-BE49-F238E27FC236}">
                <a16:creationId xmlns:a16="http://schemas.microsoft.com/office/drawing/2014/main" id="{03A04602-51B2-E840-8D1D-68ED772BCA35}"/>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8" name="Text Placeholder 5">
            <a:extLst>
              <a:ext uri="{FF2B5EF4-FFF2-40B4-BE49-F238E27FC236}">
                <a16:creationId xmlns:a16="http://schemas.microsoft.com/office/drawing/2014/main" id="{D5BA118B-EED7-7B4D-90CD-2A2D0C3BF706}"/>
              </a:ext>
            </a:extLst>
          </p:cNvPr>
          <p:cNvSpPr>
            <a:spLocks noGrp="1"/>
          </p:cNvSpPr>
          <p:nvPr>
            <p:ph type="body" sz="quarter" idx="13" hasCustomPrompt="1"/>
          </p:nvPr>
        </p:nvSpPr>
        <p:spPr bwMode="gray">
          <a:xfrm>
            <a:off x="9448800" y="399994"/>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30" name="Freeform 5">
            <a:extLst>
              <a:ext uri="{FF2B5EF4-FFF2-40B4-BE49-F238E27FC236}">
                <a16:creationId xmlns:a16="http://schemas.microsoft.com/office/drawing/2014/main" id="{DEC884DB-639C-7E40-ACD5-C937BF392484}"/>
              </a:ext>
            </a:extLst>
          </p:cNvPr>
          <p:cNvSpPr>
            <a:spLocks noChangeAspect="1" noEditPoints="1"/>
          </p:cNvSpPr>
          <p:nvPr userDrawn="1"/>
        </p:nvSpPr>
        <p:spPr bwMode="black">
          <a:xfrm>
            <a:off x="479626"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31" name="Title 2">
            <a:extLst>
              <a:ext uri="{FF2B5EF4-FFF2-40B4-BE49-F238E27FC236}">
                <a16:creationId xmlns:a16="http://schemas.microsoft.com/office/drawing/2014/main" id="{1F5EA352-00FC-A54A-99DF-5E6673BE1CC2}"/>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lvl1pPr>
          </a:lstStyle>
          <a:p>
            <a:r>
              <a:rPr lang="en-US"/>
              <a:t>Click to edit Master title style</a:t>
            </a:r>
            <a:endParaRPr lang="en-US" dirty="0"/>
          </a:p>
        </p:txBody>
      </p:sp>
    </p:spTree>
    <p:extLst>
      <p:ext uri="{BB962C8B-B14F-4D97-AF65-F5344CB8AC3E}">
        <p14:creationId xmlns:p14="http://schemas.microsoft.com/office/powerpoint/2010/main" val="37582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39565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5166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106393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576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Source sample text</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814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2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05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99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0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84131552-8E13-1043-B1A2-98D53571B50E}"/>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2" name="Text Placeholder 7">
            <a:extLst>
              <a:ext uri="{FF2B5EF4-FFF2-40B4-BE49-F238E27FC236}">
                <a16:creationId xmlns:a16="http://schemas.microsoft.com/office/drawing/2014/main" id="{CDDC462B-0FBB-8844-8879-71C453522BA5}"/>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33" name="Text Placeholder 7">
            <a:extLst>
              <a:ext uri="{FF2B5EF4-FFF2-40B4-BE49-F238E27FC236}">
                <a16:creationId xmlns:a16="http://schemas.microsoft.com/office/drawing/2014/main" id="{C2BD9332-77BD-8349-8678-A7AFC520FC09}"/>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34" name="Text Placeholder 5">
            <a:extLst>
              <a:ext uri="{FF2B5EF4-FFF2-40B4-BE49-F238E27FC236}">
                <a16:creationId xmlns:a16="http://schemas.microsoft.com/office/drawing/2014/main" id="{E84EDDFA-1A53-5F4F-B5DD-AE2CE45E4923}"/>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43" name="Title 2">
            <a:extLst>
              <a:ext uri="{FF2B5EF4-FFF2-40B4-BE49-F238E27FC236}">
                <a16:creationId xmlns:a16="http://schemas.microsoft.com/office/drawing/2014/main" id="{BEC78C30-CD3A-7045-9862-48AA39785678}"/>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517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32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574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7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450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184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Source sample text</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3342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Source sample text</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611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a:t>Source sample text</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0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25141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75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F56A4E93-6A6C-754C-BCEE-724589DB9EEF}"/>
              </a:ext>
            </a:extLst>
          </p:cNvPr>
          <p:cNvSpPr>
            <a:spLocks noGrp="1"/>
          </p:cNvSpPr>
          <p:nvPr>
            <p:ph type="body" sz="quarter" idx="10" hasCustomPrompt="1"/>
          </p:nvPr>
        </p:nvSpPr>
        <p:spPr bwMode="gray">
          <a:xfrm>
            <a:off x="495299" y="4195085"/>
            <a:ext cx="643624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2" name="Text Placeholder 7">
            <a:extLst>
              <a:ext uri="{FF2B5EF4-FFF2-40B4-BE49-F238E27FC236}">
                <a16:creationId xmlns:a16="http://schemas.microsoft.com/office/drawing/2014/main" id="{D6766CD7-D0E2-6E47-A27D-822ABCFC97FB}"/>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3" name="Text Placeholder 5">
            <a:extLst>
              <a:ext uri="{FF2B5EF4-FFF2-40B4-BE49-F238E27FC236}">
                <a16:creationId xmlns:a16="http://schemas.microsoft.com/office/drawing/2014/main" id="{5DBE9C50-FD3A-6148-ABEA-7CF92B207E40}"/>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E963D917-F9E8-EA40-876A-388D863F6543}"/>
              </a:ext>
            </a:extLst>
          </p:cNvPr>
          <p:cNvSpPr>
            <a:spLocks noChangeAspect="1" noEditPoints="1"/>
          </p:cNvSpPr>
          <p:nvPr userDrawn="1"/>
        </p:nvSpPr>
        <p:spPr bwMode="black">
          <a:xfrm>
            <a:off x="485389"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10ACB630-243E-B34B-AED6-CB7007059052}"/>
              </a:ext>
            </a:extLst>
          </p:cNvPr>
          <p:cNvSpPr>
            <a:spLocks noGrp="1"/>
          </p:cNvSpPr>
          <p:nvPr>
            <p:ph type="title"/>
          </p:nvPr>
        </p:nvSpPr>
        <p:spPr bwMode="gray">
          <a:xfrm>
            <a:off x="431638" y="2631736"/>
            <a:ext cx="6499906"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703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145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r>
              <a:rPr lang="en-US"/>
              <a:t>Source sample text</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173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626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Source sample text</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692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8794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Source sample text</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7506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dirty="0"/>
              <a:t>Source sample text</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9213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Source sample text</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40231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C532640C-F756-48FB-A017-E49C7E3579A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7503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6C981614-3A9F-4B53-BAAA-DD7796E9BAE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1611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33E6EF21-6657-254C-A83D-13CF96B4D619}"/>
              </a:ext>
            </a:extLst>
          </p:cNvPr>
          <p:cNvSpPr>
            <a:spLocks noGrp="1"/>
          </p:cNvSpPr>
          <p:nvPr>
            <p:ph type="body" sz="quarter" idx="10" hasCustomPrompt="1"/>
          </p:nvPr>
        </p:nvSpPr>
        <p:spPr bwMode="gray">
          <a:xfrm>
            <a:off x="495300" y="4195085"/>
            <a:ext cx="6438502"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2" name="Text Placeholder 7">
            <a:extLst>
              <a:ext uri="{FF2B5EF4-FFF2-40B4-BE49-F238E27FC236}">
                <a16:creationId xmlns:a16="http://schemas.microsoft.com/office/drawing/2014/main" id="{23065A3A-04D6-8341-9C14-E05130468E9D}"/>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3" name="Text Placeholder 5">
            <a:extLst>
              <a:ext uri="{FF2B5EF4-FFF2-40B4-BE49-F238E27FC236}">
                <a16:creationId xmlns:a16="http://schemas.microsoft.com/office/drawing/2014/main" id="{52610741-1EB2-134D-BA32-8F6910E27016}"/>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90E8715B-7584-B442-B3F1-B9CE75D38491}"/>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33856996-3DB2-0945-A715-5C6BAA035C9B}"/>
              </a:ext>
            </a:extLst>
          </p:cNvPr>
          <p:cNvSpPr>
            <a:spLocks noGrp="1"/>
          </p:cNvSpPr>
          <p:nvPr>
            <p:ph type="title"/>
          </p:nvPr>
        </p:nvSpPr>
        <p:spPr bwMode="gray">
          <a:xfrm>
            <a:off x="431638" y="2631736"/>
            <a:ext cx="6502163"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02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7AE0A8-FE50-48B6-86EF-D0AACFA71D2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26943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78A956CD-4FD5-457A-8C87-8ED1BAA91A97}"/>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Tree>
    <p:extLst>
      <p:ext uri="{BB962C8B-B14F-4D97-AF65-F5344CB8AC3E}">
        <p14:creationId xmlns:p14="http://schemas.microsoft.com/office/powerpoint/2010/main" val="20564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4936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8887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511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7430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Source sample text</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044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826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34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724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2FC6C89C-1D70-4F5D-B038-9C7BF906103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10" name="Title 2">
            <a:extLst>
              <a:ext uri="{FF2B5EF4-FFF2-40B4-BE49-F238E27FC236}">
                <a16:creationId xmlns:a16="http://schemas.microsoft.com/office/drawing/2014/main" id="{6A179FD6-6A24-FA49-B601-7D1786FDCE4C}"/>
              </a:ext>
            </a:extLst>
          </p:cNvPr>
          <p:cNvSpPr>
            <a:spLocks noGrp="1"/>
          </p:cNvSpPr>
          <p:nvPr>
            <p:ph type="title"/>
          </p:nvPr>
        </p:nvSpPr>
        <p:spPr>
          <a:xfrm>
            <a:off x="475488" y="410109"/>
            <a:ext cx="6446012" cy="116314"/>
          </a:xfrm>
        </p:spPr>
        <p:txBody>
          <a:bodyPr wrap="square">
            <a:spAutoFit/>
          </a:bodyPr>
          <a:lstStyle>
            <a:lvl1pPr>
              <a:defRPr sz="900">
                <a:solidFill>
                  <a:schemeClr val="bg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C26E7192-D05A-A84B-A637-2C7DB3E4BB16}"/>
              </a:ext>
            </a:extLst>
          </p:cNvPr>
          <p:cNvSpPr/>
          <p:nvPr userDrawn="1"/>
        </p:nvSpPr>
        <p:spPr>
          <a:xfrm>
            <a:off x="135925" y="0"/>
            <a:ext cx="8600303" cy="716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 name="Title 2">
            <a:extLst>
              <a:ext uri="{FF2B5EF4-FFF2-40B4-BE49-F238E27FC236}">
                <a16:creationId xmlns:a16="http://schemas.microsoft.com/office/drawing/2014/main" id="{D434BB03-9D1D-C54F-B883-24FA93BA9D9D}"/>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4082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029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04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dirty="0"/>
              <a:t>Source sample text</a:t>
            </a:r>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165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221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72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424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168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Source sample text</a:t>
            </a:r>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237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useBgFill="1">
        <p:nvSpPr>
          <p:cNvPr id="7" name="TextBox 6">
            <a:extLst>
              <a:ext uri="{FF2B5EF4-FFF2-40B4-BE49-F238E27FC236}">
                <a16:creationId xmlns:a16="http://schemas.microsoft.com/office/drawing/2014/main" id="{54638413-D70F-4C82-943A-883DC7EE381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571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useBgFill="1">
        <p:nvSpPr>
          <p:cNvPr id="7" name="TextBox 6">
            <a:extLst>
              <a:ext uri="{FF2B5EF4-FFF2-40B4-BE49-F238E27FC236}">
                <a16:creationId xmlns:a16="http://schemas.microsoft.com/office/drawing/2014/main" id="{C6A32BF6-92C8-4C58-84FE-3471A39CCB3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7013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60000"/>
                    <a:lumOff val="4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626BC24E-198C-4C78-BF16-5AEB0E45F0A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CE2238F-163E-5B4C-949D-7C8600BB3BD1}"/>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881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useBgFill="1">
        <p:nvSpPr>
          <p:cNvPr id="7" name="TextBox 6">
            <a:extLst>
              <a:ext uri="{FF2B5EF4-FFF2-40B4-BE49-F238E27FC236}">
                <a16:creationId xmlns:a16="http://schemas.microsoft.com/office/drawing/2014/main" id="{A839D361-70C4-4B18-90C2-B20B18408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223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7CE32B64-C251-4C4C-A56C-B92D3C6A25F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738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AA4728B9-36CC-4C38-86C2-33658162EEF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9523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F603D9F3-6FA5-469F-9181-86CC97E8974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16785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841F9B5-F853-4C20-BCF8-7D15B54BF83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4059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C0846825-3B82-433C-A5FE-F64843A6F77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5307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823BF95D-7718-4DE0-9AC8-CE8121ED2C7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6916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E28682-BC81-4484-9601-E7A0639BC8C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548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useBgFill="1">
        <p:nvSpPr>
          <p:cNvPr id="13" name="TextBox 12">
            <a:extLst>
              <a:ext uri="{FF2B5EF4-FFF2-40B4-BE49-F238E27FC236}">
                <a16:creationId xmlns:a16="http://schemas.microsoft.com/office/drawing/2014/main" id="{3A8F2B27-586E-4B2D-8242-71C53099480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39864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B4FBE8A2-5219-448C-AEDC-F83A3DE4E14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194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sp useBgFill="1">
        <p:nvSpPr>
          <p:cNvPr id="6" name="TextBox 5">
            <a:extLst>
              <a:ext uri="{FF2B5EF4-FFF2-40B4-BE49-F238E27FC236}">
                <a16:creationId xmlns:a16="http://schemas.microsoft.com/office/drawing/2014/main" id="{4CF73F72-C826-4990-8B8B-0C5B61B498F0}"/>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rgbClr val="214ACD"/>
                </a:solidFill>
                <a:effectLst>
                  <a:innerShdw blurRad="38100" dist="25400" dir="8100000">
                    <a:prstClr val="black">
                      <a:alpha val="50000"/>
                    </a:prstClr>
                  </a:innerShdw>
                </a:effectLst>
              </a:rPr>
              <a:t>Agenda</a:t>
            </a:r>
          </a:p>
        </p:txBody>
      </p:sp>
      <p:sp>
        <p:nvSpPr>
          <p:cNvPr id="7" name="Title 2">
            <a:extLst>
              <a:ext uri="{FF2B5EF4-FFF2-40B4-BE49-F238E27FC236}">
                <a16:creationId xmlns:a16="http://schemas.microsoft.com/office/drawing/2014/main" id="{C37C98A4-8992-6B4F-ABBF-02F82EE7D12A}"/>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9983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useBgFill="1">
        <p:nvSpPr>
          <p:cNvPr id="10" name="TextBox 9">
            <a:extLst>
              <a:ext uri="{FF2B5EF4-FFF2-40B4-BE49-F238E27FC236}">
                <a16:creationId xmlns:a16="http://schemas.microsoft.com/office/drawing/2014/main" id="{A2C34631-9124-4E94-91D3-2DDEDA0C5F2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7796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useBgFill="1">
        <p:nvSpPr>
          <p:cNvPr id="15" name="TextBox 14">
            <a:extLst>
              <a:ext uri="{FF2B5EF4-FFF2-40B4-BE49-F238E27FC236}">
                <a16:creationId xmlns:a16="http://schemas.microsoft.com/office/drawing/2014/main" id="{8F3FC196-68A8-4CB6-B2DE-6754201786A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23062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8D626992-2D20-4811-BB9A-D4BF0A7306D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003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240CB999-22A0-46AB-A8C0-ECA2194DD7CE}"/>
              </a:ext>
            </a:extLst>
          </p:cNvPr>
          <p:cNvGrpSpPr/>
          <p:nvPr userDrawn="1"/>
        </p:nvGrpSpPr>
        <p:grpSpPr>
          <a:xfrm>
            <a:off x="1710812" y="5691942"/>
            <a:ext cx="775494" cy="138016"/>
            <a:chOff x="1631429" y="2378044"/>
            <a:chExt cx="937502" cy="166848"/>
          </a:xfrm>
          <a:solidFill>
            <a:schemeClr val="tx2"/>
          </a:solidFill>
        </p:grpSpPr>
        <p:sp>
          <p:nvSpPr>
            <p:cNvPr id="19" name="Freeform 12">
              <a:extLst>
                <a:ext uri="{FF2B5EF4-FFF2-40B4-BE49-F238E27FC236}">
                  <a16:creationId xmlns:a16="http://schemas.microsoft.com/office/drawing/2014/main" id="{037BF4F0-4AF7-43B0-B58F-B8A9FEB92AB1}"/>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BDE2D70C-CCEE-498D-8253-F7EEB59C60BA}"/>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64D2B08B-0E0A-4BCE-9EDE-20C18F0CF2A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F5E18369-1C0F-410D-B7EA-12091ADB1CB2}"/>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CA0E705D-01FA-4912-9DD0-F7FA4F1515BB}"/>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5080B7B8-3B9F-4A84-8692-BBDDEF3F86F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015D70B2-7FF6-40B6-846A-02C57200C3D4}"/>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158A50BE-9E4F-4E11-B402-38C74FF1A90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D216E8F-6915-4206-AEC7-AB32D4BF671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pic>
        <p:nvPicPr>
          <p:cNvPr id="17" name="Graphic 16">
            <a:extLst>
              <a:ext uri="{FF2B5EF4-FFF2-40B4-BE49-F238E27FC236}">
                <a16:creationId xmlns:a16="http://schemas.microsoft.com/office/drawing/2014/main" id="{4BCFCCEB-C1E6-4FA1-ACB2-DC89470FAF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127521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dirty="0">
                <a:ln>
                  <a:noFill/>
                </a:ln>
                <a:solidFill>
                  <a:schemeClr val="tx2"/>
                </a:solidFill>
                <a:effectLst/>
                <a:uLnTx/>
                <a:uFillTx/>
                <a:latin typeface="+mn-lt"/>
                <a:ea typeface="+mn-ea"/>
                <a:cs typeface="+mn-cs"/>
              </a:rPr>
            </a:br>
            <a:r>
              <a:rPr kumimoji="0" lang="en-US" sz="8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dirty="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dirty="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C0E9E78F-1B17-47DD-8A70-7BC1257ECF41}"/>
              </a:ext>
            </a:extLst>
          </p:cNvPr>
          <p:cNvGrpSpPr/>
          <p:nvPr userDrawn="1"/>
        </p:nvGrpSpPr>
        <p:grpSpPr>
          <a:xfrm>
            <a:off x="1710812" y="5691942"/>
            <a:ext cx="775494" cy="138016"/>
            <a:chOff x="1631429" y="2378044"/>
            <a:chExt cx="937502" cy="166848"/>
          </a:xfrm>
          <a:solidFill>
            <a:schemeClr val="tx2"/>
          </a:solidFill>
        </p:grpSpPr>
        <p:sp>
          <p:nvSpPr>
            <p:cNvPr id="19" name="Freeform 12">
              <a:extLst>
                <a:ext uri="{FF2B5EF4-FFF2-40B4-BE49-F238E27FC236}">
                  <a16:creationId xmlns:a16="http://schemas.microsoft.com/office/drawing/2014/main" id="{8005A709-BBBB-4D7B-A0A2-5261027F6F70}"/>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9BC76CDB-019C-42F2-A910-FDE1D561FB19}"/>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391D8CA2-DE87-479B-8965-FAFCED5A884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18C9BEBB-3898-451D-94CE-910AB955A45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23D7E237-5456-4722-A76F-7E771F775CBC}"/>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99DE48FF-8806-4DA5-8F76-449720BF58CD}"/>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88EA0166-E256-41AD-BA1B-16D5CAFC80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731F0AB1-7583-43A1-9D65-F0929656102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62771BBE-FCDE-47A5-9B77-66CD6F1F4BBF}"/>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u</a:t>
            </a:r>
          </a:p>
        </p:txBody>
      </p:sp>
      <p:pic>
        <p:nvPicPr>
          <p:cNvPr id="17" name="Graphic 16">
            <a:extLst>
              <a:ext uri="{FF2B5EF4-FFF2-40B4-BE49-F238E27FC236}">
                <a16:creationId xmlns:a16="http://schemas.microsoft.com/office/drawing/2014/main" id="{896B01E0-2DF7-4B47-9F61-A0EC05C3D5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16779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58" name="Group 57">
            <a:extLst>
              <a:ext uri="{FF2B5EF4-FFF2-40B4-BE49-F238E27FC236}">
                <a16:creationId xmlns:a16="http://schemas.microsoft.com/office/drawing/2014/main" id="{D2263959-0D5E-4535-B8E3-EE86485A7E68}"/>
              </a:ext>
            </a:extLst>
          </p:cNvPr>
          <p:cNvGrpSpPr/>
          <p:nvPr userDrawn="1"/>
        </p:nvGrpSpPr>
        <p:grpSpPr>
          <a:xfrm>
            <a:off x="1710812" y="5691942"/>
            <a:ext cx="775494" cy="138016"/>
            <a:chOff x="1631429" y="2378044"/>
            <a:chExt cx="937502" cy="166848"/>
          </a:xfrm>
          <a:solidFill>
            <a:schemeClr val="bg1"/>
          </a:solidFill>
        </p:grpSpPr>
        <p:sp>
          <p:nvSpPr>
            <p:cNvPr id="59" name="Freeform 12">
              <a:extLst>
                <a:ext uri="{FF2B5EF4-FFF2-40B4-BE49-F238E27FC236}">
                  <a16:creationId xmlns:a16="http://schemas.microsoft.com/office/drawing/2014/main" id="{A11D3DD9-F924-43C3-B31A-70B9161D3B08}"/>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60" name="Group 5">
              <a:extLst>
                <a:ext uri="{FF2B5EF4-FFF2-40B4-BE49-F238E27FC236}">
                  <a16:creationId xmlns:a16="http://schemas.microsoft.com/office/drawing/2014/main" id="{9610DB91-B92A-41ED-B83D-775EEEF84061}"/>
                </a:ext>
              </a:extLst>
            </p:cNvPr>
            <p:cNvGrpSpPr>
              <a:grpSpLocks noChangeAspect="1"/>
            </p:cNvGrpSpPr>
            <p:nvPr/>
          </p:nvGrpSpPr>
          <p:grpSpPr bwMode="gray">
            <a:xfrm>
              <a:off x="2127148" y="2378659"/>
              <a:ext cx="166513" cy="164554"/>
              <a:chOff x="3331" y="1656"/>
              <a:chExt cx="1020" cy="1008"/>
            </a:xfrm>
            <a:grpFill/>
          </p:grpSpPr>
          <p:sp>
            <p:nvSpPr>
              <p:cNvPr id="66" name="Freeform 6">
                <a:extLst>
                  <a:ext uri="{FF2B5EF4-FFF2-40B4-BE49-F238E27FC236}">
                    <a16:creationId xmlns:a16="http://schemas.microsoft.com/office/drawing/2014/main" id="{5D15FC4E-A138-4A6F-84C3-80C835394BC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67" name="Freeform 7">
                <a:extLst>
                  <a:ext uri="{FF2B5EF4-FFF2-40B4-BE49-F238E27FC236}">
                    <a16:creationId xmlns:a16="http://schemas.microsoft.com/office/drawing/2014/main" id="{EB1048F4-A47B-449C-9FEF-55516485867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61" name="Freeform 5">
              <a:extLst>
                <a:ext uri="{FF2B5EF4-FFF2-40B4-BE49-F238E27FC236}">
                  <a16:creationId xmlns:a16="http://schemas.microsoft.com/office/drawing/2014/main" id="{5EA95CC1-61F3-4E57-BC84-E5B3F5F96830}"/>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62" name="Group 4">
              <a:extLst>
                <a:ext uri="{FF2B5EF4-FFF2-40B4-BE49-F238E27FC236}">
                  <a16:creationId xmlns:a16="http://schemas.microsoft.com/office/drawing/2014/main" id="{7E82144C-2F7F-49A7-AB78-05D3ABED7DAD}"/>
                </a:ext>
              </a:extLst>
            </p:cNvPr>
            <p:cNvGrpSpPr>
              <a:grpSpLocks noChangeAspect="1"/>
            </p:cNvGrpSpPr>
            <p:nvPr userDrawn="1"/>
          </p:nvGrpSpPr>
          <p:grpSpPr bwMode="auto">
            <a:xfrm>
              <a:off x="2404478" y="2378640"/>
              <a:ext cx="164453" cy="164592"/>
              <a:chOff x="2653" y="972"/>
              <a:chExt cx="2372" cy="2374"/>
            </a:xfrm>
            <a:grpFill/>
          </p:grpSpPr>
          <p:sp>
            <p:nvSpPr>
              <p:cNvPr id="63" name="Freeform 5">
                <a:extLst>
                  <a:ext uri="{FF2B5EF4-FFF2-40B4-BE49-F238E27FC236}">
                    <a16:creationId xmlns:a16="http://schemas.microsoft.com/office/drawing/2014/main" id="{D9294104-3D3C-493C-A236-AC9E3172406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6">
                <a:extLst>
                  <a:ext uri="{FF2B5EF4-FFF2-40B4-BE49-F238E27FC236}">
                    <a16:creationId xmlns:a16="http://schemas.microsoft.com/office/drawing/2014/main" id="{3B4A8528-5F22-4044-95BF-1EA675318076}"/>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Oval 7">
                <a:extLst>
                  <a:ext uri="{FF2B5EF4-FFF2-40B4-BE49-F238E27FC236}">
                    <a16:creationId xmlns:a16="http://schemas.microsoft.com/office/drawing/2014/main" id="{11AAAB04-0293-4E3C-8722-BFEADE5EF0F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u</a:t>
            </a:r>
          </a:p>
        </p:txBody>
      </p:sp>
      <p:pic>
        <p:nvPicPr>
          <p:cNvPr id="17" name="Graphic 16">
            <a:extLst>
              <a:ext uri="{FF2B5EF4-FFF2-40B4-BE49-F238E27FC236}">
                <a16:creationId xmlns:a16="http://schemas.microsoft.com/office/drawing/2014/main" id="{31879C40-B9C3-4703-B80A-20EB400A24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37474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08AEDC1E-2373-4944-8367-11E011C4F462}"/>
              </a:ext>
            </a:extLst>
          </p:cNvPr>
          <p:cNvGrpSpPr/>
          <p:nvPr userDrawn="1"/>
        </p:nvGrpSpPr>
        <p:grpSpPr>
          <a:xfrm>
            <a:off x="1710812" y="5691942"/>
            <a:ext cx="775494" cy="138016"/>
            <a:chOff x="1631429" y="2378044"/>
            <a:chExt cx="937502" cy="166848"/>
          </a:xfrm>
          <a:solidFill>
            <a:schemeClr val="bg1"/>
          </a:solidFill>
        </p:grpSpPr>
        <p:sp>
          <p:nvSpPr>
            <p:cNvPr id="19" name="Freeform 12">
              <a:extLst>
                <a:ext uri="{FF2B5EF4-FFF2-40B4-BE49-F238E27FC236}">
                  <a16:creationId xmlns:a16="http://schemas.microsoft.com/office/drawing/2014/main" id="{10458B54-4D9C-4020-B5A7-EB1091738F7B}"/>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13D6D7D5-B0C5-4D57-A7D7-7C06DAE1DE19}"/>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28D1E2A4-F407-4B80-81CB-EFBCE1C72BE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85A0FEBD-193A-40CC-96AA-5F2EF7A62DC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68B6EC15-3542-4064-B905-5B7E2875FF64}"/>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3021A4B8-B144-43E5-8BD8-33A72778A6B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489C05F8-61AD-441D-B138-29A81C1DF35E}"/>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4E793369-8EBF-4149-A444-C7B8AE1E5B2A}"/>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BF0DD80-9155-4F8B-B32F-652FC0176920}"/>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u</a:t>
            </a:r>
          </a:p>
        </p:txBody>
      </p:sp>
      <p:pic>
        <p:nvPicPr>
          <p:cNvPr id="17" name="Graphic 16">
            <a:extLst>
              <a:ext uri="{FF2B5EF4-FFF2-40B4-BE49-F238E27FC236}">
                <a16:creationId xmlns:a16="http://schemas.microsoft.com/office/drawing/2014/main" id="{0D58DC8A-6076-475B-B728-6C5A846DB1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3067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7" name="Group 26">
            <a:extLst>
              <a:ext uri="{FF2B5EF4-FFF2-40B4-BE49-F238E27FC236}">
                <a16:creationId xmlns:a16="http://schemas.microsoft.com/office/drawing/2014/main" id="{AF8A1825-57A9-4763-8F8E-CD3B0E1F4DB2}"/>
              </a:ext>
            </a:extLst>
          </p:cNvPr>
          <p:cNvGrpSpPr/>
          <p:nvPr userDrawn="1"/>
        </p:nvGrpSpPr>
        <p:grpSpPr>
          <a:xfrm>
            <a:off x="1710812" y="5691942"/>
            <a:ext cx="775494" cy="138016"/>
            <a:chOff x="1631429" y="2378044"/>
            <a:chExt cx="937502" cy="166848"/>
          </a:xfrm>
          <a:solidFill>
            <a:schemeClr val="bg1"/>
          </a:solidFill>
        </p:grpSpPr>
        <p:sp>
          <p:nvSpPr>
            <p:cNvPr id="28" name="Freeform 12">
              <a:extLst>
                <a:ext uri="{FF2B5EF4-FFF2-40B4-BE49-F238E27FC236}">
                  <a16:creationId xmlns:a16="http://schemas.microsoft.com/office/drawing/2014/main" id="{78287F34-1CA2-4812-B051-63F526F54C2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6CE44B63-8B7B-4E23-ACEC-5E64570BE446}"/>
                </a:ext>
              </a:extLst>
            </p:cNvPr>
            <p:cNvGrpSpPr>
              <a:grpSpLocks noChangeAspect="1"/>
            </p:cNvGrpSpPr>
            <p:nvPr/>
          </p:nvGrpSpPr>
          <p:grpSpPr bwMode="gray">
            <a:xfrm>
              <a:off x="2127148" y="2378659"/>
              <a:ext cx="166513" cy="164554"/>
              <a:chOff x="3331" y="1656"/>
              <a:chExt cx="1020" cy="1008"/>
            </a:xfrm>
            <a:grpFill/>
          </p:grpSpPr>
          <p:sp>
            <p:nvSpPr>
              <p:cNvPr id="35" name="Freeform 6">
                <a:extLst>
                  <a:ext uri="{FF2B5EF4-FFF2-40B4-BE49-F238E27FC236}">
                    <a16:creationId xmlns:a16="http://schemas.microsoft.com/office/drawing/2014/main" id="{C3B6196A-AB4B-4E60-BCCD-B56B7B63880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6" name="Freeform 7">
                <a:extLst>
                  <a:ext uri="{FF2B5EF4-FFF2-40B4-BE49-F238E27FC236}">
                    <a16:creationId xmlns:a16="http://schemas.microsoft.com/office/drawing/2014/main" id="{B8FF8FCB-503B-4536-BFE8-B286C70EE9F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0" name="Freeform 5">
              <a:extLst>
                <a:ext uri="{FF2B5EF4-FFF2-40B4-BE49-F238E27FC236}">
                  <a16:creationId xmlns:a16="http://schemas.microsoft.com/office/drawing/2014/main" id="{8D5E19F8-8DB8-4DBD-A90B-5EA568971ABD}"/>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4">
              <a:extLst>
                <a:ext uri="{FF2B5EF4-FFF2-40B4-BE49-F238E27FC236}">
                  <a16:creationId xmlns:a16="http://schemas.microsoft.com/office/drawing/2014/main" id="{18A7F4A7-B62F-4D17-A607-A137E64EAB02}"/>
                </a:ext>
              </a:extLst>
            </p:cNvPr>
            <p:cNvGrpSpPr>
              <a:grpSpLocks noChangeAspect="1"/>
            </p:cNvGrpSpPr>
            <p:nvPr userDrawn="1"/>
          </p:nvGrpSpPr>
          <p:grpSpPr bwMode="auto">
            <a:xfrm>
              <a:off x="2404478" y="2378640"/>
              <a:ext cx="164453" cy="164592"/>
              <a:chOff x="2653" y="972"/>
              <a:chExt cx="2372" cy="2374"/>
            </a:xfrm>
            <a:grpFill/>
          </p:grpSpPr>
          <p:sp>
            <p:nvSpPr>
              <p:cNvPr id="32" name="Freeform 5">
                <a:extLst>
                  <a:ext uri="{FF2B5EF4-FFF2-40B4-BE49-F238E27FC236}">
                    <a16:creationId xmlns:a16="http://schemas.microsoft.com/office/drawing/2014/main" id="{9A5AE989-E7DE-43CD-841D-162E769E3099}"/>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6">
                <a:extLst>
                  <a:ext uri="{FF2B5EF4-FFF2-40B4-BE49-F238E27FC236}">
                    <a16:creationId xmlns:a16="http://schemas.microsoft.com/office/drawing/2014/main" id="{16F86636-4213-48A8-9DEF-E20CAE35D26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Oval 7">
                <a:extLst>
                  <a:ext uri="{FF2B5EF4-FFF2-40B4-BE49-F238E27FC236}">
                    <a16:creationId xmlns:a16="http://schemas.microsoft.com/office/drawing/2014/main" id="{2A59154D-F041-4BBD-B76D-9F78B8C6246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pic>
        <p:nvPicPr>
          <p:cNvPr id="18" name="Graphic 17">
            <a:extLst>
              <a:ext uri="{FF2B5EF4-FFF2-40B4-BE49-F238E27FC236}">
                <a16:creationId xmlns:a16="http://schemas.microsoft.com/office/drawing/2014/main" id="{C8F5BB00-4808-4D3C-886B-EBD6D10548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spTree>
    <p:extLst>
      <p:ext uri="{BB962C8B-B14F-4D97-AF65-F5344CB8AC3E}">
        <p14:creationId xmlns:p14="http://schemas.microsoft.com/office/powerpoint/2010/main" val="2944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pic>
        <p:nvPicPr>
          <p:cNvPr id="17" name="Picture 16">
            <a:extLst>
              <a:ext uri="{FF2B5EF4-FFF2-40B4-BE49-F238E27FC236}">
                <a16:creationId xmlns:a16="http://schemas.microsoft.com/office/drawing/2014/main" id="{75E6ED6D-28B4-429E-873D-6CC1CAA7FC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9" name="Text Placeholder 7">
            <a:extLst>
              <a:ext uri="{FF2B5EF4-FFF2-40B4-BE49-F238E27FC236}">
                <a16:creationId xmlns:a16="http://schemas.microsoft.com/office/drawing/2014/main" id="{C8451416-06EA-4E58-899A-D653BAEA6984}"/>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1" name="Title 2">
            <a:extLst>
              <a:ext uri="{FF2B5EF4-FFF2-40B4-BE49-F238E27FC236}">
                <a16:creationId xmlns:a16="http://schemas.microsoft.com/office/drawing/2014/main" id="{C9F8FE54-DFB4-41EA-963C-C502F1F65B8B}"/>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2" name="Text Placeholder 7">
            <a:extLst>
              <a:ext uri="{FF2B5EF4-FFF2-40B4-BE49-F238E27FC236}">
                <a16:creationId xmlns:a16="http://schemas.microsoft.com/office/drawing/2014/main" id="{B3480A5F-873F-406F-B519-FEA26503429C}"/>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3" name="Text Placeholder 5">
            <a:extLst>
              <a:ext uri="{FF2B5EF4-FFF2-40B4-BE49-F238E27FC236}">
                <a16:creationId xmlns:a16="http://schemas.microsoft.com/office/drawing/2014/main" id="{498205F4-8AD7-4DD8-897B-0F53D8CE9DFC}"/>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25845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0B81D289-DDA5-4937-8448-516CCB5616BC}"/>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3E0CBE2F-86B8-478F-87E4-1CF0191B9105}"/>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3" name="Text Placeholder 7">
            <a:extLst>
              <a:ext uri="{FF2B5EF4-FFF2-40B4-BE49-F238E27FC236}">
                <a16:creationId xmlns:a16="http://schemas.microsoft.com/office/drawing/2014/main" id="{AE48B8CA-9C8E-470B-875B-D4D3CAC08D44}"/>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2FC15F7C-8AD0-413A-B8F7-AFB90C3021E6}"/>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Location</a:t>
            </a:r>
          </a:p>
        </p:txBody>
      </p:sp>
      <p:pic>
        <p:nvPicPr>
          <p:cNvPr id="16" name="Picture 15">
            <a:extLst>
              <a:ext uri="{FF2B5EF4-FFF2-40B4-BE49-F238E27FC236}">
                <a16:creationId xmlns:a16="http://schemas.microsoft.com/office/drawing/2014/main" id="{04F99BE4-FA79-DF4B-B43B-A5EF1E46AC6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pPr>
              <a:defRPr/>
            </a:pPr>
            <a:r>
              <a:rPr lang="en-US" dirty="0"/>
              <a:t>Snapdragon is a production of Qualcomm Technologies, Inc. and/or its subsidiaries.</a:t>
            </a:r>
          </a:p>
        </p:txBody>
      </p:sp>
    </p:spTree>
    <p:extLst>
      <p:ext uri="{BB962C8B-B14F-4D97-AF65-F5344CB8AC3E}">
        <p14:creationId xmlns:p14="http://schemas.microsoft.com/office/powerpoint/2010/main" val="266422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theme" Target="../theme/theme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Source sample text</a:t>
            </a:r>
          </a:p>
        </p:txBody>
      </p:sp>
    </p:spTree>
    <p:extLst>
      <p:ext uri="{BB962C8B-B14F-4D97-AF65-F5344CB8AC3E}">
        <p14:creationId xmlns:p14="http://schemas.microsoft.com/office/powerpoint/2010/main" val="306139523"/>
      </p:ext>
    </p:extLst>
  </p:cSld>
  <p:clrMap bg1="lt1" tx1="dk1" bg2="lt2" tx2="dk2" accent1="accent1" accent2="accent2" accent3="accent3" accent4="accent4" accent5="accent5" accent6="accent6" hlink="hlink" folHlink="folHlink"/>
  <p:sldLayoutIdLst>
    <p:sldLayoutId id="2147483834" r:id="rId1"/>
    <p:sldLayoutId id="2147484314" r:id="rId2"/>
    <p:sldLayoutId id="2147483838" r:id="rId3"/>
    <p:sldLayoutId id="2147483835" r:id="rId4"/>
    <p:sldLayoutId id="2147483839" r:id="rId5"/>
    <p:sldLayoutId id="2147483840" r:id="rId6"/>
    <p:sldLayoutId id="2147484315" r:id="rId7"/>
    <p:sldLayoutId id="2147483933" r:id="rId8"/>
    <p:sldLayoutId id="2147483930" r:id="rId9"/>
    <p:sldLayoutId id="2147483934" r:id="rId10"/>
    <p:sldLayoutId id="2147484023" r:id="rId11"/>
    <p:sldLayoutId id="2147483988" r:id="rId12"/>
    <p:sldLayoutId id="2147483844" r:id="rId13"/>
    <p:sldLayoutId id="2147483841" r:id="rId14"/>
    <p:sldLayoutId id="2147483842" r:id="rId15"/>
    <p:sldLayoutId id="2147483843" r:id="rId16"/>
    <p:sldLayoutId id="2147483845" r:id="rId17"/>
    <p:sldLayoutId id="2147483846" r:id="rId18"/>
    <p:sldLayoutId id="2147483853" r:id="rId19"/>
    <p:sldLayoutId id="2147483854" r:id="rId20"/>
    <p:sldLayoutId id="2147484336" r:id="rId21"/>
    <p:sldLayoutId id="2147484334" r:id="rId22"/>
    <p:sldLayoutId id="2147484113" r:id="rId23"/>
    <p:sldLayoutId id="2147484021" r:id="rId24"/>
    <p:sldLayoutId id="2147483855" r:id="rId25"/>
    <p:sldLayoutId id="2147483856" r:id="rId26"/>
    <p:sldLayoutId id="2147483857" r:id="rId27"/>
    <p:sldLayoutId id="2147483979" r:id="rId28"/>
    <p:sldLayoutId id="2147483861" r:id="rId29"/>
    <p:sldLayoutId id="2147483858" r:id="rId30"/>
    <p:sldLayoutId id="2147483859" r:id="rId31"/>
    <p:sldLayoutId id="2147483860" r:id="rId32"/>
    <p:sldLayoutId id="2147483862" r:id="rId33"/>
    <p:sldLayoutId id="2147483863" r:id="rId34"/>
    <p:sldLayoutId id="2147483978" r:id="rId35"/>
    <p:sldLayoutId id="2147483867" r:id="rId36"/>
    <p:sldLayoutId id="2147483864" r:id="rId37"/>
    <p:sldLayoutId id="2147483868" r:id="rId38"/>
    <p:sldLayoutId id="2147483869" r:id="rId39"/>
    <p:sldLayoutId id="2147483870" r:id="rId40"/>
    <p:sldLayoutId id="2147483977" r:id="rId41"/>
    <p:sldLayoutId id="2147483873" r:id="rId42"/>
    <p:sldLayoutId id="2147483874" r:id="rId43"/>
    <p:sldLayoutId id="2147483875" r:id="rId44"/>
    <p:sldLayoutId id="2147483877" r:id="rId45"/>
    <p:sldLayoutId id="2147483876" r:id="rId46"/>
    <p:sldLayoutId id="2147484004" r:id="rId47"/>
    <p:sldLayoutId id="2147483878" r:id="rId48"/>
    <p:sldLayoutId id="2147484339" r:id="rId49"/>
    <p:sldLayoutId id="2147484340" r:id="rId50"/>
    <p:sldLayoutId id="2147484338" r:id="rId51"/>
    <p:sldLayoutId id="2147484343" r:id="rId52"/>
    <p:sldLayoutId id="2147484344" r:id="rId53"/>
    <p:sldLayoutId id="2147484211" r:id="rId54"/>
    <p:sldLayoutId id="2147483943" r:id="rId55"/>
    <p:sldLayoutId id="2147483942" r:id="rId56"/>
    <p:sldLayoutId id="2147484212" r:id="rId57"/>
    <p:sldLayoutId id="2147483976" r:id="rId58"/>
    <p:sldLayoutId id="2147483882" r:id="rId59"/>
    <p:sldLayoutId id="2147483879" r:id="rId60"/>
    <p:sldLayoutId id="2147483883" r:id="rId61"/>
    <p:sldLayoutId id="2147483884" r:id="rId62"/>
    <p:sldLayoutId id="2147483975" r:id="rId63"/>
    <p:sldLayoutId id="2147483888" r:id="rId64"/>
    <p:sldLayoutId id="2147483885" r:id="rId65"/>
    <p:sldLayoutId id="2147483889" r:id="rId66"/>
    <p:sldLayoutId id="2147483890" r:id="rId67"/>
    <p:sldLayoutId id="2147483973" r:id="rId68"/>
    <p:sldLayoutId id="2147483894" r:id="rId69"/>
    <p:sldLayoutId id="2147483891" r:id="rId70"/>
    <p:sldLayoutId id="2147483895" r:id="rId71"/>
    <p:sldLayoutId id="2147483896" r:id="rId72"/>
    <p:sldLayoutId id="2147483972" r:id="rId73"/>
    <p:sldLayoutId id="2147483900" r:id="rId74"/>
    <p:sldLayoutId id="2147483897" r:id="rId75"/>
    <p:sldLayoutId id="2147483901" r:id="rId76"/>
    <p:sldLayoutId id="2147483902" r:id="rId77"/>
    <p:sldLayoutId id="2147483968" r:id="rId78"/>
    <p:sldLayoutId id="2147483912" r:id="rId79"/>
    <p:sldLayoutId id="2147483909" r:id="rId80"/>
    <p:sldLayoutId id="2147483913" r:id="rId81"/>
    <p:sldLayoutId id="2147483914" r:id="rId82"/>
    <p:sldLayoutId id="2147484076" r:id="rId83"/>
    <p:sldLayoutId id="2147484077" r:id="rId84"/>
    <p:sldLayoutId id="2147484073" r:id="rId85"/>
    <p:sldLayoutId id="2147484080" r:id="rId86"/>
    <p:sldLayoutId id="2147484081" r:id="rId87"/>
    <p:sldLayoutId id="2147483950" r:id="rId88"/>
    <p:sldLayoutId id="2147483947" r:id="rId89"/>
    <p:sldLayoutId id="2147483944" r:id="rId90"/>
    <p:sldLayoutId id="2147483948" r:id="rId91"/>
    <p:sldLayoutId id="2147483949" r:id="rId92"/>
    <p:sldLayoutId id="2147483958" r:id="rId93"/>
    <p:sldLayoutId id="2147483957" r:id="rId94"/>
    <p:sldLayoutId id="2147483954" r:id="rId95"/>
    <p:sldLayoutId id="2147483959" r:id="rId96"/>
    <p:sldLayoutId id="2147484027" r:id="rId97"/>
    <p:sldLayoutId id="2147484053" r:id="rId98"/>
    <p:sldLayoutId id="2147484057" r:id="rId99"/>
    <p:sldLayoutId id="2147484056" r:id="rId100"/>
    <p:sldLayoutId id="2147484318" r:id="rId101"/>
    <p:sldLayoutId id="2147484055" r:id="rId102"/>
    <p:sldLayoutId id="2147484054" r:id="rId103"/>
    <p:sldLayoutId id="2147484062" r:id="rId104"/>
    <p:sldLayoutId id="2147484207" r:id="rId105"/>
    <p:sldLayoutId id="2147484061" r:id="rId106"/>
    <p:sldLayoutId id="2147484060" r:id="rId107"/>
    <p:sldLayoutId id="2147484058" r:id="rId108"/>
    <p:sldLayoutId id="2147484066" r:id="rId109"/>
    <p:sldLayoutId id="2147484208" r:id="rId110"/>
    <p:sldLayoutId id="2147484063" r:id="rId111"/>
    <p:sldLayoutId id="2147484064" r:id="rId112"/>
    <p:sldLayoutId id="2147484065" r:id="rId113"/>
    <p:sldLayoutId id="2147484171" r:id="rId114"/>
    <p:sldLayoutId id="2147484337" r:id="rId115"/>
    <p:sldLayoutId id="2147484172" r:id="rId116"/>
    <p:sldLayoutId id="2147484335" r:id="rId117"/>
    <p:sldLayoutId id="2147484173" r:id="rId118"/>
    <p:sldLayoutId id="2147484174" r:id="rId119"/>
    <p:sldLayoutId id="2147484175" r:id="rId120"/>
    <p:sldLayoutId id="2147484176" r:id="rId121"/>
    <p:sldLayoutId id="2147484177" r:id="rId122"/>
    <p:sldLayoutId id="2147484046" r:id="rId123"/>
    <p:sldLayoutId id="2147484179" r:id="rId124"/>
    <p:sldLayoutId id="2147484045" r:id="rId125"/>
    <p:sldLayoutId id="2147484044" r:id="rId126"/>
    <p:sldLayoutId id="2147484043" r:id="rId127"/>
    <p:sldLayoutId id="2147484029" r:id="rId128"/>
    <p:sldLayoutId id="2147484319" r:id="rId129"/>
    <p:sldLayoutId id="2147484180" r:id="rId130"/>
    <p:sldLayoutId id="2147484030" r:id="rId131"/>
    <p:sldLayoutId id="2147484028" r:id="rId132"/>
    <p:sldLayoutId id="2147484032" r:id="rId133"/>
    <p:sldLayoutId id="2147484034" r:id="rId134"/>
    <p:sldLayoutId id="2147484181" r:id="rId135"/>
    <p:sldLayoutId id="2147484033" r:id="rId136"/>
    <p:sldLayoutId id="2147484020" r:id="rId137"/>
    <p:sldLayoutId id="2147484182" r:id="rId138"/>
    <p:sldLayoutId id="2147484125" r:id="rId139"/>
    <p:sldLayoutId id="2147484178" r:id="rId140"/>
    <p:sldLayoutId id="2147484126" r:id="rId141"/>
    <p:sldLayoutId id="2147484127" r:id="rId142"/>
    <p:sldLayoutId id="2147484184" r:id="rId143"/>
    <p:sldLayoutId id="2147484183" r:id="rId144"/>
    <p:sldLayoutId id="2147484128" r:id="rId145"/>
    <p:sldLayoutId id="2147484129" r:id="rId146"/>
    <p:sldLayoutId id="2147484130" r:id="rId147"/>
    <p:sldLayoutId id="2147484186" r:id="rId148"/>
    <p:sldLayoutId id="2147484185" r:id="rId149"/>
    <p:sldLayoutId id="2147484131" r:id="rId150"/>
    <p:sldLayoutId id="2147484132" r:id="rId151"/>
    <p:sldLayoutId id="2147484133" r:id="rId152"/>
    <p:sldLayoutId id="2147484135" r:id="rId153"/>
    <p:sldLayoutId id="2147484134" r:id="rId154"/>
    <p:sldLayoutId id="2147484137" r:id="rId155"/>
    <p:sldLayoutId id="2147484136" r:id="rId156"/>
    <p:sldLayoutId id="2147484347" r:id="rId157"/>
    <p:sldLayoutId id="2147484345" r:id="rId158"/>
    <p:sldLayoutId id="2147484346" r:id="rId159"/>
    <p:sldLayoutId id="2147484348" r:id="rId160"/>
    <p:sldLayoutId id="2147484349" r:id="rId161"/>
    <p:sldLayoutId id="2147484213" r:id="rId162"/>
    <p:sldLayoutId id="2147484214" r:id="rId163"/>
    <p:sldLayoutId id="2147484215" r:id="rId164"/>
    <p:sldLayoutId id="2147484216" r:id="rId165"/>
    <p:sldLayoutId id="2147484188" r:id="rId166"/>
    <p:sldLayoutId id="2147484187" r:id="rId167"/>
    <p:sldLayoutId id="2147484140" r:id="rId168"/>
    <p:sldLayoutId id="2147484141" r:id="rId169"/>
    <p:sldLayoutId id="2147484142" r:id="rId170"/>
    <p:sldLayoutId id="2147484190" r:id="rId171"/>
    <p:sldLayoutId id="2147484189" r:id="rId172"/>
    <p:sldLayoutId id="2147484143" r:id="rId173"/>
    <p:sldLayoutId id="2147484144" r:id="rId174"/>
    <p:sldLayoutId id="2147484145" r:id="rId175"/>
    <p:sldLayoutId id="2147484192" r:id="rId176"/>
    <p:sldLayoutId id="2147484191" r:id="rId177"/>
    <p:sldLayoutId id="2147484146" r:id="rId178"/>
    <p:sldLayoutId id="2147484147" r:id="rId179"/>
    <p:sldLayoutId id="2147484148" r:id="rId180"/>
    <p:sldLayoutId id="2147484196" r:id="rId181"/>
    <p:sldLayoutId id="2147484195" r:id="rId182"/>
    <p:sldLayoutId id="2147484152" r:id="rId183"/>
    <p:sldLayoutId id="2147484153" r:id="rId184"/>
    <p:sldLayoutId id="2147484154" r:id="rId185"/>
    <p:sldLayoutId id="2147484198" r:id="rId186"/>
    <p:sldLayoutId id="2147484197" r:id="rId187"/>
    <p:sldLayoutId id="2147484155" r:id="rId188"/>
    <p:sldLayoutId id="2147484156" r:id="rId189"/>
    <p:sldLayoutId id="2147484157" r:id="rId190"/>
    <p:sldLayoutId id="2147484200" r:id="rId191"/>
    <p:sldLayoutId id="2147484199" r:id="rId192"/>
    <p:sldLayoutId id="2147484158" r:id="rId193"/>
    <p:sldLayoutId id="2147484159" r:id="rId194"/>
    <p:sldLayoutId id="2147484160" r:id="rId195"/>
    <p:sldLayoutId id="2147484052" r:id="rId196"/>
    <p:sldLayoutId id="2147484051" r:id="rId197"/>
    <p:sldLayoutId id="2147484206" r:id="rId198"/>
    <p:sldLayoutId id="2147484050" r:id="rId199"/>
    <p:sldLayoutId id="2147484049" r:id="rId200"/>
    <p:sldLayoutId id="2147484037" r:id="rId201"/>
    <p:sldLayoutId id="2147484038" r:id="rId202"/>
    <p:sldLayoutId id="2147484167" r:id="rId203"/>
    <p:sldLayoutId id="2147484035" r:id="rId204"/>
    <p:sldLayoutId id="2147484220" r:id="rId205"/>
    <p:sldLayoutId id="2147484333" r:id="rId206"/>
    <p:sldLayoutId id="2147484071" r:id="rId207"/>
    <p:sldLayoutId id="2147484068" r:id="rId208"/>
    <p:sldLayoutId id="2147484210" r:id="rId209"/>
    <p:sldLayoutId id="2147484069" r:id="rId210"/>
    <p:sldLayoutId id="2147484070" r:id="rId2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03" userDrawn="1">
          <p15:clr>
            <a:srgbClr val="F26B43"/>
          </p15:clr>
        </p15:guide>
        <p15:guide id="3" orient="horz" pos="1076" userDrawn="1">
          <p15:clr>
            <a:srgbClr val="F26B43"/>
          </p15:clr>
        </p15:guide>
        <p15:guide id="4" orient="horz" pos="216" userDrawn="1">
          <p15:clr>
            <a:srgbClr val="F26B43"/>
          </p15:clr>
        </p15:guide>
        <p15:guide id="6" pos="7368">
          <p15:clr>
            <a:srgbClr val="F26B43"/>
          </p15:clr>
        </p15:guide>
        <p15:guide id="7" orient="horz" pos="4320" userDrawn="1">
          <p15:clr>
            <a:srgbClr val="F26B43"/>
          </p15:clr>
        </p15:guide>
        <p15:guide id="8" orient="horz" pos="648" userDrawn="1">
          <p15:clr>
            <a:srgbClr val="F26B43"/>
          </p15:clr>
        </p15:guide>
        <p15:guide id="9" pos="3912" userDrawn="1">
          <p15:clr>
            <a:srgbClr val="F26B43"/>
          </p15:clr>
        </p15:guide>
        <p15:guide id="10" pos="756" userDrawn="1">
          <p15:clr>
            <a:srgbClr val="F26B43"/>
          </p15:clr>
        </p15:guide>
        <p15:guide id="11" pos="908" userDrawn="1">
          <p15:clr>
            <a:srgbClr val="F26B43"/>
          </p15:clr>
        </p15:guide>
        <p15:guide id="12" pos="1361" userDrawn="1">
          <p15:clr>
            <a:srgbClr val="F26B43"/>
          </p15:clr>
        </p15:guide>
        <p15:guide id="13" pos="1513" userDrawn="1">
          <p15:clr>
            <a:srgbClr val="F26B43"/>
          </p15:clr>
        </p15:guide>
        <p15:guide id="14" pos="1955" userDrawn="1">
          <p15:clr>
            <a:srgbClr val="F26B43"/>
          </p15:clr>
        </p15:guide>
        <p15:guide id="15" pos="2106" userDrawn="1">
          <p15:clr>
            <a:srgbClr val="F26B43"/>
          </p15:clr>
        </p15:guide>
        <p15:guide id="16" pos="2554" userDrawn="1">
          <p15:clr>
            <a:srgbClr val="F26B43"/>
          </p15:clr>
        </p15:guide>
        <p15:guide id="17" pos="2717" userDrawn="1">
          <p15:clr>
            <a:srgbClr val="F26B43"/>
          </p15:clr>
        </p15:guide>
        <p15:guide id="18" pos="3159" userDrawn="1">
          <p15:clr>
            <a:srgbClr val="F26B43"/>
          </p15:clr>
        </p15:guide>
        <p15:guide id="19" pos="3316" userDrawn="1">
          <p15:clr>
            <a:srgbClr val="F26B43"/>
          </p15:clr>
        </p15:guide>
        <p15:guide id="20" pos="3759" userDrawn="1">
          <p15:clr>
            <a:srgbClr val="F26B43"/>
          </p15:clr>
        </p15:guide>
        <p15:guide id="21" pos="4364" userDrawn="1">
          <p15:clr>
            <a:srgbClr val="F26B43"/>
          </p15:clr>
        </p15:guide>
        <p15:guide id="22" pos="4509" userDrawn="1">
          <p15:clr>
            <a:srgbClr val="F26B43"/>
          </p15:clr>
        </p15:guide>
        <p15:guide id="23" pos="4968" userDrawn="1">
          <p15:clr>
            <a:srgbClr val="F26B43"/>
          </p15:clr>
        </p15:guide>
        <p15:guide id="24" pos="5114" userDrawn="1">
          <p15:clr>
            <a:srgbClr val="F26B43"/>
          </p15:clr>
        </p15:guide>
        <p15:guide id="25" pos="5562" userDrawn="1">
          <p15:clr>
            <a:srgbClr val="F26B43"/>
          </p15:clr>
        </p15:guide>
        <p15:guide id="26" pos="5713" userDrawn="1">
          <p15:clr>
            <a:srgbClr val="F26B43"/>
          </p15:clr>
        </p15:guide>
        <p15:guide id="27" pos="6161" userDrawn="1">
          <p15:clr>
            <a:srgbClr val="F26B43"/>
          </p15:clr>
        </p15:guide>
        <p15:guide id="28" pos="6319" userDrawn="1">
          <p15:clr>
            <a:srgbClr val="F26B43"/>
          </p15:clr>
        </p15:guide>
        <p15:guide id="29" pos="6761" userDrawn="1">
          <p15:clr>
            <a:srgbClr val="F26B43"/>
          </p15:clr>
        </p15:guide>
        <p15:guide id="30" pos="6918" userDrawn="1">
          <p15:clr>
            <a:srgbClr val="F26B43"/>
          </p15:clr>
        </p15:guide>
        <p15:guide id="32" pos="7680" userDrawn="1">
          <p15:clr>
            <a:srgbClr val="F26B43"/>
          </p15:clr>
        </p15:guide>
        <p15:guide id="33" userDrawn="1">
          <p15:clr>
            <a:srgbClr val="F26B43"/>
          </p15:clr>
        </p15:guide>
        <p15:guide id="34" orient="horz" pos="431" userDrawn="1">
          <p15:clr>
            <a:srgbClr val="F26B43"/>
          </p15:clr>
        </p15:guide>
        <p15:guide id="35" orient="horz" pos="861" userDrawn="1">
          <p15:clr>
            <a:srgbClr val="F26B43"/>
          </p15:clr>
        </p15:guide>
        <p15:guide id="36" orient="horz" pos="1297" userDrawn="1">
          <p15:clr>
            <a:srgbClr val="F26B43"/>
          </p15:clr>
        </p15:guide>
        <p15:guide id="37" orient="horz" pos="1513" userDrawn="1">
          <p15:clr>
            <a:srgbClr val="F26B43"/>
          </p15:clr>
        </p15:guide>
        <p15:guide id="38" orient="horz" pos="1728" userDrawn="1">
          <p15:clr>
            <a:srgbClr val="F26B43"/>
          </p15:clr>
        </p15:guide>
        <p15:guide id="39" orient="horz" pos="1943" userDrawn="1">
          <p15:clr>
            <a:srgbClr val="F26B43"/>
          </p15:clr>
        </p15:guide>
        <p15:guide id="40" orient="horz" pos="2159" userDrawn="1">
          <p15:clr>
            <a:srgbClr val="F26B43"/>
          </p15:clr>
        </p15:guide>
        <p15:guide id="41" orient="horz" userDrawn="1">
          <p15:clr>
            <a:srgbClr val="F26B43"/>
          </p15:clr>
        </p15:guide>
        <p15:guide id="42" orient="horz" pos="2374" userDrawn="1">
          <p15:clr>
            <a:srgbClr val="F26B43"/>
          </p15:clr>
        </p15:guide>
        <p15:guide id="43" orient="horz" pos="2589" userDrawn="1">
          <p15:clr>
            <a:srgbClr val="F26B43"/>
          </p15:clr>
        </p15:guide>
        <p15:guide id="44" orient="horz" pos="2804" userDrawn="1">
          <p15:clr>
            <a:srgbClr val="F26B43"/>
          </p15:clr>
        </p15:guide>
        <p15:guide id="45" orient="horz" pos="3025" userDrawn="1">
          <p15:clr>
            <a:srgbClr val="F26B43"/>
          </p15:clr>
        </p15:guide>
        <p15:guide id="46" orient="horz" pos="3241" userDrawn="1">
          <p15:clr>
            <a:srgbClr val="F26B43"/>
          </p15:clr>
        </p15:guide>
        <p15:guide id="47" orient="horz" pos="3456" userDrawn="1">
          <p15:clr>
            <a:srgbClr val="F26B43"/>
          </p15:clr>
        </p15:guide>
        <p15:guide id="48" orient="horz" pos="3671" userDrawn="1">
          <p15:clr>
            <a:srgbClr val="F26B43"/>
          </p15:clr>
        </p15:guide>
        <p15:guide id="49" orient="horz" pos="38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EDC922-2F88-ED49-8B42-6B07516760BE}"/>
              </a:ext>
            </a:extLst>
          </p:cNvPr>
          <p:cNvSpPr>
            <a:spLocks noGrp="1"/>
          </p:cNvSpPr>
          <p:nvPr>
            <p:ph type="title"/>
          </p:nvPr>
        </p:nvSpPr>
        <p:spPr>
          <a:xfrm>
            <a:off x="457037" y="1908782"/>
            <a:ext cx="9777531" cy="2168863"/>
          </a:xfrm>
        </p:spPr>
        <p:txBody>
          <a:bodyPr/>
          <a:lstStyle/>
          <a:p>
            <a:r>
              <a:rPr lang="en-US" altLang="zh-CN" dirty="0"/>
              <a:t>C-V2X</a:t>
            </a:r>
            <a:r>
              <a:rPr lang="zh-CN" altLang="en-US" dirty="0"/>
              <a:t>与单车智能融合应用研究 </a:t>
            </a:r>
            <a:br>
              <a:rPr lang="en-US" altLang="zh-CN" dirty="0"/>
            </a:br>
            <a:r>
              <a:rPr lang="zh-CN" altLang="en-US" dirty="0"/>
              <a:t>任务</a:t>
            </a:r>
            <a:r>
              <a:rPr lang="en-US" altLang="zh-CN" dirty="0"/>
              <a:t>3</a:t>
            </a:r>
            <a:r>
              <a:rPr lang="zh-CN" altLang="en-US" dirty="0"/>
              <a:t>：功能分析</a:t>
            </a:r>
            <a:endParaRPr lang="en-US" dirty="0"/>
          </a:p>
        </p:txBody>
      </p:sp>
    </p:spTree>
    <p:extLst>
      <p:ext uri="{BB962C8B-B14F-4D97-AF65-F5344CB8AC3E}">
        <p14:creationId xmlns:p14="http://schemas.microsoft.com/office/powerpoint/2010/main" val="330601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D12DE-B41B-41EF-86B3-A607B7F683EE}"/>
              </a:ext>
            </a:extLst>
          </p:cNvPr>
          <p:cNvSpPr>
            <a:spLocks noGrp="1"/>
          </p:cNvSpPr>
          <p:nvPr>
            <p:ph sz="quarter" idx="10"/>
          </p:nvPr>
        </p:nvSpPr>
        <p:spPr/>
        <p:txBody>
          <a:bodyPr/>
          <a:lstStyle/>
          <a:p>
            <a:r>
              <a:rPr lang="zh-CN" altLang="en-US" sz="4000" dirty="0"/>
              <a:t>融合功能建议列表 </a:t>
            </a:r>
            <a:r>
              <a:rPr lang="en-US" altLang="zh-CN" sz="4000" dirty="0"/>
              <a:t>– </a:t>
            </a:r>
            <a:r>
              <a:rPr lang="zh-CN" altLang="en-US" sz="4000" dirty="0"/>
              <a:t>任务</a:t>
            </a:r>
            <a:r>
              <a:rPr lang="en-US" altLang="zh-CN" sz="4000" dirty="0"/>
              <a:t>2</a:t>
            </a:r>
            <a:r>
              <a:rPr lang="zh-CN" altLang="en-US" sz="4000" dirty="0"/>
              <a:t>输入</a:t>
            </a:r>
            <a:endParaRPr lang="en-US" altLang="zh-CN" sz="4000" dirty="0"/>
          </a:p>
          <a:p>
            <a:r>
              <a:rPr lang="zh-CN" altLang="en-US" sz="4000" dirty="0"/>
              <a:t>功能分析工作思路</a:t>
            </a:r>
            <a:endParaRPr lang="en-US" altLang="zh-CN" sz="4000" dirty="0"/>
          </a:p>
          <a:p>
            <a:r>
              <a:rPr lang="zh-CN" altLang="en-US" sz="4000" dirty="0"/>
              <a:t>计划安排和分工</a:t>
            </a:r>
            <a:endParaRPr lang="en-US" altLang="zh-CN" sz="4000" dirty="0"/>
          </a:p>
          <a:p>
            <a:endParaRPr lang="en-US" dirty="0"/>
          </a:p>
        </p:txBody>
      </p:sp>
      <p:sp>
        <p:nvSpPr>
          <p:cNvPr id="3" name="Title 2">
            <a:extLst>
              <a:ext uri="{FF2B5EF4-FFF2-40B4-BE49-F238E27FC236}">
                <a16:creationId xmlns:a16="http://schemas.microsoft.com/office/drawing/2014/main" id="{BA1C54DE-4396-459B-A177-C6A9B4792F06}"/>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68448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1CCECD-F542-479A-85D3-1357FF6DEFCD}"/>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23351C93-E9F1-43E5-A652-8DF9F6A08C69}"/>
              </a:ext>
            </a:extLst>
          </p:cNvPr>
          <p:cNvSpPr>
            <a:spLocks noGrp="1"/>
          </p:cNvSpPr>
          <p:nvPr>
            <p:ph type="title"/>
          </p:nvPr>
        </p:nvSpPr>
        <p:spPr>
          <a:xfrm>
            <a:off x="495300" y="642644"/>
            <a:ext cx="11187112" cy="361959"/>
          </a:xfrm>
        </p:spPr>
        <p:txBody>
          <a:bodyPr/>
          <a:lstStyle/>
          <a:p>
            <a:r>
              <a:rPr lang="zh-CN" altLang="en-US" sz="2800" dirty="0"/>
              <a:t>融合功能建议列表 </a:t>
            </a:r>
            <a:r>
              <a:rPr lang="en-US" altLang="zh-CN" sz="2800" dirty="0"/>
              <a:t>– </a:t>
            </a:r>
            <a:r>
              <a:rPr lang="zh-CN" altLang="en-US" sz="2800" dirty="0"/>
              <a:t>任务</a:t>
            </a:r>
            <a:r>
              <a:rPr lang="en-US" altLang="zh-CN" sz="2800" dirty="0"/>
              <a:t>2</a:t>
            </a:r>
            <a:r>
              <a:rPr lang="zh-CN" altLang="en-US" sz="2800" dirty="0"/>
              <a:t>输入</a:t>
            </a:r>
            <a:endParaRPr lang="en-US" dirty="0"/>
          </a:p>
        </p:txBody>
      </p:sp>
      <p:sp>
        <p:nvSpPr>
          <p:cNvPr id="4" name="Content Placeholder 3">
            <a:extLst>
              <a:ext uri="{FF2B5EF4-FFF2-40B4-BE49-F238E27FC236}">
                <a16:creationId xmlns:a16="http://schemas.microsoft.com/office/drawing/2014/main" id="{294E929B-AEAE-417F-AEC6-BD0196E76094}"/>
              </a:ext>
            </a:extLst>
          </p:cNvPr>
          <p:cNvSpPr>
            <a:spLocks noGrp="1"/>
          </p:cNvSpPr>
          <p:nvPr>
            <p:ph sz="quarter" idx="14"/>
          </p:nvPr>
        </p:nvSpPr>
        <p:spPr/>
        <p:txBody>
          <a:bodyPr/>
          <a:lstStyle/>
          <a:p>
            <a:r>
              <a:rPr lang="en-US" altLang="zh-CN" dirty="0"/>
              <a:t>L0</a:t>
            </a:r>
            <a:r>
              <a:rPr lang="zh-CN" altLang="en-US" dirty="0"/>
              <a:t>：前向碰撞预警（</a:t>
            </a:r>
            <a:r>
              <a:rPr lang="en-US" altLang="zh-CN" dirty="0"/>
              <a:t>V2V </a:t>
            </a:r>
            <a:r>
              <a:rPr lang="zh-CN" altLang="en-US" dirty="0"/>
              <a:t>预警）、车辆</a:t>
            </a:r>
            <a:r>
              <a:rPr lang="en-US" altLang="zh-CN" dirty="0"/>
              <a:t>/</a:t>
            </a:r>
            <a:r>
              <a:rPr lang="zh-CN" altLang="en-US" dirty="0"/>
              <a:t>行人</a:t>
            </a:r>
            <a:r>
              <a:rPr lang="en-US" altLang="zh-CN" dirty="0"/>
              <a:t>/</a:t>
            </a:r>
            <a:r>
              <a:rPr lang="zh-CN" altLang="en-US" dirty="0"/>
              <a:t>骑行者自动紧急制动（</a:t>
            </a:r>
            <a:r>
              <a:rPr lang="en-US" altLang="zh-CN" dirty="0"/>
              <a:t>V2V </a:t>
            </a:r>
            <a:r>
              <a:rPr lang="zh-CN" altLang="en-US" dirty="0"/>
              <a:t>短时纵向控制）、智能限速提示（</a:t>
            </a:r>
            <a:r>
              <a:rPr lang="en-US" altLang="zh-CN" dirty="0"/>
              <a:t>V2I</a:t>
            </a:r>
            <a:r>
              <a:rPr lang="zh-CN" altLang="en-US" dirty="0"/>
              <a:t>）</a:t>
            </a:r>
          </a:p>
          <a:p>
            <a:r>
              <a:rPr lang="en-US" altLang="zh-CN" dirty="0"/>
              <a:t>L1</a:t>
            </a:r>
            <a:r>
              <a:rPr lang="zh-CN" altLang="en-US" dirty="0"/>
              <a:t>：自适应巡航（长时纵向控制）</a:t>
            </a:r>
          </a:p>
          <a:p>
            <a:r>
              <a:rPr lang="en-US" altLang="zh-CN" dirty="0"/>
              <a:t>L2</a:t>
            </a:r>
            <a:r>
              <a:rPr lang="zh-CN" altLang="en-US" dirty="0"/>
              <a:t>：高速公路辅助（长时横向控制）</a:t>
            </a:r>
          </a:p>
          <a:p>
            <a:r>
              <a:rPr lang="en-US" altLang="zh-CN" dirty="0"/>
              <a:t>L3</a:t>
            </a:r>
            <a:r>
              <a:rPr lang="zh-CN" altLang="en-US" dirty="0"/>
              <a:t>：交通拥堵自动驾驶（由于研究较少，仅做简单分析）</a:t>
            </a:r>
          </a:p>
          <a:p>
            <a:r>
              <a:rPr lang="en-US" altLang="zh-CN" dirty="0"/>
              <a:t>L4</a:t>
            </a:r>
            <a:r>
              <a:rPr lang="zh-CN" altLang="en-US" dirty="0"/>
              <a:t>：高度自动驾驶（具体功能待定，分析深度待讨论）、停车场代客泊车（</a:t>
            </a:r>
            <a:r>
              <a:rPr lang="en-US" altLang="zh-CN" dirty="0"/>
              <a:t>APA7.0</a:t>
            </a:r>
            <a:r>
              <a:rPr lang="zh-CN" altLang="en-US" dirty="0"/>
              <a:t>，开始引入车场协同）</a:t>
            </a:r>
            <a:endParaRPr lang="en-US" dirty="0"/>
          </a:p>
        </p:txBody>
      </p:sp>
      <p:sp>
        <p:nvSpPr>
          <p:cNvPr id="5" name="Subtitle 4">
            <a:extLst>
              <a:ext uri="{FF2B5EF4-FFF2-40B4-BE49-F238E27FC236}">
                <a16:creationId xmlns:a16="http://schemas.microsoft.com/office/drawing/2014/main" id="{E1ACDFCD-FE04-4437-B32F-DE53FBDF94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886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E01-D8D4-45E2-BE32-A246D3DB8727}"/>
              </a:ext>
            </a:extLst>
          </p:cNvPr>
          <p:cNvSpPr>
            <a:spLocks noGrp="1"/>
          </p:cNvSpPr>
          <p:nvPr>
            <p:ph type="title"/>
          </p:nvPr>
        </p:nvSpPr>
        <p:spPr/>
        <p:txBody>
          <a:bodyPr/>
          <a:lstStyle/>
          <a:p>
            <a:r>
              <a:rPr lang="zh-CN" altLang="en-US" sz="2800" dirty="0"/>
              <a:t>融合功能建议列表 </a:t>
            </a:r>
            <a:r>
              <a:rPr lang="en-US" altLang="zh-CN" sz="2800" dirty="0"/>
              <a:t>– </a:t>
            </a:r>
            <a:r>
              <a:rPr lang="zh-CN" altLang="en-US" sz="2800" dirty="0"/>
              <a:t>任务</a:t>
            </a:r>
            <a:r>
              <a:rPr lang="en-US" altLang="zh-CN" sz="2800" dirty="0"/>
              <a:t>2</a:t>
            </a:r>
            <a:r>
              <a:rPr lang="zh-CN" altLang="en-US" sz="2800" dirty="0"/>
              <a:t>输入</a:t>
            </a:r>
            <a:endParaRPr lang="en-US" dirty="0"/>
          </a:p>
        </p:txBody>
      </p:sp>
      <p:sp>
        <p:nvSpPr>
          <p:cNvPr id="4" name="Footer Placeholder 3">
            <a:extLst>
              <a:ext uri="{FF2B5EF4-FFF2-40B4-BE49-F238E27FC236}">
                <a16:creationId xmlns:a16="http://schemas.microsoft.com/office/drawing/2014/main" id="{FDDC73C0-151D-435B-BA1E-80917D70AC27}"/>
              </a:ext>
            </a:extLst>
          </p:cNvPr>
          <p:cNvSpPr>
            <a:spLocks noGrp="1"/>
          </p:cNvSpPr>
          <p:nvPr>
            <p:ph type="ftr" sz="quarter" idx="10"/>
          </p:nvPr>
        </p:nvSpPr>
        <p:spPr/>
        <p:txBody>
          <a:bodyPr/>
          <a:lstStyle/>
          <a:p>
            <a:r>
              <a:rPr lang="en-US"/>
              <a:t>Source sample text</a:t>
            </a:r>
            <a:endParaRPr lang="en-US" dirty="0"/>
          </a:p>
        </p:txBody>
      </p:sp>
      <p:graphicFrame>
        <p:nvGraphicFramePr>
          <p:cNvPr id="5" name="Table 4">
            <a:extLst>
              <a:ext uri="{FF2B5EF4-FFF2-40B4-BE49-F238E27FC236}">
                <a16:creationId xmlns:a16="http://schemas.microsoft.com/office/drawing/2014/main" id="{5D8D2BDE-214D-4290-94DB-70351339F537}"/>
              </a:ext>
            </a:extLst>
          </p:cNvPr>
          <p:cNvGraphicFramePr>
            <a:graphicFrameLocks noGrp="1"/>
          </p:cNvGraphicFramePr>
          <p:nvPr>
            <p:extLst>
              <p:ext uri="{D42A27DB-BD31-4B8C-83A1-F6EECF244321}">
                <p14:modId xmlns:p14="http://schemas.microsoft.com/office/powerpoint/2010/main" val="339537232"/>
              </p:ext>
            </p:extLst>
          </p:nvPr>
        </p:nvGraphicFramePr>
        <p:xfrm>
          <a:off x="78144" y="1164442"/>
          <a:ext cx="12021424" cy="5486627"/>
        </p:xfrm>
        <a:graphic>
          <a:graphicData uri="http://schemas.openxmlformats.org/drawingml/2006/table">
            <a:tbl>
              <a:tblPr>
                <a:tableStyleId>{5C22544A-7EE6-4342-B048-85BDC9FD1C3A}</a:tableStyleId>
              </a:tblPr>
              <a:tblGrid>
                <a:gridCol w="949727">
                  <a:extLst>
                    <a:ext uri="{9D8B030D-6E8A-4147-A177-3AD203B41FA5}">
                      <a16:colId xmlns:a16="http://schemas.microsoft.com/office/drawing/2014/main" val="164021741"/>
                    </a:ext>
                  </a:extLst>
                </a:gridCol>
                <a:gridCol w="1080409">
                  <a:extLst>
                    <a:ext uri="{9D8B030D-6E8A-4147-A177-3AD203B41FA5}">
                      <a16:colId xmlns:a16="http://schemas.microsoft.com/office/drawing/2014/main" val="4068681518"/>
                    </a:ext>
                  </a:extLst>
                </a:gridCol>
                <a:gridCol w="981512">
                  <a:extLst>
                    <a:ext uri="{9D8B030D-6E8A-4147-A177-3AD203B41FA5}">
                      <a16:colId xmlns:a16="http://schemas.microsoft.com/office/drawing/2014/main" val="970691673"/>
                    </a:ext>
                  </a:extLst>
                </a:gridCol>
                <a:gridCol w="9009776">
                  <a:extLst>
                    <a:ext uri="{9D8B030D-6E8A-4147-A177-3AD203B41FA5}">
                      <a16:colId xmlns:a16="http://schemas.microsoft.com/office/drawing/2014/main" val="1017697725"/>
                    </a:ext>
                  </a:extLst>
                </a:gridCol>
              </a:tblGrid>
              <a:tr h="122067">
                <a:tc>
                  <a:txBody>
                    <a:bodyPr/>
                    <a:lstStyle/>
                    <a:p>
                      <a:pPr algn="ctr" fontAlgn="ctr"/>
                      <a:r>
                        <a:rPr lang="zh-CN" altLang="en-US" sz="1000" b="1" u="none" strike="noStrike" dirty="0">
                          <a:effectLst/>
                        </a:rPr>
                        <a:t>驾驶自动化等级</a:t>
                      </a:r>
                      <a:endParaRPr lang="zh-CN" altLang="en-US" sz="1000" b="1" i="0" u="none" strike="noStrike" dirty="0">
                        <a:solidFill>
                          <a:srgbClr val="000000"/>
                        </a:solidFill>
                        <a:effectLst/>
                        <a:latin typeface="Calibri" panose="020F0502020204030204" pitchFamily="34" charset="0"/>
                      </a:endParaRPr>
                    </a:p>
                  </a:txBody>
                  <a:tcPr marL="2201" marR="2201" marT="2201" marB="0" anchor="ctr">
                    <a:solidFill>
                      <a:schemeClr val="accent2"/>
                    </a:solidFill>
                  </a:tcPr>
                </a:tc>
                <a:tc>
                  <a:txBody>
                    <a:bodyPr/>
                    <a:lstStyle/>
                    <a:p>
                      <a:pPr algn="ctr" fontAlgn="ctr"/>
                      <a:r>
                        <a:rPr lang="zh-CN" altLang="en-US" sz="1000" b="1" u="none" strike="noStrike" dirty="0">
                          <a:effectLst/>
                        </a:rPr>
                        <a:t>典型功能</a:t>
                      </a:r>
                      <a:endParaRPr lang="zh-CN" altLang="en-US" sz="1000" b="1" i="0" u="none" strike="noStrike" dirty="0">
                        <a:solidFill>
                          <a:srgbClr val="000000"/>
                        </a:solidFill>
                        <a:effectLst/>
                        <a:latin typeface="Calibri" panose="020F0502020204030204" pitchFamily="34" charset="0"/>
                      </a:endParaRPr>
                    </a:p>
                  </a:txBody>
                  <a:tcPr marL="2201" marR="2201" marT="2201" marB="0" anchor="ctr">
                    <a:solidFill>
                      <a:schemeClr val="accent2"/>
                    </a:solidFill>
                  </a:tcPr>
                </a:tc>
                <a:tc>
                  <a:txBody>
                    <a:bodyPr/>
                    <a:lstStyle/>
                    <a:p>
                      <a:pPr algn="ctr" fontAlgn="ctr"/>
                      <a:r>
                        <a:rPr lang="zh-CN" altLang="en-US" sz="1000" b="1" u="none" strike="noStrike">
                          <a:effectLst/>
                        </a:rPr>
                        <a:t>子功能</a:t>
                      </a:r>
                      <a:endParaRPr lang="zh-CN" altLang="en-US" sz="1000" b="1" i="0" u="none" strike="noStrike">
                        <a:solidFill>
                          <a:srgbClr val="000000"/>
                        </a:solidFill>
                        <a:effectLst/>
                        <a:latin typeface="Calibri" panose="020F0502020204030204" pitchFamily="34" charset="0"/>
                      </a:endParaRPr>
                    </a:p>
                  </a:txBody>
                  <a:tcPr marL="2201" marR="2201" marT="2201" marB="0" anchor="ctr">
                    <a:solidFill>
                      <a:schemeClr val="accent2"/>
                    </a:solidFill>
                  </a:tcPr>
                </a:tc>
                <a:tc>
                  <a:txBody>
                    <a:bodyPr/>
                    <a:lstStyle/>
                    <a:p>
                      <a:pPr algn="ctr" fontAlgn="ctr"/>
                      <a:r>
                        <a:rPr lang="zh-CN" altLang="en-US" sz="1000" b="1" u="none" strike="noStrike" dirty="0">
                          <a:effectLst/>
                        </a:rPr>
                        <a:t>融合</a:t>
                      </a:r>
                      <a:r>
                        <a:rPr lang="en-US" sz="1000" b="1" u="none" strike="noStrike" dirty="0">
                          <a:effectLst/>
                        </a:rPr>
                        <a:t>C-V2X</a:t>
                      </a:r>
                      <a:r>
                        <a:rPr lang="zh-CN" altLang="en-US" sz="1000" b="1" u="none" strike="noStrike" dirty="0">
                          <a:effectLst/>
                        </a:rPr>
                        <a:t>分析</a:t>
                      </a:r>
                      <a:endParaRPr lang="zh-CN" altLang="en-US" sz="1000" b="1" i="0" u="none" strike="noStrike" dirty="0">
                        <a:solidFill>
                          <a:srgbClr val="000000"/>
                        </a:solidFill>
                        <a:effectLst/>
                        <a:latin typeface="Calibri" panose="020F0502020204030204" pitchFamily="34" charset="0"/>
                      </a:endParaRPr>
                    </a:p>
                  </a:txBody>
                  <a:tcPr marL="2201" marR="2201" marT="2201" marB="0" anchor="ctr">
                    <a:solidFill>
                      <a:schemeClr val="accent2"/>
                    </a:solidFill>
                  </a:tcPr>
                </a:tc>
                <a:extLst>
                  <a:ext uri="{0D108BD9-81ED-4DB2-BD59-A6C34878D82A}">
                    <a16:rowId xmlns:a16="http://schemas.microsoft.com/office/drawing/2014/main" val="2215844823"/>
                  </a:ext>
                </a:extLst>
              </a:tr>
              <a:tr h="484255">
                <a:tc rowSpan="3">
                  <a:txBody>
                    <a:bodyPr/>
                    <a:lstStyle/>
                    <a:p>
                      <a:pPr algn="ctr" fontAlgn="ctr"/>
                      <a:r>
                        <a:rPr lang="en-US" sz="800" u="none" strike="noStrike" dirty="0">
                          <a:effectLst/>
                        </a:rPr>
                        <a:t>L0：</a:t>
                      </a:r>
                      <a:r>
                        <a:rPr lang="zh-CN" altLang="en-US" sz="800" u="none" strike="noStrike" dirty="0">
                          <a:effectLst/>
                        </a:rPr>
                        <a:t>应急辅助</a:t>
                      </a:r>
                      <a:endParaRPr lang="zh-CN" altLang="en-US" sz="800" b="0" i="0" u="none" strike="noStrike" dirty="0">
                        <a:solidFill>
                          <a:srgbClr val="000000"/>
                        </a:solidFill>
                        <a:effectLst/>
                        <a:latin typeface="Calibri" panose="020F0502020204030204" pitchFamily="34" charset="0"/>
                      </a:endParaRPr>
                    </a:p>
                  </a:txBody>
                  <a:tcPr marL="2201" marR="2201" marT="2201" marB="0" anchor="ctr">
                    <a:solidFill>
                      <a:schemeClr val="accent6">
                        <a:lumMod val="60000"/>
                        <a:lumOff val="40000"/>
                      </a:schemeClr>
                    </a:solidFill>
                  </a:tcPr>
                </a:tc>
                <a:tc rowSpan="2">
                  <a:txBody>
                    <a:bodyPr/>
                    <a:lstStyle/>
                    <a:p>
                      <a:pPr algn="ctr" fontAlgn="ctr"/>
                      <a:r>
                        <a:rPr lang="zh-CN" altLang="en-US" sz="800" u="none" strike="noStrike" dirty="0">
                          <a:effectLst/>
                        </a:rPr>
                        <a:t>前向预警辅助制动系统</a:t>
                      </a:r>
                      <a:endParaRPr lang="zh-CN" altLang="en-US" sz="800" b="0" i="0" u="none" strike="noStrike" dirty="0">
                        <a:solidFill>
                          <a:srgbClr val="000000"/>
                        </a:solidFill>
                        <a:effectLst/>
                        <a:latin typeface="Calibri" panose="020F0502020204030204" pitchFamily="34" charset="0"/>
                      </a:endParaRPr>
                    </a:p>
                  </a:txBody>
                  <a:tcPr marL="2201" marR="2201" marT="2201" marB="0" anchor="ctr"/>
                </a:tc>
                <a:tc>
                  <a:txBody>
                    <a:bodyPr/>
                    <a:lstStyle/>
                    <a:p>
                      <a:pPr algn="ctr" fontAlgn="ctr"/>
                      <a:r>
                        <a:rPr lang="zh-CN" altLang="en-US" sz="800" u="none" strike="noStrike" dirty="0">
                          <a:effectLst/>
                        </a:rPr>
                        <a:t>前向碰撞预警</a:t>
                      </a:r>
                      <a:endParaRPr lang="zh-CN" altLang="en-US" sz="800" b="0" i="0" u="none" strike="noStrike" dirty="0">
                        <a:solidFill>
                          <a:srgbClr val="000000"/>
                        </a:solidFill>
                        <a:effectLst/>
                        <a:latin typeface="Calibri" panose="020F0502020204030204" pitchFamily="34" charset="0"/>
                      </a:endParaRPr>
                    </a:p>
                  </a:txBody>
                  <a:tcPr marL="2201" marR="2201" marT="2201" marB="0" anchor="ctr"/>
                </a:tc>
                <a:tc>
                  <a:txBody>
                    <a:bodyPr/>
                    <a:lstStyle/>
                    <a:p>
                      <a:pPr marL="228600" indent="-228600" algn="just" fontAlgn="ctr">
                        <a:buAutoNum type="arabicPeriod"/>
                      </a:pPr>
                      <a:r>
                        <a:rPr lang="zh-CN" altLang="en-US" sz="800" u="none" strike="noStrike" dirty="0">
                          <a:effectLst/>
                        </a:rPr>
                        <a:t>原功能要求支持曲率半径大于</a:t>
                      </a:r>
                      <a:r>
                        <a:rPr lang="en-US" altLang="zh-CN" sz="800" u="none" strike="noStrike" dirty="0">
                          <a:effectLst/>
                        </a:rPr>
                        <a:t>125m</a:t>
                      </a:r>
                      <a:r>
                        <a:rPr lang="zh-CN" altLang="en-US" sz="800" u="none" strike="noStrike" dirty="0">
                          <a:effectLst/>
                        </a:rPr>
                        <a:t>的弯道目标检测，同时弯道上目标检测范围受到车道宽度和弯道曲率半径的影响，融合</a:t>
                      </a:r>
                      <a:r>
                        <a:rPr lang="en-US" altLang="zh-CN" sz="800" u="none" strike="noStrike" dirty="0">
                          <a:effectLst/>
                        </a:rPr>
                        <a:t>C-V2X</a:t>
                      </a:r>
                      <a:r>
                        <a:rPr lang="zh-CN" altLang="en-US" sz="800" u="none" strike="noStrike" dirty="0">
                          <a:effectLst/>
                        </a:rPr>
                        <a:t>后，理论上可以实现对更小曲率半径弯道目标的检测，</a:t>
                      </a:r>
                      <a:r>
                        <a:rPr lang="zh-CN" altLang="en-US" sz="800" b="1" u="none" strike="noStrike" dirty="0">
                          <a:solidFill>
                            <a:srgbClr val="0070C0"/>
                          </a:solidFill>
                          <a:effectLst/>
                        </a:rPr>
                        <a:t>拓展</a:t>
                      </a:r>
                      <a:r>
                        <a:rPr lang="en-US" altLang="zh-CN" sz="800" b="1" u="none" strike="noStrike" dirty="0">
                          <a:solidFill>
                            <a:srgbClr val="0070C0"/>
                          </a:solidFill>
                          <a:effectLst/>
                        </a:rPr>
                        <a:t>FCW</a:t>
                      </a:r>
                      <a:r>
                        <a:rPr lang="zh-CN" altLang="en-US" sz="800" b="1" u="none" strike="noStrike" dirty="0">
                          <a:solidFill>
                            <a:srgbClr val="0070C0"/>
                          </a:solidFill>
                          <a:effectLst/>
                        </a:rPr>
                        <a:t>对弯道的适应能力。</a:t>
                      </a:r>
                      <a:endParaRPr lang="en-US" altLang="zh-CN" sz="800" b="1" u="none" strike="noStrike" dirty="0">
                        <a:solidFill>
                          <a:srgbClr val="0070C0"/>
                        </a:solidFill>
                        <a:effectLst/>
                      </a:endParaRPr>
                    </a:p>
                    <a:p>
                      <a:pPr marL="228600" indent="-228600" algn="just" fontAlgn="ctr">
                        <a:buAutoNum type="arabicPeriod"/>
                      </a:pPr>
                      <a:r>
                        <a:rPr lang="zh-CN" altLang="en-US" sz="800" u="none" strike="noStrike" dirty="0">
                          <a:effectLst/>
                        </a:rPr>
                        <a:t>相对速度差（考虑高速度差）</a:t>
                      </a:r>
                      <a:endParaRPr lang="zh-CN" alt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1263254977"/>
                  </a:ext>
                </a:extLst>
              </a:tr>
              <a:tr h="1321090">
                <a:tc vMerge="1">
                  <a:txBody>
                    <a:bodyPr/>
                    <a:lstStyle/>
                    <a:p>
                      <a:endParaRPr lang="en-US"/>
                    </a:p>
                  </a:txBody>
                  <a:tcPr/>
                </a:tc>
                <a:tc vMerge="1">
                  <a:txBody>
                    <a:bodyPr/>
                    <a:lstStyle/>
                    <a:p>
                      <a:endParaRPr lang="en-US"/>
                    </a:p>
                  </a:txBody>
                  <a:tcPr/>
                </a:tc>
                <a:tc>
                  <a:txBody>
                    <a:bodyPr/>
                    <a:lstStyle/>
                    <a:p>
                      <a:pPr algn="ctr" fontAlgn="ctr"/>
                      <a:r>
                        <a:rPr lang="zh-CN" altLang="en-US" sz="800" u="none" strike="noStrike" dirty="0">
                          <a:effectLst/>
                        </a:rPr>
                        <a:t>车辆</a:t>
                      </a:r>
                      <a:r>
                        <a:rPr lang="en-US" altLang="zh-CN" sz="800" u="none" strike="noStrike" dirty="0">
                          <a:effectLst/>
                        </a:rPr>
                        <a:t>/</a:t>
                      </a:r>
                      <a:r>
                        <a:rPr lang="zh-CN" altLang="en-US" sz="800" u="none" strike="noStrike" dirty="0">
                          <a:effectLst/>
                        </a:rPr>
                        <a:t>行人</a:t>
                      </a:r>
                      <a:r>
                        <a:rPr lang="en-US" altLang="zh-CN" sz="800" u="none" strike="noStrike" dirty="0">
                          <a:effectLst/>
                        </a:rPr>
                        <a:t>/</a:t>
                      </a:r>
                      <a:r>
                        <a:rPr lang="zh-CN" altLang="en-US" sz="800" u="none" strike="noStrike" dirty="0">
                          <a:effectLst/>
                        </a:rPr>
                        <a:t>骑行者自动紧急制动</a:t>
                      </a:r>
                      <a:endParaRPr lang="zh-CN" altLang="en-US" sz="800" b="0" i="0" u="none" strike="noStrike" dirty="0">
                        <a:solidFill>
                          <a:srgbClr val="000000"/>
                        </a:solidFill>
                        <a:effectLst/>
                        <a:latin typeface="Calibri" panose="020F0502020204030204" pitchFamily="34" charset="0"/>
                      </a:endParaRPr>
                    </a:p>
                  </a:txBody>
                  <a:tcPr marL="2201" marR="2201" marT="2201" marB="0" anchor="ctr"/>
                </a:tc>
                <a:tc>
                  <a:txBody>
                    <a:bodyPr/>
                    <a:lstStyle/>
                    <a:p>
                      <a:pPr algn="l" fontAlgn="ctr"/>
                      <a:r>
                        <a:rPr lang="zh-CN" altLang="en-US" sz="800" u="none" strike="noStrike" dirty="0">
                          <a:effectLst/>
                        </a:rPr>
                        <a:t>单车传感器受限于</a:t>
                      </a:r>
                      <a:br>
                        <a:rPr lang="zh-CN" altLang="en-US" sz="800" u="none" strike="noStrike" dirty="0">
                          <a:effectLst/>
                        </a:rPr>
                      </a:br>
                      <a:r>
                        <a:rPr lang="en-US" altLang="zh-CN" sz="800" u="none" strike="noStrike" dirty="0">
                          <a:effectLst/>
                        </a:rPr>
                        <a:t>1.</a:t>
                      </a:r>
                      <a:r>
                        <a:rPr lang="zh-CN" altLang="en-US" sz="800" u="none" strike="noStrike" dirty="0">
                          <a:effectLst/>
                        </a:rPr>
                        <a:t>环境因素。恶略天气、大雾、夜晚等不良工况下传感器无法正常工作，会造成相关功能失效或降级，配备</a:t>
                      </a:r>
                      <a:r>
                        <a:rPr lang="en-US" altLang="zh-CN" sz="800" u="none" strike="noStrike" dirty="0">
                          <a:effectLst/>
                        </a:rPr>
                        <a:t>C-V2X</a:t>
                      </a:r>
                      <a:r>
                        <a:rPr lang="zh-CN" altLang="en-US" sz="800" u="none" strike="noStrike" dirty="0">
                          <a:effectLst/>
                        </a:rPr>
                        <a:t>后可</a:t>
                      </a:r>
                      <a:r>
                        <a:rPr lang="zh-CN" altLang="en-US" sz="800" b="1" u="none" strike="noStrike" dirty="0">
                          <a:solidFill>
                            <a:srgbClr val="0070C0"/>
                          </a:solidFill>
                          <a:effectLst/>
                        </a:rPr>
                        <a:t>提高</a:t>
                      </a:r>
                      <a:r>
                        <a:rPr lang="en-US" altLang="zh-CN" sz="800" b="1" u="none" strike="noStrike" dirty="0">
                          <a:solidFill>
                            <a:srgbClr val="0070C0"/>
                          </a:solidFill>
                          <a:effectLst/>
                        </a:rPr>
                        <a:t>AEB</a:t>
                      </a:r>
                      <a:r>
                        <a:rPr lang="zh-CN" altLang="en-US" sz="800" b="1" u="none" strike="noStrike" dirty="0">
                          <a:solidFill>
                            <a:srgbClr val="0070C0"/>
                          </a:solidFill>
                          <a:effectLst/>
                        </a:rPr>
                        <a:t>系统对环境的感知能力</a:t>
                      </a:r>
                      <a:br>
                        <a:rPr lang="zh-CN" altLang="en-US" sz="800" u="none" strike="noStrike" dirty="0">
                          <a:effectLst/>
                        </a:rPr>
                      </a:br>
                      <a:r>
                        <a:rPr lang="en-US" altLang="zh-CN" sz="800" u="none" strike="noStrike" dirty="0">
                          <a:effectLst/>
                        </a:rPr>
                        <a:t>2.</a:t>
                      </a:r>
                      <a:r>
                        <a:rPr lang="zh-CN" altLang="en-US" sz="800" u="none" strike="noStrike" dirty="0">
                          <a:effectLst/>
                        </a:rPr>
                        <a:t>探测精度。</a:t>
                      </a:r>
                      <a:br>
                        <a:rPr lang="zh-CN" altLang="en-US" sz="800" u="none" strike="noStrike" dirty="0">
                          <a:effectLst/>
                        </a:rPr>
                      </a:br>
                      <a:r>
                        <a:rPr lang="zh-CN" altLang="en-US" sz="800" u="none" strike="noStrike" dirty="0">
                          <a:effectLst/>
                        </a:rPr>
                        <a:t>某些情况下传感器输出的目标属性与真值相差较大：</a:t>
                      </a:r>
                      <a:br>
                        <a:rPr lang="zh-CN" altLang="en-US" sz="800" u="none" strike="noStrike" dirty="0">
                          <a:effectLst/>
                        </a:rPr>
                      </a:br>
                      <a:r>
                        <a:rPr lang="zh-CN" altLang="en-US" sz="800" u="none" strike="noStrike" dirty="0">
                          <a:effectLst/>
                        </a:rPr>
                        <a:t>例如摄像头感知远车纵向距离、纵向速度精度较低，</a:t>
                      </a:r>
                      <a:br>
                        <a:rPr lang="zh-CN" altLang="en-US" sz="800" u="none" strike="noStrike" dirty="0">
                          <a:effectLst/>
                        </a:rPr>
                      </a:br>
                      <a:r>
                        <a:rPr lang="zh-CN" altLang="en-US" sz="800" u="none" strike="noStrike" dirty="0">
                          <a:effectLst/>
                        </a:rPr>
                        <a:t>雷达感知远车横向距离、横向速度精度较低；</a:t>
                      </a:r>
                      <a:br>
                        <a:rPr lang="zh-CN" altLang="en-US" sz="800" u="none" strike="noStrike" dirty="0">
                          <a:effectLst/>
                        </a:rPr>
                      </a:br>
                      <a:r>
                        <a:rPr lang="zh-CN" altLang="en-US" sz="800" u="none" strike="noStrike" dirty="0">
                          <a:effectLst/>
                        </a:rPr>
                        <a:t>特种车辆、紧急车辆类型的识别率不高；</a:t>
                      </a:r>
                      <a:br>
                        <a:rPr lang="zh-CN" altLang="en-US" sz="800" u="none" strike="noStrike" dirty="0">
                          <a:effectLst/>
                        </a:rPr>
                      </a:br>
                      <a:r>
                        <a:rPr lang="zh-CN" altLang="en-US" sz="800" u="none" strike="noStrike" dirty="0">
                          <a:effectLst/>
                        </a:rPr>
                        <a:t>融合</a:t>
                      </a:r>
                      <a:r>
                        <a:rPr lang="en-US" altLang="zh-CN" sz="800" u="none" strike="noStrike" dirty="0">
                          <a:effectLst/>
                        </a:rPr>
                        <a:t>C-V2X</a:t>
                      </a:r>
                      <a:r>
                        <a:rPr lang="zh-CN" altLang="en-US" sz="800" u="none" strike="noStrike" dirty="0">
                          <a:effectLst/>
                        </a:rPr>
                        <a:t>后可</a:t>
                      </a:r>
                      <a:r>
                        <a:rPr lang="zh-CN" altLang="en-US" sz="800" b="1" u="none" strike="noStrike" dirty="0">
                          <a:solidFill>
                            <a:srgbClr val="0070C0"/>
                          </a:solidFill>
                          <a:effectLst/>
                        </a:rPr>
                        <a:t>显著提升以上指标的识别率和识别精度，降低</a:t>
                      </a:r>
                      <a:r>
                        <a:rPr lang="en-US" altLang="zh-CN" sz="800" b="1" u="none" strike="noStrike" dirty="0">
                          <a:solidFill>
                            <a:srgbClr val="0070C0"/>
                          </a:solidFill>
                          <a:effectLst/>
                        </a:rPr>
                        <a:t>AEB</a:t>
                      </a:r>
                      <a:r>
                        <a:rPr lang="zh-CN" altLang="en-US" sz="800" b="1" u="none" strike="noStrike" dirty="0">
                          <a:solidFill>
                            <a:srgbClr val="0070C0"/>
                          </a:solidFill>
                          <a:effectLst/>
                        </a:rPr>
                        <a:t>系统的漏检和误触发率</a:t>
                      </a:r>
                      <a:r>
                        <a:rPr lang="zh-CN" altLang="en-US" sz="800" u="none" strike="noStrike" dirty="0">
                          <a:effectLst/>
                        </a:rPr>
                        <a:t>。</a:t>
                      </a:r>
                      <a:br>
                        <a:rPr lang="zh-CN" altLang="en-US" sz="800" u="none" strike="noStrike" dirty="0">
                          <a:effectLst/>
                        </a:rPr>
                      </a:br>
                      <a:r>
                        <a:rPr lang="en-US" altLang="zh-CN" sz="800" u="none" strike="noStrike" dirty="0">
                          <a:effectLst/>
                        </a:rPr>
                        <a:t>3.</a:t>
                      </a:r>
                      <a:r>
                        <a:rPr lang="zh-CN" altLang="en-US" sz="800" u="none" strike="noStrike" dirty="0">
                          <a:effectLst/>
                        </a:rPr>
                        <a:t>非可视化区域；传统传感器探测范围有限，针对一些突发事件无法作出实时判断，例如”前前车静止“，“前车突然切出</a:t>
                      </a:r>
                      <a:r>
                        <a:rPr lang="en-US" altLang="zh-CN" sz="800" u="none" strike="noStrike" dirty="0">
                          <a:effectLst/>
                        </a:rPr>
                        <a:t>"</a:t>
                      </a:r>
                      <a:r>
                        <a:rPr lang="zh-CN" altLang="en-US" sz="800" u="none" strike="noStrike" dirty="0">
                          <a:effectLst/>
                        </a:rPr>
                        <a:t>等场景。增加</a:t>
                      </a:r>
                      <a:r>
                        <a:rPr lang="en-US" altLang="zh-CN" sz="800" u="none" strike="noStrike" dirty="0">
                          <a:effectLst/>
                        </a:rPr>
                        <a:t>V2X</a:t>
                      </a:r>
                      <a:r>
                        <a:rPr lang="zh-CN" altLang="en-US" sz="800" u="none" strike="noStrike" dirty="0">
                          <a:effectLst/>
                        </a:rPr>
                        <a:t>后，</a:t>
                      </a:r>
                      <a:r>
                        <a:rPr lang="zh-CN" altLang="en-US" sz="800" b="1" u="none" strike="noStrike" dirty="0">
                          <a:solidFill>
                            <a:srgbClr val="0070C0"/>
                          </a:solidFill>
                          <a:effectLst/>
                        </a:rPr>
                        <a:t>视距外目标信息也可获取，从而提高</a:t>
                      </a:r>
                      <a:r>
                        <a:rPr lang="en-US" altLang="zh-CN" sz="800" b="1" u="none" strike="noStrike" dirty="0">
                          <a:solidFill>
                            <a:srgbClr val="0070C0"/>
                          </a:solidFill>
                          <a:effectLst/>
                        </a:rPr>
                        <a:t>AEB</a:t>
                      </a:r>
                      <a:r>
                        <a:rPr lang="zh-CN" altLang="en-US" sz="800" b="1" u="none" strike="noStrike" dirty="0">
                          <a:solidFill>
                            <a:srgbClr val="0070C0"/>
                          </a:solidFill>
                          <a:effectLst/>
                        </a:rPr>
                        <a:t>系统的应用范围。</a:t>
                      </a:r>
                      <a:br>
                        <a:rPr lang="zh-CN" altLang="en-US" sz="800" b="1" u="none" strike="noStrike" dirty="0">
                          <a:solidFill>
                            <a:srgbClr val="0070C0"/>
                          </a:solidFill>
                          <a:effectLst/>
                        </a:rPr>
                      </a:br>
                      <a:r>
                        <a:rPr lang="zh-CN" altLang="en-US" sz="800" b="1" u="none" strike="noStrike" dirty="0">
                          <a:solidFill>
                            <a:srgbClr val="0070C0"/>
                          </a:solidFill>
                          <a:effectLst/>
                        </a:rPr>
                        <a:t>同时，融合</a:t>
                      </a:r>
                      <a:r>
                        <a:rPr lang="en-US" altLang="zh-CN" sz="800" b="1" u="none" strike="noStrike" dirty="0">
                          <a:solidFill>
                            <a:srgbClr val="0070C0"/>
                          </a:solidFill>
                          <a:effectLst/>
                        </a:rPr>
                        <a:t>C-V2X</a:t>
                      </a:r>
                      <a:r>
                        <a:rPr lang="zh-CN" altLang="en-US" sz="800" b="1" u="none" strike="noStrike" dirty="0">
                          <a:solidFill>
                            <a:srgbClr val="0070C0"/>
                          </a:solidFill>
                          <a:effectLst/>
                        </a:rPr>
                        <a:t>后对远车的感知不再受道路曲率半径限制，针对曲率半径超过</a:t>
                      </a:r>
                      <a:r>
                        <a:rPr lang="en-US" altLang="zh-CN" sz="800" b="1" u="none" strike="noStrike" dirty="0">
                          <a:solidFill>
                            <a:srgbClr val="0070C0"/>
                          </a:solidFill>
                          <a:effectLst/>
                        </a:rPr>
                        <a:t>250m</a:t>
                      </a:r>
                      <a:r>
                        <a:rPr lang="zh-CN" altLang="en-US" sz="800" b="1" u="none" strike="noStrike" dirty="0">
                          <a:solidFill>
                            <a:srgbClr val="0070C0"/>
                          </a:solidFill>
                          <a:effectLst/>
                        </a:rPr>
                        <a:t>的弯道上的前方障碍车辆也有较高的感知能力</a:t>
                      </a:r>
                      <a:r>
                        <a:rPr lang="zh-CN" altLang="en-US" sz="800" u="none" strike="noStrike" dirty="0">
                          <a:effectLst/>
                        </a:rPr>
                        <a:t>。</a:t>
                      </a:r>
                      <a:endParaRPr lang="zh-CN" alt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3839275107"/>
                  </a:ext>
                </a:extLst>
              </a:tr>
              <a:tr h="437592">
                <a:tc vMerge="1">
                  <a:txBody>
                    <a:bodyPr/>
                    <a:lstStyle/>
                    <a:p>
                      <a:endParaRPr lang="en-US"/>
                    </a:p>
                  </a:txBody>
                  <a:tcPr/>
                </a:tc>
                <a:tc>
                  <a:txBody>
                    <a:bodyPr/>
                    <a:lstStyle/>
                    <a:p>
                      <a:pPr algn="ctr" fontAlgn="ctr"/>
                      <a:r>
                        <a:rPr lang="zh-CN" altLang="en-US" sz="800" u="none" strike="noStrike">
                          <a:effectLst/>
                        </a:rPr>
                        <a:t>车道辅助</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zh-CN" altLang="en-US" sz="800" u="none" strike="noStrike">
                          <a:effectLst/>
                        </a:rPr>
                        <a:t>智能限速提示</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l" fontAlgn="ctr"/>
                      <a:r>
                        <a:rPr lang="en-US" altLang="zh-CN" sz="800" u="none" strike="noStrike" dirty="0">
                          <a:effectLst/>
                        </a:rPr>
                        <a:t>1</a:t>
                      </a:r>
                      <a:r>
                        <a:rPr lang="zh-CN" altLang="en-US" sz="800" u="none" strike="noStrike" dirty="0">
                          <a:effectLst/>
                        </a:rPr>
                        <a:t>、限速标志牌可能因设置位置、背景干扰等原因造成智能汽车误判；而地面印刷的限速标记也可能因为磨损导致无法识别；在一些路段存在不同车道限速不同、不同车型限速不同、白天和夜晚限速不同、存在最高限速和最低限速等等复杂设置，标志牌的复杂性、不规范性也可能导致智能汽车无法准确的获取所需的限速值。</a:t>
                      </a:r>
                      <a:r>
                        <a:rPr lang="zh-CN" altLang="en-US" sz="800" b="1" u="none" strike="noStrike" dirty="0">
                          <a:solidFill>
                            <a:srgbClr val="0070C0"/>
                          </a:solidFill>
                          <a:effectLst/>
                        </a:rPr>
                        <a:t>融合</a:t>
                      </a:r>
                      <a:r>
                        <a:rPr lang="en-US" altLang="zh-CN" sz="800" b="1" u="none" strike="noStrike" dirty="0">
                          <a:solidFill>
                            <a:srgbClr val="0070C0"/>
                          </a:solidFill>
                          <a:effectLst/>
                        </a:rPr>
                        <a:t>C-V2X</a:t>
                      </a:r>
                      <a:r>
                        <a:rPr lang="zh-CN" altLang="en-US" sz="800" b="1" u="none" strike="noStrike" dirty="0">
                          <a:solidFill>
                            <a:srgbClr val="0070C0"/>
                          </a:solidFill>
                          <a:effectLst/>
                        </a:rPr>
                        <a:t>后，可以以最低每秒</a:t>
                      </a:r>
                      <a:r>
                        <a:rPr lang="en-US" altLang="zh-CN" sz="800" b="1" u="none" strike="noStrike" dirty="0">
                          <a:solidFill>
                            <a:srgbClr val="0070C0"/>
                          </a:solidFill>
                          <a:effectLst/>
                        </a:rPr>
                        <a:t>1</a:t>
                      </a:r>
                      <a:r>
                        <a:rPr lang="zh-CN" altLang="en-US" sz="800" b="1" u="none" strike="noStrike" dirty="0">
                          <a:solidFill>
                            <a:srgbClr val="0070C0"/>
                          </a:solidFill>
                          <a:effectLst/>
                        </a:rPr>
                        <a:t>次的频率准确的获取限速值，增加预警的准确性</a:t>
                      </a:r>
                      <a:r>
                        <a:rPr lang="zh-CN" altLang="en-US" sz="800" u="none" strike="noStrike" dirty="0">
                          <a:effectLst/>
                        </a:rPr>
                        <a:t>。</a:t>
                      </a:r>
                      <a:endParaRPr lang="zh-CN" alt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1053687959"/>
                  </a:ext>
                </a:extLst>
              </a:tr>
              <a:tr h="1150532">
                <a:tc>
                  <a:txBody>
                    <a:bodyPr/>
                    <a:lstStyle/>
                    <a:p>
                      <a:pPr algn="ctr" fontAlgn="ctr"/>
                      <a:r>
                        <a:rPr lang="en-US" altLang="zh-CN" sz="800" u="none" strike="noStrike" dirty="0">
                          <a:effectLst/>
                        </a:rPr>
                        <a:t>L1</a:t>
                      </a:r>
                      <a:r>
                        <a:rPr lang="zh-CN" altLang="en-US" sz="800" u="none" strike="noStrike" dirty="0">
                          <a:effectLst/>
                        </a:rPr>
                        <a:t>：部分驾驶辅助</a:t>
                      </a:r>
                      <a:endParaRPr lang="zh-CN" altLang="en-US" sz="800" b="0" i="0" u="none" strike="noStrike" dirty="0">
                        <a:solidFill>
                          <a:srgbClr val="000000"/>
                        </a:solidFill>
                        <a:effectLst/>
                        <a:latin typeface="Calibri" panose="020F0502020204030204" pitchFamily="34" charset="0"/>
                      </a:endParaRPr>
                    </a:p>
                  </a:txBody>
                  <a:tcPr marL="2201" marR="2201" marT="2201" marB="0" anchor="ctr">
                    <a:solidFill>
                      <a:schemeClr val="accent6">
                        <a:lumMod val="60000"/>
                        <a:lumOff val="40000"/>
                      </a:schemeClr>
                    </a:solidFill>
                  </a:tcPr>
                </a:tc>
                <a:tc>
                  <a:txBody>
                    <a:bodyPr/>
                    <a:lstStyle/>
                    <a:p>
                      <a:pPr algn="ctr" fontAlgn="ctr"/>
                      <a:r>
                        <a:rPr lang="zh-CN" altLang="en-US" sz="800" u="none" strike="noStrike">
                          <a:effectLst/>
                        </a:rPr>
                        <a:t>自适应巡航</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l" fontAlgn="ctr"/>
                      <a:r>
                        <a:rPr lang="en-US" altLang="zh-CN" sz="800" u="none" strike="noStrike" dirty="0">
                          <a:effectLst/>
                        </a:rPr>
                        <a:t>1.</a:t>
                      </a:r>
                      <a:r>
                        <a:rPr lang="zh-CN" altLang="en-US" sz="800" u="none" strike="noStrike" dirty="0">
                          <a:effectLst/>
                        </a:rPr>
                        <a:t>传统单车传感器存在前方静止车辆或非常见异形车辆（工程车，紧急车辆等）识别较差等长尾问题，融合</a:t>
                      </a:r>
                      <a:r>
                        <a:rPr lang="en-US" altLang="zh-CN" sz="800" u="none" strike="noStrike" dirty="0">
                          <a:effectLst/>
                        </a:rPr>
                        <a:t>C-V2X</a:t>
                      </a:r>
                      <a:r>
                        <a:rPr lang="zh-CN" altLang="en-US" sz="800" u="none" strike="noStrike" dirty="0">
                          <a:effectLst/>
                        </a:rPr>
                        <a:t>后，</a:t>
                      </a:r>
                      <a:r>
                        <a:rPr lang="zh-CN" altLang="en-US" sz="800" b="1" u="none" strike="noStrike" dirty="0">
                          <a:solidFill>
                            <a:srgbClr val="0070C0"/>
                          </a:solidFill>
                          <a:effectLst/>
                        </a:rPr>
                        <a:t>对目标类型可进行有效识别，提高功能可靠性</a:t>
                      </a:r>
                      <a:r>
                        <a:rPr lang="zh-CN" altLang="en-US" sz="800" u="none" strike="noStrike" dirty="0">
                          <a:effectLst/>
                        </a:rPr>
                        <a:t>。</a:t>
                      </a:r>
                      <a:br>
                        <a:rPr lang="zh-CN" altLang="en-US" sz="800" u="none" strike="noStrike" dirty="0">
                          <a:effectLst/>
                        </a:rPr>
                      </a:br>
                      <a:r>
                        <a:rPr lang="en-US" altLang="zh-CN" sz="800" u="none" strike="noStrike" dirty="0">
                          <a:effectLst/>
                        </a:rPr>
                        <a:t>2.</a:t>
                      </a:r>
                      <a:r>
                        <a:rPr lang="zh-CN" altLang="en-US" sz="800" u="none" strike="noStrike" dirty="0">
                          <a:effectLst/>
                        </a:rPr>
                        <a:t>传统车道线识别基于视觉，在光线较差的情况下存在无法正确识别的可能性</a:t>
                      </a:r>
                      <a:r>
                        <a:rPr lang="en-US" altLang="zh-CN" sz="800" u="none" strike="noStrike" dirty="0">
                          <a:effectLst/>
                        </a:rPr>
                        <a:t>, </a:t>
                      </a:r>
                      <a:r>
                        <a:rPr lang="zh-CN" altLang="en-US" sz="800" u="none" strike="noStrike" dirty="0">
                          <a:effectLst/>
                        </a:rPr>
                        <a:t>而</a:t>
                      </a:r>
                      <a:r>
                        <a:rPr lang="en-US" altLang="zh-CN" sz="800" b="1" u="none" strike="noStrike" dirty="0">
                          <a:solidFill>
                            <a:srgbClr val="0070C0"/>
                          </a:solidFill>
                          <a:effectLst/>
                        </a:rPr>
                        <a:t>C-V2X</a:t>
                      </a:r>
                      <a:r>
                        <a:rPr lang="zh-CN" altLang="en-US" sz="800" b="1" u="none" strike="noStrike" dirty="0">
                          <a:solidFill>
                            <a:srgbClr val="0070C0"/>
                          </a:solidFill>
                          <a:effectLst/>
                        </a:rPr>
                        <a:t>的</a:t>
                      </a:r>
                      <a:r>
                        <a:rPr lang="en-US" altLang="zh-CN" sz="800" b="1" u="none" strike="noStrike" dirty="0">
                          <a:solidFill>
                            <a:srgbClr val="0070C0"/>
                          </a:solidFill>
                          <a:effectLst/>
                        </a:rPr>
                        <a:t>MAP</a:t>
                      </a:r>
                      <a:r>
                        <a:rPr lang="zh-CN" altLang="en-US" sz="800" b="1" u="none" strike="noStrike" dirty="0">
                          <a:solidFill>
                            <a:srgbClr val="0070C0"/>
                          </a:solidFill>
                          <a:effectLst/>
                        </a:rPr>
                        <a:t>消息中准确定义了道路中心点的信息</a:t>
                      </a:r>
                      <a:r>
                        <a:rPr lang="en-US" altLang="zh-CN" sz="800" b="1" u="none" strike="noStrike" dirty="0">
                          <a:solidFill>
                            <a:srgbClr val="0070C0"/>
                          </a:solidFill>
                          <a:effectLst/>
                        </a:rPr>
                        <a:t>,</a:t>
                      </a:r>
                      <a:r>
                        <a:rPr lang="zh-CN" altLang="en-US" sz="800" b="1" u="none" strike="noStrike" dirty="0">
                          <a:solidFill>
                            <a:srgbClr val="0070C0"/>
                          </a:solidFill>
                          <a:effectLst/>
                        </a:rPr>
                        <a:t>可根据该信息完成对车道线的拟合，以及十字路口无车道线时对虚拟车道线的绘制，可全天候进行车道线识别</a:t>
                      </a:r>
                      <a:r>
                        <a:rPr lang="zh-CN" altLang="en-US" sz="800" u="none" strike="noStrike" dirty="0">
                          <a:effectLst/>
                        </a:rPr>
                        <a:t>；</a:t>
                      </a:r>
                      <a:br>
                        <a:rPr lang="zh-CN" altLang="en-US" sz="800" u="none" strike="noStrike" dirty="0">
                          <a:effectLst/>
                        </a:rPr>
                      </a:br>
                      <a:r>
                        <a:rPr lang="en-US" altLang="zh-CN" sz="800" u="none" strike="noStrike" dirty="0">
                          <a:effectLst/>
                        </a:rPr>
                        <a:t>3.</a:t>
                      </a:r>
                      <a:r>
                        <a:rPr lang="zh-CN" altLang="en-US" sz="800" u="none" strike="noStrike" dirty="0">
                          <a:effectLst/>
                        </a:rPr>
                        <a:t>结合</a:t>
                      </a:r>
                      <a:r>
                        <a:rPr lang="en-US" altLang="zh-CN" sz="800" u="none" strike="noStrike" dirty="0">
                          <a:effectLst/>
                        </a:rPr>
                        <a:t>MAP</a:t>
                      </a:r>
                      <a:r>
                        <a:rPr lang="zh-CN" altLang="en-US" sz="800" u="none" strike="noStrike" dirty="0">
                          <a:effectLst/>
                        </a:rPr>
                        <a:t>和</a:t>
                      </a:r>
                      <a:r>
                        <a:rPr lang="en-US" altLang="zh-CN" sz="800" u="none" strike="noStrike" dirty="0">
                          <a:effectLst/>
                        </a:rPr>
                        <a:t>SPAT</a:t>
                      </a:r>
                      <a:r>
                        <a:rPr lang="zh-CN" altLang="en-US" sz="800" u="none" strike="noStrike" dirty="0">
                          <a:effectLst/>
                        </a:rPr>
                        <a:t>信号获取红绿灯相关信息，</a:t>
                      </a:r>
                      <a:r>
                        <a:rPr lang="zh-CN" altLang="en-US" sz="800" b="1" u="none" strike="noStrike" dirty="0">
                          <a:solidFill>
                            <a:srgbClr val="0070C0"/>
                          </a:solidFill>
                          <a:effectLst/>
                        </a:rPr>
                        <a:t>在车辆通过十字路口时可控制车辆进行绿波通行和红绿灯启停</a:t>
                      </a:r>
                      <a:r>
                        <a:rPr lang="en-US" altLang="zh-CN" sz="800" u="none" strike="noStrike" dirty="0">
                          <a:effectLst/>
                        </a:rPr>
                        <a:t>;</a:t>
                      </a:r>
                      <a:br>
                        <a:rPr lang="en-US" altLang="zh-CN" sz="800" u="none" strike="noStrike" dirty="0">
                          <a:effectLst/>
                        </a:rPr>
                      </a:br>
                      <a:r>
                        <a:rPr lang="en-US" altLang="zh-CN" sz="800" u="none" strike="noStrike" dirty="0">
                          <a:effectLst/>
                        </a:rPr>
                        <a:t>4.</a:t>
                      </a:r>
                      <a:r>
                        <a:rPr lang="zh-CN" altLang="en-US" sz="800" u="none" strike="noStrike" dirty="0">
                          <a:effectLst/>
                        </a:rPr>
                        <a:t>限速标识牌或允许转向箭头因为磨损等原因无法识别，融合</a:t>
                      </a:r>
                      <a:r>
                        <a:rPr lang="en-US" altLang="zh-CN" sz="800" u="none" strike="noStrike" dirty="0">
                          <a:effectLst/>
                        </a:rPr>
                        <a:t>C-V2X</a:t>
                      </a:r>
                      <a:r>
                        <a:rPr lang="zh-CN" altLang="en-US" sz="800" u="none" strike="noStrike" dirty="0">
                          <a:effectLst/>
                        </a:rPr>
                        <a:t>后，</a:t>
                      </a:r>
                      <a:r>
                        <a:rPr lang="zh-CN" altLang="en-US" sz="800" b="1" u="none" strike="noStrike" dirty="0">
                          <a:solidFill>
                            <a:srgbClr val="0070C0"/>
                          </a:solidFill>
                          <a:effectLst/>
                        </a:rPr>
                        <a:t>车辆限速或允许转向信息能够有效获取，保证车辆在符合交通规则的前提下行驶</a:t>
                      </a:r>
                      <a:r>
                        <a:rPr lang="zh-CN" altLang="en-US" sz="800" u="none" strike="noStrike" dirty="0">
                          <a:effectLst/>
                        </a:rPr>
                        <a:t>；</a:t>
                      </a:r>
                      <a:br>
                        <a:rPr lang="zh-CN" altLang="en-US" sz="800" u="none" strike="noStrike" dirty="0">
                          <a:effectLst/>
                        </a:rPr>
                      </a:br>
                      <a:r>
                        <a:rPr lang="en-US" altLang="zh-CN" sz="800" u="none" strike="noStrike" dirty="0">
                          <a:effectLst/>
                        </a:rPr>
                        <a:t>5.</a:t>
                      </a:r>
                      <a:r>
                        <a:rPr lang="zh-CN" altLang="en-US" sz="800" u="none" strike="noStrike" dirty="0">
                          <a:effectLst/>
                        </a:rPr>
                        <a:t>传统单车智能对远车状态的识别基于雷达和视觉感知。融合</a:t>
                      </a:r>
                      <a:r>
                        <a:rPr lang="en-US" altLang="zh-CN" sz="800" u="none" strike="noStrike" dirty="0">
                          <a:effectLst/>
                        </a:rPr>
                        <a:t>C-V2X</a:t>
                      </a:r>
                      <a:r>
                        <a:rPr lang="zh-CN" altLang="en-US" sz="800" u="none" strike="noStrike" dirty="0">
                          <a:effectLst/>
                        </a:rPr>
                        <a:t>后，</a:t>
                      </a:r>
                      <a:r>
                        <a:rPr lang="zh-CN" altLang="en-US" sz="800" b="1" u="none" strike="noStrike" dirty="0">
                          <a:solidFill>
                            <a:srgbClr val="0070C0"/>
                          </a:solidFill>
                          <a:effectLst/>
                        </a:rPr>
                        <a:t>可获取更准确的远车运动信息（远车异常状态，远车紧急制动状态和远车的转向意图等），</a:t>
                      </a:r>
                      <a:r>
                        <a:rPr lang="en-US" altLang="zh-CN" sz="800" b="1" u="none" strike="noStrike" dirty="0">
                          <a:solidFill>
                            <a:srgbClr val="0070C0"/>
                          </a:solidFill>
                          <a:effectLst/>
                        </a:rPr>
                        <a:t>ACC</a:t>
                      </a:r>
                      <a:r>
                        <a:rPr lang="zh-CN" altLang="en-US" sz="800" b="1" u="none" strike="noStrike" dirty="0">
                          <a:solidFill>
                            <a:srgbClr val="0070C0"/>
                          </a:solidFill>
                          <a:effectLst/>
                        </a:rPr>
                        <a:t>可提前进行决策、进一步提升车辆控制的平滑性</a:t>
                      </a:r>
                      <a:r>
                        <a:rPr lang="zh-CN" altLang="en-US" sz="800" u="none" strike="noStrike" dirty="0">
                          <a:effectLst/>
                        </a:rPr>
                        <a:t>；</a:t>
                      </a:r>
                      <a:br>
                        <a:rPr lang="zh-CN" altLang="en-US" sz="800" u="none" strike="noStrike" dirty="0">
                          <a:effectLst/>
                        </a:rPr>
                      </a:br>
                      <a:r>
                        <a:rPr lang="en-US" altLang="zh-CN" sz="800" u="none" strike="noStrike" dirty="0">
                          <a:effectLst/>
                        </a:rPr>
                        <a:t>6.</a:t>
                      </a:r>
                      <a:r>
                        <a:rPr lang="zh-CN" altLang="en-US" sz="800" u="none" strike="noStrike" dirty="0">
                          <a:effectLst/>
                        </a:rPr>
                        <a:t>雷达和视觉无法对交通事件</a:t>
                      </a:r>
                      <a:r>
                        <a:rPr lang="en-US" altLang="zh-CN" sz="800" u="none" strike="noStrike" dirty="0">
                          <a:effectLst/>
                        </a:rPr>
                        <a:t>/</a:t>
                      </a:r>
                      <a:r>
                        <a:rPr lang="zh-CN" altLang="en-US" sz="800" u="none" strike="noStrike" dirty="0">
                          <a:effectLst/>
                        </a:rPr>
                        <a:t>交通流进行有效判断，融合</a:t>
                      </a:r>
                      <a:r>
                        <a:rPr lang="en-US" altLang="zh-CN" sz="800" u="none" strike="noStrike" dirty="0">
                          <a:effectLst/>
                        </a:rPr>
                        <a:t>C-V2X</a:t>
                      </a:r>
                      <a:r>
                        <a:rPr lang="zh-CN" altLang="en-US" sz="800" u="none" strike="noStrike" dirty="0">
                          <a:effectLst/>
                        </a:rPr>
                        <a:t>后，</a:t>
                      </a:r>
                      <a:r>
                        <a:rPr lang="zh-CN" altLang="en-US" sz="800" b="1" u="none" strike="noStrike" dirty="0">
                          <a:solidFill>
                            <a:srgbClr val="0070C0"/>
                          </a:solidFill>
                          <a:effectLst/>
                        </a:rPr>
                        <a:t>通过</a:t>
                      </a:r>
                      <a:r>
                        <a:rPr lang="en-US" altLang="zh-CN" sz="800" b="1" u="none" strike="noStrike" dirty="0">
                          <a:solidFill>
                            <a:srgbClr val="0070C0"/>
                          </a:solidFill>
                          <a:effectLst/>
                        </a:rPr>
                        <a:t>RSI</a:t>
                      </a:r>
                      <a:r>
                        <a:rPr lang="zh-CN" altLang="en-US" sz="800" b="1" u="none" strike="noStrike" dirty="0">
                          <a:solidFill>
                            <a:srgbClr val="0070C0"/>
                          </a:solidFill>
                          <a:effectLst/>
                        </a:rPr>
                        <a:t>消息，自车可提前获取交通事件信息，能够提前决策和规划</a:t>
                      </a:r>
                      <a:r>
                        <a:rPr lang="zh-CN" altLang="en-US" sz="800" u="none" strike="noStrike" dirty="0">
                          <a:effectLst/>
                        </a:rPr>
                        <a:t>。</a:t>
                      </a:r>
                      <a:endParaRPr lang="zh-CN" alt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3985741827"/>
                  </a:ext>
                </a:extLst>
              </a:tr>
              <a:tr h="358375">
                <a:tc>
                  <a:txBody>
                    <a:bodyPr/>
                    <a:lstStyle/>
                    <a:p>
                      <a:pPr algn="ctr" fontAlgn="ctr"/>
                      <a:r>
                        <a:rPr lang="en-US" altLang="zh-CN" sz="800" u="none" strike="noStrike" dirty="0">
                          <a:effectLst/>
                        </a:rPr>
                        <a:t>L2</a:t>
                      </a:r>
                      <a:r>
                        <a:rPr lang="zh-CN" altLang="en-US" sz="800" u="none" strike="noStrike" dirty="0">
                          <a:effectLst/>
                        </a:rPr>
                        <a:t>：组合驾驶辅助</a:t>
                      </a:r>
                      <a:endParaRPr lang="zh-CN" altLang="en-US" sz="800" b="0" i="0" u="none" strike="noStrike" dirty="0">
                        <a:solidFill>
                          <a:srgbClr val="000000"/>
                        </a:solidFill>
                        <a:effectLst/>
                        <a:latin typeface="Calibri" panose="020F0502020204030204" pitchFamily="34" charset="0"/>
                      </a:endParaRPr>
                    </a:p>
                  </a:txBody>
                  <a:tcPr marL="2201" marR="2201" marT="2201" marB="0" anchor="ctr">
                    <a:solidFill>
                      <a:schemeClr val="accent6">
                        <a:lumMod val="60000"/>
                        <a:lumOff val="40000"/>
                      </a:schemeClr>
                    </a:solidFill>
                  </a:tcPr>
                </a:tc>
                <a:tc>
                  <a:txBody>
                    <a:bodyPr/>
                    <a:lstStyle/>
                    <a:p>
                      <a:pPr algn="ctr" fontAlgn="ctr"/>
                      <a:r>
                        <a:rPr lang="zh-CN" altLang="en-US" sz="800" u="none" strike="noStrike">
                          <a:effectLst/>
                        </a:rPr>
                        <a:t>高速公路辅助</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86094390"/>
                  </a:ext>
                </a:extLst>
              </a:tr>
              <a:tr h="318769">
                <a:tc>
                  <a:txBody>
                    <a:bodyPr/>
                    <a:lstStyle/>
                    <a:p>
                      <a:pPr algn="ctr" fontAlgn="ctr"/>
                      <a:r>
                        <a:rPr lang="en-US" altLang="zh-CN" sz="800" u="none" strike="noStrike" dirty="0">
                          <a:effectLst/>
                        </a:rPr>
                        <a:t>L3</a:t>
                      </a:r>
                      <a:r>
                        <a:rPr lang="zh-CN" altLang="en-US" sz="800" u="none" strike="noStrike" dirty="0">
                          <a:effectLst/>
                        </a:rPr>
                        <a:t>：有条件自动驾驶</a:t>
                      </a:r>
                      <a:endParaRPr lang="zh-CN" altLang="en-US" sz="800" b="0" i="0" u="none" strike="noStrike" dirty="0">
                        <a:solidFill>
                          <a:srgbClr val="000000"/>
                        </a:solidFill>
                        <a:effectLst/>
                        <a:latin typeface="Calibri" panose="020F0502020204030204" pitchFamily="34" charset="0"/>
                      </a:endParaRPr>
                    </a:p>
                  </a:txBody>
                  <a:tcPr marL="2201" marR="2201" marT="2201" marB="0" anchor="ctr">
                    <a:solidFill>
                      <a:schemeClr val="accent6">
                        <a:lumMod val="60000"/>
                        <a:lumOff val="40000"/>
                      </a:schemeClr>
                    </a:solidFill>
                  </a:tcPr>
                </a:tc>
                <a:tc>
                  <a:txBody>
                    <a:bodyPr/>
                    <a:lstStyle/>
                    <a:p>
                      <a:pPr algn="ctr" fontAlgn="ctr"/>
                      <a:r>
                        <a:rPr lang="zh-CN" altLang="en-US" sz="800" u="none" strike="noStrike">
                          <a:effectLst/>
                        </a:rPr>
                        <a:t>交通拥堵自动驾驶</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3572938852"/>
                  </a:ext>
                </a:extLst>
              </a:tr>
              <a:tr h="279161">
                <a:tc rowSpan="4">
                  <a:txBody>
                    <a:bodyPr/>
                    <a:lstStyle/>
                    <a:p>
                      <a:pPr algn="ctr" fontAlgn="ctr"/>
                      <a:r>
                        <a:rPr lang="en-US" altLang="zh-CN" sz="800" u="none" strike="noStrike" dirty="0">
                          <a:effectLst/>
                        </a:rPr>
                        <a:t>L4</a:t>
                      </a:r>
                      <a:r>
                        <a:rPr lang="zh-CN" altLang="en-US" sz="800" u="none" strike="noStrike" dirty="0">
                          <a:effectLst/>
                        </a:rPr>
                        <a:t>：高度自动驾驶</a:t>
                      </a:r>
                      <a:endParaRPr lang="zh-CN" altLang="en-US" sz="800" b="0" i="0" u="none" strike="noStrike" dirty="0">
                        <a:solidFill>
                          <a:srgbClr val="000000"/>
                        </a:solidFill>
                        <a:effectLst/>
                        <a:latin typeface="Calibri" panose="020F0502020204030204" pitchFamily="34" charset="0"/>
                      </a:endParaRPr>
                    </a:p>
                  </a:txBody>
                  <a:tcPr marL="2201" marR="2201" marT="2201" marB="0" anchor="ctr">
                    <a:solidFill>
                      <a:schemeClr val="accent6">
                        <a:lumMod val="60000"/>
                        <a:lumOff val="40000"/>
                      </a:schemeClr>
                    </a:solidFill>
                  </a:tcPr>
                </a:tc>
                <a:tc>
                  <a:txBody>
                    <a:bodyPr/>
                    <a:lstStyle/>
                    <a:p>
                      <a:pPr algn="ctr" fontAlgn="ctr"/>
                      <a:r>
                        <a:rPr lang="zh-CN" altLang="en-US" sz="800" u="none" strike="noStrike">
                          <a:effectLst/>
                        </a:rPr>
                        <a:t>无人驾驶出租车</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2639124305"/>
                  </a:ext>
                </a:extLst>
              </a:tr>
              <a:tr h="122067">
                <a:tc vMerge="1">
                  <a:txBody>
                    <a:bodyPr/>
                    <a:lstStyle/>
                    <a:p>
                      <a:endParaRPr lang="en-US"/>
                    </a:p>
                  </a:txBody>
                  <a:tcPr/>
                </a:tc>
                <a:tc>
                  <a:txBody>
                    <a:bodyPr/>
                    <a:lstStyle/>
                    <a:p>
                      <a:pPr algn="ctr" fontAlgn="ctr"/>
                      <a:r>
                        <a:rPr lang="zh-CN" altLang="en-US" sz="800" u="none" strike="noStrike">
                          <a:effectLst/>
                        </a:rPr>
                        <a:t>园区自动驾驶</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236544261"/>
                  </a:ext>
                </a:extLst>
              </a:tr>
              <a:tr h="122067">
                <a:tc vMerge="1">
                  <a:txBody>
                    <a:bodyPr/>
                    <a:lstStyle/>
                    <a:p>
                      <a:endParaRPr lang="en-US"/>
                    </a:p>
                  </a:txBody>
                  <a:tcPr/>
                </a:tc>
                <a:tc>
                  <a:txBody>
                    <a:bodyPr/>
                    <a:lstStyle/>
                    <a:p>
                      <a:pPr algn="ctr" fontAlgn="ctr"/>
                      <a:r>
                        <a:rPr lang="zh-CN" altLang="en-US" sz="800" u="none" strike="noStrike">
                          <a:effectLst/>
                        </a:rPr>
                        <a:t>城区自动驾驶</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3420737699"/>
                  </a:ext>
                </a:extLst>
              </a:tr>
              <a:tr h="734010">
                <a:tc vMerge="1">
                  <a:txBody>
                    <a:bodyPr/>
                    <a:lstStyle/>
                    <a:p>
                      <a:endParaRPr lang="en-US"/>
                    </a:p>
                  </a:txBody>
                  <a:tcPr/>
                </a:tc>
                <a:tc>
                  <a:txBody>
                    <a:bodyPr/>
                    <a:lstStyle/>
                    <a:p>
                      <a:pPr algn="ctr" fontAlgn="ctr"/>
                      <a:r>
                        <a:rPr lang="zh-CN" altLang="en-US" sz="800" u="none" strike="noStrike">
                          <a:effectLst/>
                        </a:rPr>
                        <a:t>停车场代客泊车（</a:t>
                      </a:r>
                      <a:r>
                        <a:rPr lang="en-US" altLang="zh-CN" sz="800" u="none" strike="noStrike">
                          <a:effectLst/>
                        </a:rPr>
                        <a:t>APA7.0</a:t>
                      </a:r>
                      <a:r>
                        <a:rPr lang="zh-CN" altLang="en-US" sz="800" u="none" strike="noStrike">
                          <a:effectLst/>
                        </a:rPr>
                        <a:t>）</a:t>
                      </a:r>
                      <a:endParaRPr lang="zh-CN" alt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ctr"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201" marR="2201" marT="2201" marB="0" anchor="ctr"/>
                </a:tc>
                <a:tc>
                  <a:txBody>
                    <a:bodyPr/>
                    <a:lstStyle/>
                    <a:p>
                      <a:pPr algn="l" fontAlgn="ctr"/>
                      <a:r>
                        <a:rPr lang="en-US" altLang="zh-CN" sz="800" u="none" strike="noStrike" dirty="0">
                          <a:effectLst/>
                        </a:rPr>
                        <a:t>1.</a:t>
                      </a:r>
                      <a:r>
                        <a:rPr lang="zh-CN" altLang="en-US" sz="800" u="none" strike="noStrike" dirty="0">
                          <a:effectLst/>
                        </a:rPr>
                        <a:t>多源融合定位方式将是停车场代客泊车功能落地的有效手段，与基于</a:t>
                      </a:r>
                      <a:r>
                        <a:rPr lang="en-US" altLang="zh-CN" sz="800" u="none" strike="noStrike" dirty="0">
                          <a:effectLst/>
                        </a:rPr>
                        <a:t>V2X</a:t>
                      </a:r>
                      <a:r>
                        <a:rPr lang="zh-CN" altLang="en-US" sz="800" u="none" strike="noStrike" dirty="0">
                          <a:effectLst/>
                        </a:rPr>
                        <a:t>的定位的融合</a:t>
                      </a:r>
                      <a:r>
                        <a:rPr lang="zh-CN" altLang="en-US" sz="800" b="1" u="none" strike="noStrike" dirty="0">
                          <a:solidFill>
                            <a:srgbClr val="0070C0"/>
                          </a:solidFill>
                          <a:effectLst/>
                        </a:rPr>
                        <a:t>将大大降低定位难度</a:t>
                      </a:r>
                      <a:r>
                        <a:rPr lang="zh-CN" altLang="en-US" sz="800" u="none" strike="noStrike" dirty="0">
                          <a:effectLst/>
                        </a:rPr>
                        <a:t>，</a:t>
                      </a:r>
                      <a:r>
                        <a:rPr lang="en-US" altLang="zh-CN" sz="800" u="none" strike="noStrike" dirty="0">
                          <a:effectLst/>
                        </a:rPr>
                        <a:t>V2X</a:t>
                      </a:r>
                      <a:r>
                        <a:rPr lang="zh-CN" altLang="en-US" sz="800" u="none" strike="noStrike" dirty="0">
                          <a:effectLst/>
                        </a:rPr>
                        <a:t>与</a:t>
                      </a:r>
                      <a:r>
                        <a:rPr lang="en-US" altLang="zh-CN" sz="800" u="none" strike="noStrike" dirty="0">
                          <a:effectLst/>
                        </a:rPr>
                        <a:t>SLAM</a:t>
                      </a:r>
                      <a:r>
                        <a:rPr lang="zh-CN" altLang="en-US" sz="800" u="none" strike="noStrike" dirty="0">
                          <a:effectLst/>
                        </a:rPr>
                        <a:t>定位、视觉语义定位、</a:t>
                      </a:r>
                      <a:r>
                        <a:rPr lang="en-US" altLang="zh-CN" sz="800" u="none" strike="noStrike" dirty="0">
                          <a:effectLst/>
                        </a:rPr>
                        <a:t>GPS</a:t>
                      </a:r>
                      <a:r>
                        <a:rPr lang="zh-CN" altLang="en-US" sz="800" u="none" strike="noStrike" dirty="0">
                          <a:effectLst/>
                        </a:rPr>
                        <a:t>、惯导的融合可以</a:t>
                      </a:r>
                      <a:r>
                        <a:rPr lang="zh-CN" altLang="en-US" sz="800" b="1" u="none" strike="noStrike" dirty="0">
                          <a:solidFill>
                            <a:srgbClr val="0070C0"/>
                          </a:solidFill>
                          <a:effectLst/>
                        </a:rPr>
                        <a:t>让</a:t>
                      </a:r>
                      <a:r>
                        <a:rPr lang="en-US" altLang="zh-CN" sz="800" b="1" u="none" strike="noStrike" dirty="0">
                          <a:solidFill>
                            <a:srgbClr val="0070C0"/>
                          </a:solidFill>
                          <a:effectLst/>
                        </a:rPr>
                        <a:t>AVP</a:t>
                      </a:r>
                      <a:r>
                        <a:rPr lang="zh-CN" altLang="en-US" sz="800" b="1" u="none" strike="noStrike" dirty="0">
                          <a:solidFill>
                            <a:srgbClr val="0070C0"/>
                          </a:solidFill>
                          <a:effectLst/>
                        </a:rPr>
                        <a:t>系统定位更加精准可靠</a:t>
                      </a:r>
                      <a:r>
                        <a:rPr lang="zh-CN" altLang="en-US" sz="800" u="none" strike="noStrike" dirty="0">
                          <a:effectLst/>
                        </a:rPr>
                        <a:t>。</a:t>
                      </a:r>
                      <a:br>
                        <a:rPr lang="zh-CN" altLang="en-US" sz="800" u="none" strike="noStrike" dirty="0">
                          <a:effectLst/>
                        </a:rPr>
                      </a:br>
                      <a:r>
                        <a:rPr lang="en-US" altLang="zh-CN" sz="800" u="none" strike="noStrike" dirty="0">
                          <a:effectLst/>
                        </a:rPr>
                        <a:t>2.</a:t>
                      </a:r>
                      <a:r>
                        <a:rPr lang="zh-CN" altLang="en-US" sz="800" u="none" strike="noStrike" dirty="0">
                          <a:effectLst/>
                        </a:rPr>
                        <a:t>与</a:t>
                      </a:r>
                      <a:r>
                        <a:rPr lang="en-US" altLang="zh-CN" sz="800" u="none" strike="noStrike" dirty="0">
                          <a:effectLst/>
                        </a:rPr>
                        <a:t>V2X</a:t>
                      </a:r>
                      <a:r>
                        <a:rPr lang="zh-CN" altLang="en-US" sz="800" u="none" strike="noStrike" dirty="0">
                          <a:effectLst/>
                        </a:rPr>
                        <a:t>技术的融合，</a:t>
                      </a:r>
                      <a:r>
                        <a:rPr lang="zh-CN" altLang="en-US" sz="800" b="1" u="none" strike="noStrike" dirty="0">
                          <a:solidFill>
                            <a:srgbClr val="0070C0"/>
                          </a:solidFill>
                          <a:effectLst/>
                        </a:rPr>
                        <a:t>将降低障碍物区域障碍物识别的难度，提高障碍物识别的精度</a:t>
                      </a:r>
                      <a:endParaRPr lang="zh-CN" altLang="en-US" sz="800" b="1" i="0" u="none" strike="noStrike" dirty="0">
                        <a:solidFill>
                          <a:srgbClr val="0070C0"/>
                        </a:solidFill>
                        <a:effectLst/>
                        <a:latin typeface="Calibri" panose="020F0502020204030204" pitchFamily="34" charset="0"/>
                      </a:endParaRPr>
                    </a:p>
                  </a:txBody>
                  <a:tcPr marL="2201" marR="2201" marT="2201" marB="0" anchor="ctr"/>
                </a:tc>
                <a:extLst>
                  <a:ext uri="{0D108BD9-81ED-4DB2-BD59-A6C34878D82A}">
                    <a16:rowId xmlns:a16="http://schemas.microsoft.com/office/drawing/2014/main" val="3376692906"/>
                  </a:ext>
                </a:extLst>
              </a:tr>
            </a:tbl>
          </a:graphicData>
        </a:graphic>
      </p:graphicFrame>
    </p:spTree>
    <p:extLst>
      <p:ext uri="{BB962C8B-B14F-4D97-AF65-F5344CB8AC3E}">
        <p14:creationId xmlns:p14="http://schemas.microsoft.com/office/powerpoint/2010/main" val="279790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FDBCDD-8AE7-4C14-BAF0-7198DEC0F22F}"/>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A9186525-4C9B-47E0-9492-E9EFC03631A9}"/>
              </a:ext>
            </a:extLst>
          </p:cNvPr>
          <p:cNvSpPr>
            <a:spLocks noGrp="1"/>
          </p:cNvSpPr>
          <p:nvPr>
            <p:ph type="title"/>
          </p:nvPr>
        </p:nvSpPr>
        <p:spPr>
          <a:xfrm>
            <a:off x="495300" y="642644"/>
            <a:ext cx="11187112" cy="361959"/>
          </a:xfrm>
        </p:spPr>
        <p:txBody>
          <a:bodyPr/>
          <a:lstStyle/>
          <a:p>
            <a:r>
              <a:rPr lang="zh-CN" altLang="en-US" dirty="0"/>
              <a:t>功能分析工作思路</a:t>
            </a:r>
            <a:endParaRPr lang="en-US" dirty="0"/>
          </a:p>
        </p:txBody>
      </p:sp>
      <p:sp>
        <p:nvSpPr>
          <p:cNvPr id="4" name="Content Placeholder 3">
            <a:extLst>
              <a:ext uri="{FF2B5EF4-FFF2-40B4-BE49-F238E27FC236}">
                <a16:creationId xmlns:a16="http://schemas.microsoft.com/office/drawing/2014/main" id="{98A64171-2538-4E28-8AA1-DBC447E9EA39}"/>
              </a:ext>
            </a:extLst>
          </p:cNvPr>
          <p:cNvSpPr>
            <a:spLocks noGrp="1"/>
          </p:cNvSpPr>
          <p:nvPr>
            <p:ph sz="quarter" idx="14"/>
          </p:nvPr>
        </p:nvSpPr>
        <p:spPr/>
        <p:txBody>
          <a:bodyPr/>
          <a:lstStyle/>
          <a:p>
            <a:r>
              <a:rPr lang="zh-CN" altLang="en-US" dirty="0"/>
              <a:t>功能改进 </a:t>
            </a:r>
            <a:r>
              <a:rPr lang="en-US" altLang="zh-CN" dirty="0"/>
              <a:t>(</a:t>
            </a:r>
            <a:r>
              <a:rPr lang="zh-CN" altLang="en-US" dirty="0"/>
              <a:t>提高准确率、降低误检率）</a:t>
            </a:r>
          </a:p>
          <a:p>
            <a:pPr lvl="1"/>
            <a:r>
              <a:rPr lang="zh-CN" altLang="en-US" dirty="0"/>
              <a:t>功能</a:t>
            </a:r>
            <a:r>
              <a:rPr lang="en-US" altLang="zh-CN" dirty="0"/>
              <a:t>1</a:t>
            </a:r>
          </a:p>
          <a:p>
            <a:pPr lvl="2"/>
            <a:r>
              <a:rPr lang="zh-CN" altLang="en-US" dirty="0"/>
              <a:t>单车智能功能现状分析</a:t>
            </a:r>
            <a:endParaRPr lang="en-US" altLang="zh-CN" dirty="0"/>
          </a:p>
          <a:p>
            <a:pPr lvl="2"/>
            <a:r>
              <a:rPr lang="en-US" altLang="zh-CN" dirty="0"/>
              <a:t>V2X</a:t>
            </a:r>
            <a:r>
              <a:rPr lang="zh-CN" altLang="en-US" dirty="0"/>
              <a:t>对单车智能功能的增强描述</a:t>
            </a:r>
            <a:endParaRPr lang="en-US" altLang="zh-CN" dirty="0"/>
          </a:p>
          <a:p>
            <a:pPr lvl="2"/>
            <a:r>
              <a:rPr lang="zh-CN" altLang="en-US" dirty="0"/>
              <a:t>对</a:t>
            </a:r>
            <a:r>
              <a:rPr lang="en-US" altLang="zh-CN" dirty="0"/>
              <a:t>V2X</a:t>
            </a:r>
            <a:r>
              <a:rPr lang="zh-CN" altLang="en-US" dirty="0"/>
              <a:t>的需求（路侧，车端）</a:t>
            </a:r>
            <a:endParaRPr lang="en-US" altLang="zh-CN" dirty="0"/>
          </a:p>
          <a:p>
            <a:pPr lvl="1"/>
            <a:r>
              <a:rPr lang="zh-CN" altLang="en-US" dirty="0"/>
              <a:t>功能</a:t>
            </a:r>
            <a:r>
              <a:rPr lang="en-US" altLang="zh-CN" dirty="0"/>
              <a:t>2</a:t>
            </a:r>
          </a:p>
          <a:p>
            <a:r>
              <a:rPr lang="zh-CN" altLang="en-US" dirty="0"/>
              <a:t>体验提升（拓展</a:t>
            </a:r>
            <a:r>
              <a:rPr lang="en-US" altLang="zh-CN" dirty="0"/>
              <a:t>ODD</a:t>
            </a:r>
            <a:r>
              <a:rPr lang="zh-CN" altLang="en-US" dirty="0"/>
              <a:t>、提前决策和规划）</a:t>
            </a:r>
            <a:endParaRPr lang="en-US" altLang="zh-CN" dirty="0"/>
          </a:p>
          <a:p>
            <a:pPr lvl="1"/>
            <a:r>
              <a:rPr lang="zh-CN" altLang="en-US" dirty="0"/>
              <a:t>功能</a:t>
            </a:r>
            <a:r>
              <a:rPr lang="en-US" altLang="zh-CN" dirty="0"/>
              <a:t>3</a:t>
            </a:r>
          </a:p>
          <a:p>
            <a:pPr lvl="2"/>
            <a:r>
              <a:rPr lang="zh-CN" altLang="en-US" dirty="0"/>
              <a:t>单车智能功能的体验需求分析</a:t>
            </a:r>
            <a:endParaRPr lang="en-US" altLang="zh-CN" dirty="0"/>
          </a:p>
          <a:p>
            <a:pPr lvl="2"/>
            <a:r>
              <a:rPr lang="en-US" altLang="zh-CN" dirty="0"/>
              <a:t>V2X</a:t>
            </a:r>
            <a:r>
              <a:rPr lang="zh-CN" altLang="en-US" dirty="0"/>
              <a:t>对需求的提升效果</a:t>
            </a:r>
            <a:endParaRPr lang="en-US" altLang="zh-CN" dirty="0"/>
          </a:p>
          <a:p>
            <a:pPr lvl="2"/>
            <a:r>
              <a:rPr lang="zh-CN" altLang="en-US" dirty="0"/>
              <a:t>对</a:t>
            </a:r>
            <a:r>
              <a:rPr lang="en-US" altLang="zh-CN" dirty="0"/>
              <a:t>V2X</a:t>
            </a:r>
            <a:r>
              <a:rPr lang="zh-CN" altLang="en-US" dirty="0"/>
              <a:t>的相关需求（路侧，车端）</a:t>
            </a:r>
          </a:p>
          <a:p>
            <a:pPr lvl="1"/>
            <a:r>
              <a:rPr lang="zh-CN" altLang="en-US" dirty="0"/>
              <a:t>功能</a:t>
            </a:r>
            <a:r>
              <a:rPr lang="en-US" altLang="zh-CN" dirty="0"/>
              <a:t>4</a:t>
            </a:r>
          </a:p>
          <a:p>
            <a:r>
              <a:rPr lang="zh-CN" altLang="en-US" dirty="0"/>
              <a:t>单车智能功能 </a:t>
            </a:r>
            <a:r>
              <a:rPr lang="en-US" altLang="zh-CN" dirty="0"/>
              <a:t>&lt;-&gt; V2X</a:t>
            </a:r>
            <a:r>
              <a:rPr lang="zh-CN" altLang="en-US" dirty="0"/>
              <a:t>典型场景（十字路口、弯道、</a:t>
            </a:r>
            <a:r>
              <a:rPr lang="zh-CN" altLang="en-US"/>
              <a:t>超视距等）</a:t>
            </a:r>
            <a:endParaRPr lang="en-US" altLang="zh-CN" dirty="0"/>
          </a:p>
          <a:p>
            <a:endParaRPr lang="en-US" dirty="0"/>
          </a:p>
        </p:txBody>
      </p:sp>
      <p:sp>
        <p:nvSpPr>
          <p:cNvPr id="5" name="Subtitle 4">
            <a:extLst>
              <a:ext uri="{FF2B5EF4-FFF2-40B4-BE49-F238E27FC236}">
                <a16:creationId xmlns:a16="http://schemas.microsoft.com/office/drawing/2014/main" id="{0985D32D-3DD8-4B2C-BC65-D6427245B657}"/>
              </a:ext>
            </a:extLst>
          </p:cNvPr>
          <p:cNvSpPr>
            <a:spLocks noGrp="1"/>
          </p:cNvSpPr>
          <p:nvPr>
            <p:ph type="subTitle" idx="1"/>
          </p:nvPr>
        </p:nvSpPr>
        <p:spPr/>
        <p:txBody>
          <a:bodyPr/>
          <a:lstStyle/>
          <a:p>
            <a:endParaRPr lang="en-US"/>
          </a:p>
        </p:txBody>
      </p:sp>
      <p:graphicFrame>
        <p:nvGraphicFramePr>
          <p:cNvPr id="6" name="Diagram 5">
            <a:extLst>
              <a:ext uri="{FF2B5EF4-FFF2-40B4-BE49-F238E27FC236}">
                <a16:creationId xmlns:a16="http://schemas.microsoft.com/office/drawing/2014/main" id="{EB329199-B448-407E-A9E6-AF60071BD4BA}"/>
              </a:ext>
            </a:extLst>
          </p:cNvPr>
          <p:cNvGraphicFramePr/>
          <p:nvPr>
            <p:extLst>
              <p:ext uri="{D42A27DB-BD31-4B8C-83A1-F6EECF244321}">
                <p14:modId xmlns:p14="http://schemas.microsoft.com/office/powerpoint/2010/main" val="1708464240"/>
              </p:ext>
            </p:extLst>
          </p:nvPr>
        </p:nvGraphicFramePr>
        <p:xfrm>
          <a:off x="5856279" y="951835"/>
          <a:ext cx="5274310" cy="196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39420C52-73E2-49DF-B224-936F808FC1BD}"/>
              </a:ext>
            </a:extLst>
          </p:cNvPr>
          <p:cNvPicPr>
            <a:picLocks noChangeAspect="1"/>
          </p:cNvPicPr>
          <p:nvPr/>
        </p:nvPicPr>
        <p:blipFill>
          <a:blip r:embed="rId7"/>
          <a:stretch>
            <a:fillRect/>
          </a:stretch>
        </p:blipFill>
        <p:spPr>
          <a:xfrm>
            <a:off x="5427678" y="2719847"/>
            <a:ext cx="6477348" cy="2417682"/>
          </a:xfrm>
          <a:prstGeom prst="rect">
            <a:avLst/>
          </a:prstGeom>
        </p:spPr>
      </p:pic>
    </p:spTree>
    <p:extLst>
      <p:ext uri="{BB962C8B-B14F-4D97-AF65-F5344CB8AC3E}">
        <p14:creationId xmlns:p14="http://schemas.microsoft.com/office/powerpoint/2010/main" val="404502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622907-2465-4CC0-92EB-A83489CAAC78}"/>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91465B1D-E446-46E9-8212-125FB95E334C}"/>
              </a:ext>
            </a:extLst>
          </p:cNvPr>
          <p:cNvSpPr>
            <a:spLocks noGrp="1"/>
          </p:cNvSpPr>
          <p:nvPr>
            <p:ph type="title"/>
          </p:nvPr>
        </p:nvSpPr>
        <p:spPr>
          <a:xfrm>
            <a:off x="495300" y="642644"/>
            <a:ext cx="11187112" cy="361959"/>
          </a:xfrm>
        </p:spPr>
        <p:txBody>
          <a:bodyPr/>
          <a:lstStyle/>
          <a:p>
            <a:r>
              <a:rPr lang="zh-CN" altLang="en-US" dirty="0"/>
              <a:t>计划安排和分工</a:t>
            </a:r>
            <a:endParaRPr lang="en-US" dirty="0"/>
          </a:p>
        </p:txBody>
      </p:sp>
      <p:sp>
        <p:nvSpPr>
          <p:cNvPr id="4" name="Content Placeholder 3">
            <a:extLst>
              <a:ext uri="{FF2B5EF4-FFF2-40B4-BE49-F238E27FC236}">
                <a16:creationId xmlns:a16="http://schemas.microsoft.com/office/drawing/2014/main" id="{4E2FEFAF-A5B8-4123-8D80-E08C131E2C44}"/>
              </a:ext>
            </a:extLst>
          </p:cNvPr>
          <p:cNvSpPr>
            <a:spLocks noGrp="1"/>
          </p:cNvSpPr>
          <p:nvPr>
            <p:ph sz="quarter" idx="14"/>
          </p:nvPr>
        </p:nvSpPr>
        <p:spPr/>
        <p:txBody>
          <a:bodyPr/>
          <a:lstStyle/>
          <a:p>
            <a:pPr algn="l"/>
            <a:r>
              <a:rPr lang="zh-CN" altLang="en-US" dirty="0"/>
              <a:t>目前任务</a:t>
            </a:r>
            <a:r>
              <a:rPr lang="en-US" altLang="zh-CN" dirty="0"/>
              <a:t>3</a:t>
            </a:r>
            <a:r>
              <a:rPr lang="zh-CN" altLang="en-US" dirty="0"/>
              <a:t>时间安排： </a:t>
            </a:r>
            <a:r>
              <a:rPr lang="en-US" dirty="0"/>
              <a:t>22.4~22.6</a:t>
            </a:r>
            <a:r>
              <a:rPr lang="zh-CN" altLang="en-US" dirty="0"/>
              <a:t>（依据本任务分析进度适当延长</a:t>
            </a:r>
            <a:r>
              <a:rPr lang="zh-CN" altLang="en-US" sz="1800" b="0" i="0" u="none" strike="noStrike" baseline="0" dirty="0">
                <a:solidFill>
                  <a:srgbClr val="000000"/>
                </a:solidFill>
                <a:latin typeface="DengXian" panose="02010600030101010101" pitchFamily="2" charset="-122"/>
                <a:ea typeface="DengXian" panose="02010600030101010101" pitchFamily="2" charset="-122"/>
              </a:rPr>
              <a:t>）</a:t>
            </a:r>
            <a:endParaRPr lang="en-US" altLang="zh-CN" sz="1800" b="0" i="0" u="none" strike="noStrike" baseline="0" dirty="0">
              <a:solidFill>
                <a:srgbClr val="000000"/>
              </a:solidFill>
              <a:latin typeface="DengXian" panose="02010600030101010101" pitchFamily="2" charset="-122"/>
              <a:ea typeface="DengXian" panose="02010600030101010101" pitchFamily="2" charset="-122"/>
            </a:endParaRPr>
          </a:p>
          <a:p>
            <a:pPr algn="l"/>
            <a:r>
              <a:rPr lang="zh-CN" altLang="en-US" dirty="0"/>
              <a:t>分工</a:t>
            </a:r>
            <a:endParaRPr lang="en-US" altLang="zh-CN" dirty="0"/>
          </a:p>
          <a:p>
            <a:pPr lvl="1"/>
            <a:r>
              <a:rPr lang="en-US" altLang="zh-CN" dirty="0"/>
              <a:t>L0</a:t>
            </a:r>
            <a:r>
              <a:rPr lang="zh-CN" altLang="en-US" dirty="0"/>
              <a:t>：</a:t>
            </a:r>
            <a:endParaRPr lang="en-US" altLang="zh-CN" dirty="0"/>
          </a:p>
          <a:p>
            <a:pPr lvl="2"/>
            <a:r>
              <a:rPr lang="zh-CN" altLang="en-US" dirty="0"/>
              <a:t>前向碰撞预警（</a:t>
            </a:r>
            <a:r>
              <a:rPr lang="en-US" altLang="zh-CN" dirty="0"/>
              <a:t>V2V </a:t>
            </a:r>
            <a:r>
              <a:rPr lang="zh-CN" altLang="en-US" dirty="0"/>
              <a:t>预警）</a:t>
            </a:r>
            <a:endParaRPr lang="en-US" altLang="zh-CN" dirty="0"/>
          </a:p>
          <a:p>
            <a:pPr lvl="2"/>
            <a:r>
              <a:rPr lang="zh-CN" altLang="en-US" dirty="0"/>
              <a:t>车辆</a:t>
            </a:r>
            <a:r>
              <a:rPr lang="en-US" altLang="zh-CN" dirty="0"/>
              <a:t>/</a:t>
            </a:r>
            <a:r>
              <a:rPr lang="zh-CN" altLang="en-US" dirty="0"/>
              <a:t>行人</a:t>
            </a:r>
            <a:r>
              <a:rPr lang="en-US" altLang="zh-CN" dirty="0"/>
              <a:t>/</a:t>
            </a:r>
            <a:r>
              <a:rPr lang="zh-CN" altLang="en-US" dirty="0"/>
              <a:t>骑行者自动紧急制动（</a:t>
            </a:r>
            <a:r>
              <a:rPr lang="en-US" altLang="zh-CN" dirty="0"/>
              <a:t>V2V </a:t>
            </a:r>
            <a:r>
              <a:rPr lang="zh-CN" altLang="en-US" dirty="0"/>
              <a:t>短时纵向控制）</a:t>
            </a:r>
            <a:endParaRPr lang="en-US" altLang="zh-CN" dirty="0"/>
          </a:p>
          <a:p>
            <a:pPr lvl="2"/>
            <a:r>
              <a:rPr lang="zh-CN" altLang="en-US" dirty="0"/>
              <a:t>智能限速提示（</a:t>
            </a:r>
            <a:r>
              <a:rPr lang="en-US" altLang="zh-CN" dirty="0"/>
              <a:t>V2I</a:t>
            </a:r>
            <a:r>
              <a:rPr lang="zh-CN" altLang="en-US" dirty="0"/>
              <a:t>）</a:t>
            </a:r>
          </a:p>
          <a:p>
            <a:pPr lvl="1"/>
            <a:r>
              <a:rPr lang="en-US" altLang="zh-CN" dirty="0"/>
              <a:t>L1</a:t>
            </a:r>
            <a:r>
              <a:rPr lang="zh-CN" altLang="en-US" dirty="0"/>
              <a:t>：</a:t>
            </a:r>
            <a:endParaRPr lang="en-US" altLang="zh-CN" dirty="0"/>
          </a:p>
          <a:p>
            <a:pPr lvl="2"/>
            <a:r>
              <a:rPr lang="zh-CN" altLang="en-US" dirty="0"/>
              <a:t>自适应巡航（长时纵向控制）</a:t>
            </a:r>
          </a:p>
          <a:p>
            <a:pPr lvl="1"/>
            <a:r>
              <a:rPr lang="en-US" altLang="zh-CN" dirty="0"/>
              <a:t>L2</a:t>
            </a:r>
            <a:r>
              <a:rPr lang="zh-CN" altLang="en-US" dirty="0"/>
              <a:t>：</a:t>
            </a:r>
            <a:endParaRPr lang="en-US" altLang="zh-CN" dirty="0"/>
          </a:p>
          <a:p>
            <a:pPr lvl="2"/>
            <a:r>
              <a:rPr lang="zh-CN" altLang="en-US" dirty="0"/>
              <a:t>高速公路辅助（长时横向控制）</a:t>
            </a:r>
          </a:p>
          <a:p>
            <a:pPr lvl="1"/>
            <a:r>
              <a:rPr lang="en-US" altLang="zh-CN" dirty="0"/>
              <a:t>L3</a:t>
            </a:r>
            <a:r>
              <a:rPr lang="zh-CN" altLang="en-US" dirty="0"/>
              <a:t>：</a:t>
            </a:r>
            <a:endParaRPr lang="en-US" altLang="zh-CN" dirty="0"/>
          </a:p>
          <a:p>
            <a:pPr lvl="2"/>
            <a:r>
              <a:rPr lang="zh-CN" altLang="en-US" dirty="0"/>
              <a:t>交通拥堵自动驾驶（由于研究较少，仅做简单分析）</a:t>
            </a:r>
          </a:p>
          <a:p>
            <a:pPr lvl="1"/>
            <a:r>
              <a:rPr lang="en-US" altLang="zh-CN" dirty="0"/>
              <a:t>L4</a:t>
            </a:r>
            <a:r>
              <a:rPr lang="zh-CN" altLang="en-US" dirty="0"/>
              <a:t>：</a:t>
            </a:r>
            <a:endParaRPr lang="en-US" altLang="zh-CN" dirty="0"/>
          </a:p>
          <a:p>
            <a:pPr lvl="2"/>
            <a:r>
              <a:rPr lang="zh-CN" altLang="en-US" dirty="0"/>
              <a:t>高度自动驾驶（具体功能待定，分析深度待讨论）</a:t>
            </a:r>
            <a:endParaRPr lang="en-US" altLang="zh-CN" dirty="0"/>
          </a:p>
          <a:p>
            <a:pPr lvl="2"/>
            <a:r>
              <a:rPr lang="zh-CN" altLang="en-US" dirty="0"/>
              <a:t>停车场代客泊车（</a:t>
            </a:r>
            <a:r>
              <a:rPr lang="en-US" altLang="zh-CN" dirty="0"/>
              <a:t>APA7.0</a:t>
            </a:r>
            <a:r>
              <a:rPr lang="zh-CN" altLang="en-US" dirty="0"/>
              <a:t>，开始引入车场协同）</a:t>
            </a:r>
            <a:endParaRPr lang="en-US" dirty="0"/>
          </a:p>
          <a:p>
            <a:pPr algn="l"/>
            <a:endParaRPr lang="en-US" dirty="0"/>
          </a:p>
          <a:p>
            <a:pPr marL="0" indent="0">
              <a:buNone/>
            </a:pPr>
            <a:endParaRPr lang="en-US" dirty="0"/>
          </a:p>
        </p:txBody>
      </p:sp>
      <p:sp>
        <p:nvSpPr>
          <p:cNvPr id="5" name="Subtitle 4">
            <a:extLst>
              <a:ext uri="{FF2B5EF4-FFF2-40B4-BE49-F238E27FC236}">
                <a16:creationId xmlns:a16="http://schemas.microsoft.com/office/drawing/2014/main" id="{2BC2DE3E-22D5-4CB1-A807-00D7D6D9911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551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39FD75-A03F-4ABD-A9EE-48CABEB73A59}"/>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24703721-E0E9-4A11-8089-6542CC292DBA}"/>
              </a:ext>
            </a:extLst>
          </p:cNvPr>
          <p:cNvSpPr>
            <a:spLocks noGrp="1"/>
          </p:cNvSpPr>
          <p:nvPr>
            <p:ph type="title"/>
          </p:nvPr>
        </p:nvSpPr>
        <p:spPr>
          <a:xfrm>
            <a:off x="495300" y="642644"/>
            <a:ext cx="11187112" cy="361959"/>
          </a:xfrm>
        </p:spPr>
        <p:txBody>
          <a:bodyPr/>
          <a:lstStyle/>
          <a:p>
            <a:r>
              <a:rPr lang="zh-CN" altLang="en-US" dirty="0"/>
              <a:t>会议纪要</a:t>
            </a:r>
            <a:endParaRPr lang="en-US" dirty="0"/>
          </a:p>
        </p:txBody>
      </p:sp>
      <p:sp>
        <p:nvSpPr>
          <p:cNvPr id="4" name="Content Placeholder 3">
            <a:extLst>
              <a:ext uri="{FF2B5EF4-FFF2-40B4-BE49-F238E27FC236}">
                <a16:creationId xmlns:a16="http://schemas.microsoft.com/office/drawing/2014/main" id="{444A55E6-C2EA-4CC3-9E18-0863CC2B68CA}"/>
              </a:ext>
            </a:extLst>
          </p:cNvPr>
          <p:cNvSpPr>
            <a:spLocks noGrp="1"/>
          </p:cNvSpPr>
          <p:nvPr>
            <p:ph sz="quarter" idx="14"/>
          </p:nvPr>
        </p:nvSpPr>
        <p:spPr/>
        <p:txBody>
          <a:bodyPr/>
          <a:lstStyle/>
          <a:p>
            <a:r>
              <a:rPr lang="zh-CN" altLang="en-US" dirty="0"/>
              <a:t>结论：</a:t>
            </a:r>
            <a:endParaRPr lang="en-US" altLang="zh-CN" dirty="0"/>
          </a:p>
          <a:p>
            <a:pPr lvl="1"/>
            <a:r>
              <a:rPr lang="zh-CN" altLang="en-US" dirty="0"/>
              <a:t>功能范围：</a:t>
            </a:r>
            <a:endParaRPr lang="en-US" altLang="zh-CN" dirty="0"/>
          </a:p>
          <a:p>
            <a:pPr lvl="2"/>
            <a:r>
              <a:rPr lang="zh-CN" altLang="en-US" dirty="0"/>
              <a:t>主要关注在</a:t>
            </a:r>
            <a:r>
              <a:rPr lang="en-US" altLang="zh-CN" dirty="0"/>
              <a:t>L0-L2</a:t>
            </a:r>
            <a:r>
              <a:rPr lang="zh-CN" altLang="en-US" dirty="0"/>
              <a:t>的相关功能（为避免歧义，任务</a:t>
            </a:r>
            <a:r>
              <a:rPr lang="en-US" altLang="zh-CN" dirty="0"/>
              <a:t>3</a:t>
            </a:r>
            <a:r>
              <a:rPr lang="zh-CN" altLang="en-US" dirty="0"/>
              <a:t>后续分析会直接基于功能，不再基于自动驾驶等级）</a:t>
            </a:r>
            <a:endParaRPr lang="en-US" altLang="zh-CN" dirty="0"/>
          </a:p>
          <a:p>
            <a:pPr lvl="2"/>
            <a:r>
              <a:rPr lang="zh-CN" altLang="en-US" dirty="0"/>
              <a:t>按照</a:t>
            </a:r>
            <a:r>
              <a:rPr lang="en-US" altLang="zh-CN" dirty="0"/>
              <a:t>L0-L2</a:t>
            </a:r>
            <a:r>
              <a:rPr lang="zh-CN" altLang="en-US"/>
              <a:t>顺序进行分析</a:t>
            </a:r>
            <a:endParaRPr lang="en-US" altLang="zh-CN" dirty="0"/>
          </a:p>
          <a:p>
            <a:pPr lvl="1"/>
            <a:r>
              <a:rPr lang="zh-CN" altLang="en-US" dirty="0"/>
              <a:t>展开角度：</a:t>
            </a:r>
            <a:endParaRPr lang="en-US" altLang="zh-CN" dirty="0"/>
          </a:p>
          <a:p>
            <a:pPr lvl="2"/>
            <a:r>
              <a:rPr lang="zh-CN" altLang="en-US" dirty="0"/>
              <a:t>分为功能改进和体验提升</a:t>
            </a:r>
            <a:endParaRPr lang="en-US" altLang="zh-CN" dirty="0"/>
          </a:p>
          <a:p>
            <a:pPr lvl="2"/>
            <a:r>
              <a:rPr lang="zh-CN" altLang="en-US" dirty="0"/>
              <a:t>考虑</a:t>
            </a:r>
            <a:r>
              <a:rPr lang="en-US" altLang="zh-CN" dirty="0"/>
              <a:t>V2X</a:t>
            </a:r>
            <a:r>
              <a:rPr lang="zh-CN" altLang="en-US" dirty="0"/>
              <a:t>典型场景和应用</a:t>
            </a:r>
            <a:endParaRPr lang="en-US" altLang="zh-CN" dirty="0"/>
          </a:p>
          <a:p>
            <a:pPr lvl="1"/>
            <a:r>
              <a:rPr lang="zh-CN" altLang="en-US" dirty="0"/>
              <a:t>输出目标：</a:t>
            </a:r>
            <a:endParaRPr lang="en-US" altLang="zh-CN" dirty="0"/>
          </a:p>
          <a:p>
            <a:pPr lvl="2"/>
            <a:r>
              <a:rPr lang="zh-CN" altLang="en-US" dirty="0"/>
              <a:t>从单车智能功能出发展开融合分析，包含融合过程和结果分析</a:t>
            </a:r>
            <a:endParaRPr lang="en-US" altLang="zh-CN" dirty="0"/>
          </a:p>
          <a:p>
            <a:r>
              <a:rPr lang="zh-CN" altLang="en-US" dirty="0"/>
              <a:t>下一步计划：</a:t>
            </a:r>
            <a:endParaRPr lang="en-US" altLang="zh-CN" dirty="0"/>
          </a:p>
          <a:p>
            <a:pPr lvl="1"/>
            <a:r>
              <a:rPr lang="zh-CN" altLang="en-US" dirty="0"/>
              <a:t>考虑是否加入定量分析 </a:t>
            </a:r>
            <a:r>
              <a:rPr lang="en-US" altLang="zh-CN" dirty="0"/>
              <a:t>- </a:t>
            </a:r>
            <a:r>
              <a:rPr lang="zh-CN" altLang="en-US" dirty="0"/>
              <a:t>欢迎相关高校和企业有对相应研究的加入任务</a:t>
            </a:r>
            <a:r>
              <a:rPr lang="en-US" altLang="zh-CN" dirty="0"/>
              <a:t>3</a:t>
            </a:r>
            <a:r>
              <a:rPr lang="zh-CN" altLang="en-US" dirty="0"/>
              <a:t>的讨论</a:t>
            </a:r>
            <a:endParaRPr lang="en-US" altLang="zh-CN" dirty="0"/>
          </a:p>
          <a:p>
            <a:pPr lvl="1"/>
            <a:r>
              <a:rPr lang="zh-CN" altLang="en-US" dirty="0"/>
              <a:t>任务</a:t>
            </a:r>
            <a:r>
              <a:rPr lang="en-US" altLang="zh-CN" dirty="0"/>
              <a:t>3</a:t>
            </a:r>
            <a:r>
              <a:rPr lang="zh-CN" altLang="en-US" dirty="0"/>
              <a:t>考虑与后续任务对齐，保持同功能由相同企业进行输入</a:t>
            </a:r>
            <a:endParaRPr lang="en-US" altLang="zh-CN" dirty="0"/>
          </a:p>
          <a:p>
            <a:pPr lvl="1"/>
            <a:r>
              <a:rPr lang="zh-CN" altLang="en-US" dirty="0"/>
              <a:t>基于任务</a:t>
            </a:r>
            <a:r>
              <a:rPr lang="en-US" altLang="zh-CN" dirty="0"/>
              <a:t>2</a:t>
            </a:r>
            <a:r>
              <a:rPr lang="zh-CN" altLang="en-US" dirty="0"/>
              <a:t>输出列表，对功能进行认领和展开分析</a:t>
            </a:r>
            <a:endParaRPr lang="en-US" altLang="zh-CN" dirty="0"/>
          </a:p>
          <a:p>
            <a:pPr lvl="1"/>
            <a:endParaRPr lang="en-US" altLang="zh-CN" dirty="0"/>
          </a:p>
          <a:p>
            <a:endParaRPr lang="en-US" dirty="0"/>
          </a:p>
        </p:txBody>
      </p:sp>
      <p:sp>
        <p:nvSpPr>
          <p:cNvPr id="5" name="Subtitle 4">
            <a:extLst>
              <a:ext uri="{FF2B5EF4-FFF2-40B4-BE49-F238E27FC236}">
                <a16:creationId xmlns:a16="http://schemas.microsoft.com/office/drawing/2014/main" id="{50847A07-94D5-4C36-9FDD-29ED29191B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955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8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Corporate Public SIMPLIFIED Template Feb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10" id="{D8F15224-7C38-43CE-8032-B0DD7D6C75DF}" vid="{3D2AAE0D-AE6B-471D-B5BF-7FC309B21570}"/>
    </a:ext>
  </a:extLst>
</a:theme>
</file>

<file path=ppt/theme/theme2.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07c8000d289984e4f454e79c6668b22d">
  <xsd:schema xmlns:xsd="http://www.w3.org/2001/XMLSchema" xmlns:xs="http://www.w3.org/2001/XMLSchema" xmlns:p="http://schemas.microsoft.com/office/2006/metadata/properties" xmlns:ns2="061b9647-4e8e-4322-8827-bc9d1fc10aaf" targetNamespace="http://schemas.microsoft.com/office/2006/metadata/properties" ma:root="true" ma:fieldsID="61e8030b634e993b971bb5b7c953b055"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 xsi:nil="tru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2022-05-13T07:00:00+00:00</Meeting_x0020_Date>
    <Organization_x0020_Name xmlns="061b9647-4e8e-4322-8827-bc9d1fc10aaf">IMT-2020</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Props1.xml><?xml version="1.0" encoding="utf-8"?>
<ds:datastoreItem xmlns:ds="http://schemas.openxmlformats.org/officeDocument/2006/customXml" ds:itemID="{0046B64E-6738-448E-B279-17B4BBF4812A}"/>
</file>

<file path=customXml/itemProps2.xml><?xml version="1.0" encoding="utf-8"?>
<ds:datastoreItem xmlns:ds="http://schemas.openxmlformats.org/officeDocument/2006/customXml" ds:itemID="{E6C380A3-93FC-4BD7-B227-FD71DF12AEE7}"/>
</file>

<file path=customXml/itemProps3.xml><?xml version="1.0" encoding="utf-8"?>
<ds:datastoreItem xmlns:ds="http://schemas.openxmlformats.org/officeDocument/2006/customXml" ds:itemID="{4D615D8E-CB3E-4AE1-AAA3-4E81486EF45D}"/>
</file>

<file path=docProps/app.xml><?xml version="1.0" encoding="utf-8"?>
<Properties xmlns="http://schemas.openxmlformats.org/officeDocument/2006/extended-properties" xmlns:vt="http://schemas.openxmlformats.org/officeDocument/2006/docPropsVTypes">
  <Template>SIMPLIFIED Qualcomm Corporate Public Template - Mar 2022</Template>
  <TotalTime>3090</TotalTime>
  <Words>1350</Words>
  <Application>Microsoft Office PowerPoint</Application>
  <PresentationFormat>Widescreen</PresentationFormat>
  <Paragraphs>106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DengXian</vt:lpstr>
      <vt:lpstr>Qualcomm Next Thin</vt:lpstr>
      <vt:lpstr>Arial</vt:lpstr>
      <vt:lpstr>Calibri</vt:lpstr>
      <vt:lpstr>Century Gothic</vt:lpstr>
      <vt:lpstr>Microsoft Sans Serif</vt:lpstr>
      <vt:lpstr>Qualcomm Corporate Public SIMPLIFIED Template Feb2022</vt:lpstr>
      <vt:lpstr>C-V2X与单车智能融合应用研究  任务3：功能分析</vt:lpstr>
      <vt:lpstr>PowerPoint Presentation</vt:lpstr>
      <vt:lpstr>融合功能建议列表 – 任务2输入</vt:lpstr>
      <vt:lpstr>融合功能建议列表 – 任务2输入</vt:lpstr>
      <vt:lpstr>功能分析工作思路</vt:lpstr>
      <vt:lpstr>计划安排和分工</vt:lpstr>
      <vt:lpstr>会议纪要</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C-V2X与单车智能融合应用研究  任务3：功能分析</dc:title>
  <dc:creator>Qiwen Deng</dc:creator>
  <cp:lastModifiedBy>Qiwen Deng</cp:lastModifiedBy>
  <cp:revision>1</cp:revision>
  <dcterms:created xsi:type="dcterms:W3CDTF">2022-05-10T13:29:42Z</dcterms:created>
  <dcterms:modified xsi:type="dcterms:W3CDTF">2022-05-13T09:09:13Z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11556172</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ContentTypeId">
    <vt:lpwstr>0x01010095B2E4407BF2CA45B5CA71B98E70B49E</vt:lpwstr>
  </property>
</Properties>
</file>