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6DD9F2-2DFD-40D2-869B-572AABA0FC15}" v="84" dt="2021-05-25T12:56:58.0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 Id="rId14"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rendra Kumar" userId="b0a8125b-5140-4824-854a-4f4b532b4a8c" providerId="ADAL" clId="{3C6DD9F2-2DFD-40D2-869B-572AABA0FC15}"/>
    <pc:docChg chg="custSel addSld modSld">
      <pc:chgData name="Virendra Kumar" userId="b0a8125b-5140-4824-854a-4f4b532b4a8c" providerId="ADAL" clId="{3C6DD9F2-2DFD-40D2-869B-572AABA0FC15}" dt="2021-05-25T12:56:58.097" v="881" actId="207"/>
      <pc:docMkLst>
        <pc:docMk/>
      </pc:docMkLst>
      <pc:sldChg chg="modSp new mod">
        <pc:chgData name="Virendra Kumar" userId="b0a8125b-5140-4824-854a-4f4b532b4a8c" providerId="ADAL" clId="{3C6DD9F2-2DFD-40D2-869B-572AABA0FC15}" dt="2021-05-25T12:20:32.759" v="125" actId="20577"/>
        <pc:sldMkLst>
          <pc:docMk/>
          <pc:sldMk cId="1431360182" sldId="256"/>
        </pc:sldMkLst>
        <pc:spChg chg="mod">
          <ac:chgData name="Virendra Kumar" userId="b0a8125b-5140-4824-854a-4f4b532b4a8c" providerId="ADAL" clId="{3C6DD9F2-2DFD-40D2-869B-572AABA0FC15}" dt="2021-05-25T12:20:32.759" v="125" actId="20577"/>
          <ac:spMkLst>
            <pc:docMk/>
            <pc:sldMk cId="1431360182" sldId="256"/>
            <ac:spMk id="2" creationId="{F5F512BD-C7B9-491F-94BB-E79516B068F4}"/>
          </ac:spMkLst>
        </pc:spChg>
        <pc:spChg chg="mod">
          <ac:chgData name="Virendra Kumar" userId="b0a8125b-5140-4824-854a-4f4b532b4a8c" providerId="ADAL" clId="{3C6DD9F2-2DFD-40D2-869B-572AABA0FC15}" dt="2021-05-25T12:17:18.147" v="75" actId="20577"/>
          <ac:spMkLst>
            <pc:docMk/>
            <pc:sldMk cId="1431360182" sldId="256"/>
            <ac:spMk id="3" creationId="{57B7319A-6BBD-40BD-A766-64DD15FCDDE3}"/>
          </ac:spMkLst>
        </pc:spChg>
      </pc:sldChg>
      <pc:sldChg chg="addSp modSp new mod modAnim">
        <pc:chgData name="Virendra Kumar" userId="b0a8125b-5140-4824-854a-4f4b532b4a8c" providerId="ADAL" clId="{3C6DD9F2-2DFD-40D2-869B-572AABA0FC15}" dt="2021-05-25T12:56:58.097" v="881" actId="207"/>
        <pc:sldMkLst>
          <pc:docMk/>
          <pc:sldMk cId="2140496553" sldId="257"/>
        </pc:sldMkLst>
        <pc:spChg chg="mod">
          <ac:chgData name="Virendra Kumar" userId="b0a8125b-5140-4824-854a-4f4b532b4a8c" providerId="ADAL" clId="{3C6DD9F2-2DFD-40D2-869B-572AABA0FC15}" dt="2021-05-25T12:17:34.746" v="84" actId="20577"/>
          <ac:spMkLst>
            <pc:docMk/>
            <pc:sldMk cId="2140496553" sldId="257"/>
            <ac:spMk id="2" creationId="{F2B5E89E-B98C-403D-83B8-A4E0BE648A7C}"/>
          </ac:spMkLst>
        </pc:spChg>
        <pc:spChg chg="mod">
          <ac:chgData name="Virendra Kumar" userId="b0a8125b-5140-4824-854a-4f4b532b4a8c" providerId="ADAL" clId="{3C6DD9F2-2DFD-40D2-869B-572AABA0FC15}" dt="2021-05-25T12:56:58.097" v="881" actId="207"/>
          <ac:spMkLst>
            <pc:docMk/>
            <pc:sldMk cId="2140496553" sldId="257"/>
            <ac:spMk id="3" creationId="{A9C15E46-CB8B-4B44-B3BF-9EDE506BB85C}"/>
          </ac:spMkLst>
        </pc:spChg>
        <pc:spChg chg="add mod">
          <ac:chgData name="Virendra Kumar" userId="b0a8125b-5140-4824-854a-4f4b532b4a8c" providerId="ADAL" clId="{3C6DD9F2-2DFD-40D2-869B-572AABA0FC15}" dt="2021-05-25T12:32:53.916" v="326" actId="164"/>
          <ac:spMkLst>
            <pc:docMk/>
            <pc:sldMk cId="2140496553" sldId="257"/>
            <ac:spMk id="6" creationId="{E3774830-3097-4D02-8D3C-7D06FA43D402}"/>
          </ac:spMkLst>
        </pc:spChg>
        <pc:spChg chg="add mod">
          <ac:chgData name="Virendra Kumar" userId="b0a8125b-5140-4824-854a-4f4b532b4a8c" providerId="ADAL" clId="{3C6DD9F2-2DFD-40D2-869B-572AABA0FC15}" dt="2021-05-25T12:36:52.740" v="334" actId="164"/>
          <ac:spMkLst>
            <pc:docMk/>
            <pc:sldMk cId="2140496553" sldId="257"/>
            <ac:spMk id="10" creationId="{A8180FE0-00A2-4D63-9859-1DCC2655E7D8}"/>
          </ac:spMkLst>
        </pc:spChg>
        <pc:spChg chg="add mod">
          <ac:chgData name="Virendra Kumar" userId="b0a8125b-5140-4824-854a-4f4b532b4a8c" providerId="ADAL" clId="{3C6DD9F2-2DFD-40D2-869B-572AABA0FC15}" dt="2021-05-25T12:54:37.986" v="876" actId="1076"/>
          <ac:spMkLst>
            <pc:docMk/>
            <pc:sldMk cId="2140496553" sldId="257"/>
            <ac:spMk id="12" creationId="{FACE5693-50A7-456D-A146-45D3469B1696}"/>
          </ac:spMkLst>
        </pc:spChg>
        <pc:spChg chg="add mod">
          <ac:chgData name="Virendra Kumar" userId="b0a8125b-5140-4824-854a-4f4b532b4a8c" providerId="ADAL" clId="{3C6DD9F2-2DFD-40D2-869B-572AABA0FC15}" dt="2021-05-25T12:54:48.587" v="877" actId="164"/>
          <ac:spMkLst>
            <pc:docMk/>
            <pc:sldMk cId="2140496553" sldId="257"/>
            <ac:spMk id="14" creationId="{5FC96B5A-2E50-4345-91C9-58751BEC8EBF}"/>
          </ac:spMkLst>
        </pc:spChg>
        <pc:grpChg chg="add mod">
          <ac:chgData name="Virendra Kumar" userId="b0a8125b-5140-4824-854a-4f4b532b4a8c" providerId="ADAL" clId="{3C6DD9F2-2DFD-40D2-869B-572AABA0FC15}" dt="2021-05-25T12:54:48.587" v="877" actId="164"/>
          <ac:grpSpMkLst>
            <pc:docMk/>
            <pc:sldMk cId="2140496553" sldId="257"/>
            <ac:grpSpMk id="9" creationId="{EE4CE92E-BE70-40BE-A649-AA6FD25412EA}"/>
          </ac:grpSpMkLst>
        </pc:grpChg>
        <pc:grpChg chg="add mod">
          <ac:chgData name="Virendra Kumar" userId="b0a8125b-5140-4824-854a-4f4b532b4a8c" providerId="ADAL" clId="{3C6DD9F2-2DFD-40D2-869B-572AABA0FC15}" dt="2021-05-25T12:53:47.060" v="865" actId="164"/>
          <ac:grpSpMkLst>
            <pc:docMk/>
            <pc:sldMk cId="2140496553" sldId="257"/>
            <ac:grpSpMk id="11" creationId="{5A929625-8722-498F-94F1-E761FB99EB3A}"/>
          </ac:grpSpMkLst>
        </pc:grpChg>
        <pc:grpChg chg="add mod">
          <ac:chgData name="Virendra Kumar" userId="b0a8125b-5140-4824-854a-4f4b532b4a8c" providerId="ADAL" clId="{3C6DD9F2-2DFD-40D2-869B-572AABA0FC15}" dt="2021-05-25T12:53:47.060" v="865" actId="164"/>
          <ac:grpSpMkLst>
            <pc:docMk/>
            <pc:sldMk cId="2140496553" sldId="257"/>
            <ac:grpSpMk id="13" creationId="{F34A3B4B-7B98-45BA-9890-0CE08CA23961}"/>
          </ac:grpSpMkLst>
        </pc:grpChg>
        <pc:grpChg chg="add mod">
          <ac:chgData name="Virendra Kumar" userId="b0a8125b-5140-4824-854a-4f4b532b4a8c" providerId="ADAL" clId="{3C6DD9F2-2DFD-40D2-869B-572AABA0FC15}" dt="2021-05-25T12:54:48.587" v="877" actId="164"/>
          <ac:grpSpMkLst>
            <pc:docMk/>
            <pc:sldMk cId="2140496553" sldId="257"/>
            <ac:grpSpMk id="15" creationId="{EB53D73D-3001-4560-8293-AF360F7D71D9}"/>
          </ac:grpSpMkLst>
        </pc:grpChg>
        <pc:picChg chg="add mod modCrop">
          <ac:chgData name="Virendra Kumar" userId="b0a8125b-5140-4824-854a-4f4b532b4a8c" providerId="ADAL" clId="{3C6DD9F2-2DFD-40D2-869B-572AABA0FC15}" dt="2021-05-25T12:32:53.916" v="326" actId="164"/>
          <ac:picMkLst>
            <pc:docMk/>
            <pc:sldMk cId="2140496553" sldId="257"/>
            <ac:picMk id="5" creationId="{28FEC1F6-E751-4416-90E2-BEC1855AB3F9}"/>
          </ac:picMkLst>
        </pc:picChg>
        <pc:picChg chg="add mod modCrop">
          <ac:chgData name="Virendra Kumar" userId="b0a8125b-5140-4824-854a-4f4b532b4a8c" providerId="ADAL" clId="{3C6DD9F2-2DFD-40D2-869B-572AABA0FC15}" dt="2021-05-25T12:36:52.740" v="334" actId="164"/>
          <ac:picMkLst>
            <pc:docMk/>
            <pc:sldMk cId="2140496553" sldId="257"/>
            <ac:picMk id="8" creationId="{AA7E0A96-69AF-46A1-83C6-A24CD46EDF0B}"/>
          </ac:picMkLst>
        </pc:picChg>
      </pc:sldChg>
      <pc:sldChg chg="modSp new mod">
        <pc:chgData name="Virendra Kumar" userId="b0a8125b-5140-4824-854a-4f4b532b4a8c" providerId="ADAL" clId="{3C6DD9F2-2DFD-40D2-869B-572AABA0FC15}" dt="2021-05-25T12:51:26.031" v="840" actId="20577"/>
        <pc:sldMkLst>
          <pc:docMk/>
          <pc:sldMk cId="259573349" sldId="258"/>
        </pc:sldMkLst>
        <pc:spChg chg="mod">
          <ac:chgData name="Virendra Kumar" userId="b0a8125b-5140-4824-854a-4f4b532b4a8c" providerId="ADAL" clId="{3C6DD9F2-2DFD-40D2-869B-572AABA0FC15}" dt="2021-05-25T12:41:31.619" v="420" actId="20577"/>
          <ac:spMkLst>
            <pc:docMk/>
            <pc:sldMk cId="259573349" sldId="258"/>
            <ac:spMk id="2" creationId="{9CE0552C-1D57-448D-9C05-1ABA88B6C717}"/>
          </ac:spMkLst>
        </pc:spChg>
        <pc:spChg chg="mod">
          <ac:chgData name="Virendra Kumar" userId="b0a8125b-5140-4824-854a-4f4b532b4a8c" providerId="ADAL" clId="{3C6DD9F2-2DFD-40D2-869B-572AABA0FC15}" dt="2021-05-25T12:51:26.031" v="840" actId="20577"/>
          <ac:spMkLst>
            <pc:docMk/>
            <pc:sldMk cId="259573349" sldId="258"/>
            <ac:spMk id="3" creationId="{0DCC84ED-D3C3-42EB-9D52-091A60BE540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A938C4-186B-4F6B-8CB4-AEF5A3D30ACE}" type="datetimeFigureOut">
              <a:rPr lang="en-US" smtClean="0"/>
              <a:t>5/25/2021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51905D-CE62-4BDF-BC4C-F300914AF682}" type="slidenum">
              <a:rPr lang="en-US" smtClean="0"/>
              <a:t>‹#›</a:t>
            </a:fld>
            <a:endParaRPr lang="en-US"/>
          </a:p>
        </p:txBody>
      </p:sp>
    </p:spTree>
    <p:extLst>
      <p:ext uri="{BB962C8B-B14F-4D97-AF65-F5344CB8AC3E}">
        <p14:creationId xmlns:p14="http://schemas.microsoft.com/office/powerpoint/2010/main" val="3356861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51905D-CE62-4BDF-BC4C-F300914AF682}" type="slidenum">
              <a:rPr lang="en-US" smtClean="0"/>
              <a:t>2</a:t>
            </a:fld>
            <a:endParaRPr lang="en-US"/>
          </a:p>
        </p:txBody>
      </p:sp>
    </p:spTree>
    <p:extLst>
      <p:ext uri="{BB962C8B-B14F-4D97-AF65-F5344CB8AC3E}">
        <p14:creationId xmlns:p14="http://schemas.microsoft.com/office/powerpoint/2010/main" val="1126965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3AE1D-8DD8-4F73-9342-B3C90114B9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968785-0F2C-4803-9109-6702C6E723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2DB0F1-739D-4689-8A4E-8816BA1DFD66}"/>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5" name="Footer Placeholder 4">
            <a:extLst>
              <a:ext uri="{FF2B5EF4-FFF2-40B4-BE49-F238E27FC236}">
                <a16:creationId xmlns:a16="http://schemas.microsoft.com/office/drawing/2014/main" id="{C307E93B-D5B9-4B52-9665-BD64020A65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734408-95E2-4538-8E51-55F2A4C91EFA}"/>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465455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6E109-3015-42CB-BB3E-AE6438BE97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4037E9-5B45-41BE-9584-653CF84520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456C86-AC84-4BA2-824F-28C208528DF3}"/>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5" name="Footer Placeholder 4">
            <a:extLst>
              <a:ext uri="{FF2B5EF4-FFF2-40B4-BE49-F238E27FC236}">
                <a16:creationId xmlns:a16="http://schemas.microsoft.com/office/drawing/2014/main" id="{B0D12A11-FBA4-4C2A-84C9-B0EF723523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0EA073-2AA5-477B-8AEC-ED5F400FBAE5}"/>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1745488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E8CA3C-1809-49B8-826E-A20C2DFB3C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5F18EE-3B56-4560-A483-EC1AE3CA85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966E8E-1B7A-46DF-88EB-7AAD18EEECDC}"/>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5" name="Footer Placeholder 4">
            <a:extLst>
              <a:ext uri="{FF2B5EF4-FFF2-40B4-BE49-F238E27FC236}">
                <a16:creationId xmlns:a16="http://schemas.microsoft.com/office/drawing/2014/main" id="{D3B7B5B6-6AF0-444F-925C-879F828934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13F99-B8BF-4AE1-ABCD-A1BB050AA2F6}"/>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2985507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F9E69-B36D-49FB-8A77-6B1D81C920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2F23FC-D2E7-4B09-B090-9A42EBB4C6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4C2055-CA23-407A-BB87-D17FD665C409}"/>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5" name="Footer Placeholder 4">
            <a:extLst>
              <a:ext uri="{FF2B5EF4-FFF2-40B4-BE49-F238E27FC236}">
                <a16:creationId xmlns:a16="http://schemas.microsoft.com/office/drawing/2014/main" id="{BD9DED8D-E944-44C9-B36E-B56FA49340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AE6B72-CA37-486D-AD0D-FB674C21630C}"/>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4193207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87925-A364-4864-A836-D81CD00683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E655A8-1360-4BC7-894F-DDE1A403EF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116683-57DD-4AAE-9AA0-C8040C05B643}"/>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5" name="Footer Placeholder 4">
            <a:extLst>
              <a:ext uri="{FF2B5EF4-FFF2-40B4-BE49-F238E27FC236}">
                <a16:creationId xmlns:a16="http://schemas.microsoft.com/office/drawing/2014/main" id="{B29CC35A-1C82-4283-89C9-F152835DED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D7B9D-F2D8-4449-8324-94DB74057069}"/>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215417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8DDE6-6A93-4713-8F87-ACE8B9A809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A0422C-0DCF-465B-9643-F758DCA053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4C9CD1-CFE9-4241-B04B-23642C957B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7D7BADF-C4C0-4137-857D-3BDDAA31D170}"/>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6" name="Footer Placeholder 5">
            <a:extLst>
              <a:ext uri="{FF2B5EF4-FFF2-40B4-BE49-F238E27FC236}">
                <a16:creationId xmlns:a16="http://schemas.microsoft.com/office/drawing/2014/main" id="{37948D71-31D0-437F-B517-512B811962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4EAEFD-62A7-443A-92D1-2475A4F93DF3}"/>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2099635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18561-E8F8-433E-927B-E1E41CF1285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CD1722-76C4-45F1-881A-2DC3FB519C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70CB7A-27FF-4759-A331-ED284F2378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F58DCA-604F-4B63-8C8E-CD1ADCFAEC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CC65D9-E9A4-4A9F-BCA5-0F3FAD74DA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1CC6B4-71F5-4F71-B727-53123A79035F}"/>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8" name="Footer Placeholder 7">
            <a:extLst>
              <a:ext uri="{FF2B5EF4-FFF2-40B4-BE49-F238E27FC236}">
                <a16:creationId xmlns:a16="http://schemas.microsoft.com/office/drawing/2014/main" id="{C6BE6DBF-B1A1-4664-9EBF-FAA0D2A8F8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74B39F-9308-4090-9E93-88AC82C9E7ED}"/>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3851160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4DF1A-CFDF-40B1-A82D-5B5C0ECF4D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60080CC-B731-43ED-A641-68441CE892E5}"/>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4" name="Footer Placeholder 3">
            <a:extLst>
              <a:ext uri="{FF2B5EF4-FFF2-40B4-BE49-F238E27FC236}">
                <a16:creationId xmlns:a16="http://schemas.microsoft.com/office/drawing/2014/main" id="{0112DA87-7CD0-4A9D-A069-800C8CA7AA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C0F4AC-AFE1-42BA-AFE7-C2FE43BE1CDD}"/>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4064038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647B5-06EB-4D43-9FA4-260AAAA2F59B}"/>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3" name="Footer Placeholder 2">
            <a:extLst>
              <a:ext uri="{FF2B5EF4-FFF2-40B4-BE49-F238E27FC236}">
                <a16:creationId xmlns:a16="http://schemas.microsoft.com/office/drawing/2014/main" id="{945F0C3D-4948-4210-866D-CF227B11FB9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D780EB-53C6-4CE3-B598-D0A208C50D1A}"/>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1915214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88E9B-B23C-4C7F-9C3B-97369A7F0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31AAF7-DE7F-4FBB-A0AA-B5E12C5716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D91411-248C-472F-A440-8B2DAAF2C3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486AD6-0F13-4E77-A25B-39855C106580}"/>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6" name="Footer Placeholder 5">
            <a:extLst>
              <a:ext uri="{FF2B5EF4-FFF2-40B4-BE49-F238E27FC236}">
                <a16:creationId xmlns:a16="http://schemas.microsoft.com/office/drawing/2014/main" id="{849F0C61-E1DE-4384-89C5-FA609D092B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F84EB8-09BF-4161-A149-CDE5DA491160}"/>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2004415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2C7A3-2E82-4A78-92E3-49FD42A990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DBDEB0-D01A-4F28-9E96-2E6E7DAA97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648D2EA-2EF9-486A-B14A-7E83E7D9A1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AA98BE-27CA-475F-A306-C337B1512493}"/>
              </a:ext>
            </a:extLst>
          </p:cNvPr>
          <p:cNvSpPr>
            <a:spLocks noGrp="1"/>
          </p:cNvSpPr>
          <p:nvPr>
            <p:ph type="dt" sz="half" idx="10"/>
          </p:nvPr>
        </p:nvSpPr>
        <p:spPr/>
        <p:txBody>
          <a:bodyPr/>
          <a:lstStyle/>
          <a:p>
            <a:fld id="{F12D7A5E-B14D-491C-BF06-F1B679C35D41}" type="datetimeFigureOut">
              <a:rPr lang="en-US" smtClean="0"/>
              <a:t>5/25/2021</a:t>
            </a:fld>
            <a:endParaRPr lang="en-US"/>
          </a:p>
        </p:txBody>
      </p:sp>
      <p:sp>
        <p:nvSpPr>
          <p:cNvPr id="6" name="Footer Placeholder 5">
            <a:extLst>
              <a:ext uri="{FF2B5EF4-FFF2-40B4-BE49-F238E27FC236}">
                <a16:creationId xmlns:a16="http://schemas.microsoft.com/office/drawing/2014/main" id="{84A05234-5E36-4184-9833-DA87F7FF4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4E6121-7E36-4655-A44A-37B42D6DEDDA}"/>
              </a:ext>
            </a:extLst>
          </p:cNvPr>
          <p:cNvSpPr>
            <a:spLocks noGrp="1"/>
          </p:cNvSpPr>
          <p:nvPr>
            <p:ph type="sldNum" sz="quarter" idx="12"/>
          </p:nvPr>
        </p:nvSpPr>
        <p:spPr/>
        <p:txBody>
          <a:bodyPr/>
          <a:lstStyle/>
          <a:p>
            <a:fld id="{821A3D37-C9B3-4FF6-8511-F44ADE5CB6FE}" type="slidenum">
              <a:rPr lang="en-US" smtClean="0"/>
              <a:t>‹#›</a:t>
            </a:fld>
            <a:endParaRPr lang="en-US"/>
          </a:p>
        </p:txBody>
      </p:sp>
    </p:spTree>
    <p:extLst>
      <p:ext uri="{BB962C8B-B14F-4D97-AF65-F5344CB8AC3E}">
        <p14:creationId xmlns:p14="http://schemas.microsoft.com/office/powerpoint/2010/main" val="2203746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024EEC-6B5C-434B-B9DC-0F80AEDDD4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5D196F-846E-40EA-896A-ABC442DFCD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F098AF-2F4E-4842-9544-EC9140D798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2D7A5E-B14D-491C-BF06-F1B679C35D41}" type="datetimeFigureOut">
              <a:rPr lang="en-US" smtClean="0"/>
              <a:t>5/25/2021</a:t>
            </a:fld>
            <a:endParaRPr lang="en-US"/>
          </a:p>
        </p:txBody>
      </p:sp>
      <p:sp>
        <p:nvSpPr>
          <p:cNvPr id="5" name="Footer Placeholder 4">
            <a:extLst>
              <a:ext uri="{FF2B5EF4-FFF2-40B4-BE49-F238E27FC236}">
                <a16:creationId xmlns:a16="http://schemas.microsoft.com/office/drawing/2014/main" id="{7ACD10BA-C126-4558-8DDF-E87D5E0676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5D98A4-1DAF-420C-82BB-8235A4A17F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1A3D37-C9B3-4FF6-8511-F44ADE5CB6FE}" type="slidenum">
              <a:rPr lang="en-US" smtClean="0"/>
              <a:t>‹#›</a:t>
            </a:fld>
            <a:endParaRPr lang="en-US"/>
          </a:p>
        </p:txBody>
      </p:sp>
    </p:spTree>
    <p:extLst>
      <p:ext uri="{BB962C8B-B14F-4D97-AF65-F5344CB8AC3E}">
        <p14:creationId xmlns:p14="http://schemas.microsoft.com/office/powerpoint/2010/main" val="1345119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tsi.org/deliver/etsi_ts/102900_102999/102940/01.03.01_60/ts_102940v010301p.pdf" TargetMode="External"/><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etsi.org/deliver/etsi_ts/103000_103099/103097/01.04.01_60/ts_103097v010401p.pdf" TargetMode="External"/><Relationship Id="rId4" Type="http://schemas.openxmlformats.org/officeDocument/2006/relationships/hyperlink" Target="https://www.etsi.org/deliver/etsi_ts/102900_102999/102941/01.04.01_60/ts_102941v010401p.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etsi.org/deliver/etsi_ts/102900_102999/102941/01.04.01_60/ts_102941v010401p.pdf" TargetMode="External"/><Relationship Id="rId2" Type="http://schemas.openxmlformats.org/officeDocument/2006/relationships/hyperlink" Target="https://www.etsi.org/deliver/etsi_ts/102900_102999/102940/01.03.01_60/ts_102940v010301p.pdf" TargetMode="External"/><Relationship Id="rId1" Type="http://schemas.openxmlformats.org/officeDocument/2006/relationships/slideLayout" Target="../slideLayouts/slideLayout2.xml"/><Relationship Id="rId4" Type="http://schemas.openxmlformats.org/officeDocument/2006/relationships/hyperlink" Target="https://www.etsi.org/deliver/etsi_ts/103000_103099/103097/01.04.01_60/ts_103097v010401p.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512BD-C7B9-491F-94BB-E79516B068F4}"/>
              </a:ext>
            </a:extLst>
          </p:cNvPr>
          <p:cNvSpPr>
            <a:spLocks noGrp="1"/>
          </p:cNvSpPr>
          <p:nvPr>
            <p:ph type="ctrTitle"/>
          </p:nvPr>
        </p:nvSpPr>
        <p:spPr/>
        <p:txBody>
          <a:bodyPr/>
          <a:lstStyle/>
          <a:p>
            <a:r>
              <a:rPr lang="en-US" dirty="0"/>
              <a:t>EU-ESPS Task 3 - End Entity Revocation: Status Update</a:t>
            </a:r>
          </a:p>
        </p:txBody>
      </p:sp>
      <p:sp>
        <p:nvSpPr>
          <p:cNvPr id="3" name="Subtitle 2">
            <a:extLst>
              <a:ext uri="{FF2B5EF4-FFF2-40B4-BE49-F238E27FC236}">
                <a16:creationId xmlns:a16="http://schemas.microsoft.com/office/drawing/2014/main" id="{57B7319A-6BBD-40BD-A766-64DD15FCDDE3}"/>
              </a:ext>
            </a:extLst>
          </p:cNvPr>
          <p:cNvSpPr>
            <a:spLocks noGrp="1"/>
          </p:cNvSpPr>
          <p:nvPr>
            <p:ph type="subTitle" idx="1"/>
          </p:nvPr>
        </p:nvSpPr>
        <p:spPr/>
        <p:txBody>
          <a:bodyPr/>
          <a:lstStyle/>
          <a:p>
            <a:r>
              <a:rPr lang="en-US" dirty="0"/>
              <a:t>Virendra Kumar (Qualcomm)</a:t>
            </a:r>
          </a:p>
        </p:txBody>
      </p:sp>
    </p:spTree>
    <p:extLst>
      <p:ext uri="{BB962C8B-B14F-4D97-AF65-F5344CB8AC3E}">
        <p14:creationId xmlns:p14="http://schemas.microsoft.com/office/powerpoint/2010/main" val="1431360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5E89E-B98C-403D-83B8-A4E0BE648A7C}"/>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A9C15E46-CB8B-4B44-B3BF-9EDE506BB85C}"/>
              </a:ext>
            </a:extLst>
          </p:cNvPr>
          <p:cNvSpPr>
            <a:spLocks noGrp="1"/>
          </p:cNvSpPr>
          <p:nvPr>
            <p:ph idx="1"/>
          </p:nvPr>
        </p:nvSpPr>
        <p:spPr/>
        <p:txBody>
          <a:bodyPr>
            <a:normAutofit fontScale="85000" lnSpcReduction="20000"/>
          </a:bodyPr>
          <a:lstStyle/>
          <a:p>
            <a:r>
              <a:rPr lang="en-US" dirty="0"/>
              <a:t>Currently, the European design (ETSI TS </a:t>
            </a:r>
            <a:r>
              <a:rPr lang="en-US" dirty="0">
                <a:hlinkClick r:id="rId3"/>
              </a:rPr>
              <a:t>102 940</a:t>
            </a:r>
            <a:r>
              <a:rPr lang="en-US" dirty="0"/>
              <a:t>, </a:t>
            </a:r>
            <a:r>
              <a:rPr lang="en-US" dirty="0">
                <a:hlinkClick r:id="rId4"/>
              </a:rPr>
              <a:t>102 941</a:t>
            </a:r>
            <a:r>
              <a:rPr lang="en-US" dirty="0"/>
              <a:t>, </a:t>
            </a:r>
            <a:r>
              <a:rPr lang="en-US" dirty="0">
                <a:hlinkClick r:id="rId5"/>
              </a:rPr>
              <a:t>103 097</a:t>
            </a:r>
            <a:r>
              <a:rPr lang="en-US" dirty="0"/>
              <a:t>) has a major design </a:t>
            </a:r>
            <a:r>
              <a:rPr lang="en-US" dirty="0">
                <a:solidFill>
                  <a:srgbClr val="FF0000"/>
                </a:solidFill>
              </a:rPr>
              <a:t>flaw/weakness </a:t>
            </a:r>
          </a:p>
          <a:p>
            <a:pPr lvl="1"/>
            <a:r>
              <a:rPr lang="en-US" dirty="0"/>
              <a:t>No mechanism to actively revoke a misbehaving/malfunctioning end entity</a:t>
            </a:r>
          </a:p>
          <a:p>
            <a:pPr lvl="1"/>
            <a:endParaRPr lang="en-US" dirty="0"/>
          </a:p>
          <a:p>
            <a:pPr lvl="1"/>
            <a:endParaRPr lang="en-US" dirty="0"/>
          </a:p>
          <a:p>
            <a:pPr lvl="1"/>
            <a:endParaRPr lang="en-US" dirty="0"/>
          </a:p>
          <a:p>
            <a:pPr lvl="1"/>
            <a:endParaRPr lang="en-US" dirty="0"/>
          </a:p>
          <a:p>
            <a:pPr lvl="1"/>
            <a:endParaRPr lang="en-US" dirty="0"/>
          </a:p>
          <a:p>
            <a:endParaRPr lang="en-US" dirty="0"/>
          </a:p>
          <a:p>
            <a:endParaRPr lang="en-US" dirty="0"/>
          </a:p>
          <a:p>
            <a:endParaRPr lang="en-US" dirty="0"/>
          </a:p>
          <a:p>
            <a:r>
              <a:rPr lang="en-US" dirty="0"/>
              <a:t>EU-ESPS Task 3 aims to address this gap</a:t>
            </a:r>
          </a:p>
          <a:p>
            <a:pPr lvl="1"/>
            <a:r>
              <a:rPr lang="en-US" dirty="0"/>
              <a:t>Technical specification to allow for an efficient mechanism for device-level revocation as defined in IEEE 1609.2, while highlighting advantages, besides efficiency gains.</a:t>
            </a:r>
          </a:p>
        </p:txBody>
      </p:sp>
      <p:grpSp>
        <p:nvGrpSpPr>
          <p:cNvPr id="13" name="Group 12">
            <a:extLst>
              <a:ext uri="{FF2B5EF4-FFF2-40B4-BE49-F238E27FC236}">
                <a16:creationId xmlns:a16="http://schemas.microsoft.com/office/drawing/2014/main" id="{F34A3B4B-7B98-45BA-9890-0CE08CA23961}"/>
              </a:ext>
            </a:extLst>
          </p:cNvPr>
          <p:cNvGrpSpPr/>
          <p:nvPr/>
        </p:nvGrpSpPr>
        <p:grpSpPr>
          <a:xfrm>
            <a:off x="370886" y="2712161"/>
            <a:ext cx="11359476" cy="1074198"/>
            <a:chOff x="370886" y="2712161"/>
            <a:chExt cx="11359476" cy="1074198"/>
          </a:xfrm>
        </p:grpSpPr>
        <p:grpSp>
          <p:nvGrpSpPr>
            <p:cNvPr id="11" name="Group 10">
              <a:extLst>
                <a:ext uri="{FF2B5EF4-FFF2-40B4-BE49-F238E27FC236}">
                  <a16:creationId xmlns:a16="http://schemas.microsoft.com/office/drawing/2014/main" id="{5A929625-8722-498F-94F1-E761FB99EB3A}"/>
                </a:ext>
              </a:extLst>
            </p:cNvPr>
            <p:cNvGrpSpPr/>
            <p:nvPr/>
          </p:nvGrpSpPr>
          <p:grpSpPr>
            <a:xfrm>
              <a:off x="2382175" y="2712161"/>
              <a:ext cx="9348187" cy="1074198"/>
              <a:chOff x="1421906" y="4167057"/>
              <a:chExt cx="9348187" cy="1074198"/>
            </a:xfrm>
          </p:grpSpPr>
          <p:pic>
            <p:nvPicPr>
              <p:cNvPr id="8" name="Picture 7" descr="Graphical user interface, text, application, Word&#10;&#10;Description automatically generated">
                <a:extLst>
                  <a:ext uri="{FF2B5EF4-FFF2-40B4-BE49-F238E27FC236}">
                    <a16:creationId xmlns:a16="http://schemas.microsoft.com/office/drawing/2014/main" id="{AA7E0A96-69AF-46A1-83C6-A24CD46EDF0B}"/>
                  </a:ext>
                </a:extLst>
              </p:cNvPr>
              <p:cNvPicPr>
                <a:picLocks noChangeAspect="1"/>
              </p:cNvPicPr>
              <p:nvPr/>
            </p:nvPicPr>
            <p:blipFill rotWithShape="1">
              <a:blip r:embed="rId6">
                <a:extLst>
                  <a:ext uri="{28A0092B-C50C-407E-A947-70E740481C1C}">
                    <a14:useLocalDpi xmlns:a14="http://schemas.microsoft.com/office/drawing/2010/main" val="0"/>
                  </a:ext>
                </a:extLst>
              </a:blip>
              <a:srcRect l="11286" t="47249" r="12039" b="37088"/>
              <a:stretch/>
            </p:blipFill>
            <p:spPr>
              <a:xfrm>
                <a:off x="1421906" y="4167057"/>
                <a:ext cx="9348187" cy="1074198"/>
              </a:xfrm>
              <a:prstGeom prst="rect">
                <a:avLst/>
              </a:prstGeom>
            </p:spPr>
          </p:pic>
          <p:sp>
            <p:nvSpPr>
              <p:cNvPr id="10" name="Rectangle: Rounded Corners 9">
                <a:extLst>
                  <a:ext uri="{FF2B5EF4-FFF2-40B4-BE49-F238E27FC236}">
                    <a16:creationId xmlns:a16="http://schemas.microsoft.com/office/drawing/2014/main" id="{A8180FE0-00A2-4D63-9859-1DCC2655E7D8}"/>
                  </a:ext>
                </a:extLst>
              </p:cNvPr>
              <p:cNvSpPr/>
              <p:nvPr/>
            </p:nvSpPr>
            <p:spPr>
              <a:xfrm>
                <a:off x="5528222" y="4241207"/>
                <a:ext cx="4024151" cy="255549"/>
              </a:xfrm>
              <a:prstGeom prst="roundRect">
                <a:avLst/>
              </a:prstGeom>
              <a:solidFill>
                <a:srgbClr val="FFC0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 name="TextBox 11">
              <a:extLst>
                <a:ext uri="{FF2B5EF4-FFF2-40B4-BE49-F238E27FC236}">
                  <a16:creationId xmlns:a16="http://schemas.microsoft.com/office/drawing/2014/main" id="{FACE5693-50A7-456D-A146-45D3469B1696}"/>
                </a:ext>
              </a:extLst>
            </p:cNvPr>
            <p:cNvSpPr txBox="1"/>
            <p:nvPr/>
          </p:nvSpPr>
          <p:spPr>
            <a:xfrm>
              <a:off x="370886" y="3041860"/>
              <a:ext cx="1711622" cy="369332"/>
            </a:xfrm>
            <a:prstGeom prst="rect">
              <a:avLst/>
            </a:prstGeom>
            <a:noFill/>
          </p:spPr>
          <p:txBody>
            <a:bodyPr wrap="none" rtlCol="0">
              <a:spAutoFit/>
            </a:bodyPr>
            <a:lstStyle/>
            <a:p>
              <a:r>
                <a:rPr lang="en-US" b="1" dirty="0"/>
                <a:t>ETSI TS 102 941:</a:t>
              </a:r>
            </a:p>
          </p:txBody>
        </p:sp>
      </p:grpSp>
      <p:grpSp>
        <p:nvGrpSpPr>
          <p:cNvPr id="15" name="Group 14">
            <a:extLst>
              <a:ext uri="{FF2B5EF4-FFF2-40B4-BE49-F238E27FC236}">
                <a16:creationId xmlns:a16="http://schemas.microsoft.com/office/drawing/2014/main" id="{EB53D73D-3001-4560-8293-AF360F7D71D9}"/>
              </a:ext>
            </a:extLst>
          </p:cNvPr>
          <p:cNvGrpSpPr/>
          <p:nvPr/>
        </p:nvGrpSpPr>
        <p:grpSpPr>
          <a:xfrm>
            <a:off x="370886" y="3921296"/>
            <a:ext cx="11359476" cy="849085"/>
            <a:chOff x="370886" y="3921296"/>
            <a:chExt cx="11359476" cy="849085"/>
          </a:xfrm>
        </p:grpSpPr>
        <p:grpSp>
          <p:nvGrpSpPr>
            <p:cNvPr id="9" name="Group 8">
              <a:extLst>
                <a:ext uri="{FF2B5EF4-FFF2-40B4-BE49-F238E27FC236}">
                  <a16:creationId xmlns:a16="http://schemas.microsoft.com/office/drawing/2014/main" id="{EE4CE92E-BE70-40BE-A649-AA6FD25412EA}"/>
                </a:ext>
              </a:extLst>
            </p:cNvPr>
            <p:cNvGrpSpPr/>
            <p:nvPr/>
          </p:nvGrpSpPr>
          <p:grpSpPr>
            <a:xfrm>
              <a:off x="2082508" y="3921296"/>
              <a:ext cx="9647854" cy="849085"/>
              <a:chOff x="1272073" y="3152209"/>
              <a:chExt cx="9647854" cy="849085"/>
            </a:xfrm>
          </p:grpSpPr>
          <p:pic>
            <p:nvPicPr>
              <p:cNvPr id="5" name="Picture 4" descr="Graphical user interface, text, application&#10;&#10;Description automatically generated">
                <a:extLst>
                  <a:ext uri="{FF2B5EF4-FFF2-40B4-BE49-F238E27FC236}">
                    <a16:creationId xmlns:a16="http://schemas.microsoft.com/office/drawing/2014/main" id="{28FEC1F6-E751-4416-90E2-BEC1855AB3F9}"/>
                  </a:ext>
                </a:extLst>
              </p:cNvPr>
              <p:cNvPicPr>
                <a:picLocks noChangeAspect="1"/>
              </p:cNvPicPr>
              <p:nvPr/>
            </p:nvPicPr>
            <p:blipFill rotWithShape="1">
              <a:blip r:embed="rId7">
                <a:extLst>
                  <a:ext uri="{28A0092B-C50C-407E-A947-70E740481C1C}">
                    <a14:useLocalDpi xmlns:a14="http://schemas.microsoft.com/office/drawing/2010/main" val="0"/>
                  </a:ext>
                </a:extLst>
              </a:blip>
              <a:srcRect l="8418" t="46122" r="12449" b="41497"/>
              <a:stretch/>
            </p:blipFill>
            <p:spPr>
              <a:xfrm>
                <a:off x="1272073" y="3152209"/>
                <a:ext cx="9647854" cy="849085"/>
              </a:xfrm>
              <a:prstGeom prst="rect">
                <a:avLst/>
              </a:prstGeom>
            </p:spPr>
          </p:pic>
          <p:sp>
            <p:nvSpPr>
              <p:cNvPr id="6" name="Rectangle: Rounded Corners 5">
                <a:extLst>
                  <a:ext uri="{FF2B5EF4-FFF2-40B4-BE49-F238E27FC236}">
                    <a16:creationId xmlns:a16="http://schemas.microsoft.com/office/drawing/2014/main" id="{E3774830-3097-4D02-8D3C-7D06FA43D402}"/>
                  </a:ext>
                </a:extLst>
              </p:cNvPr>
              <p:cNvSpPr/>
              <p:nvPr/>
            </p:nvSpPr>
            <p:spPr>
              <a:xfrm>
                <a:off x="5563339" y="3535216"/>
                <a:ext cx="5009965" cy="255549"/>
              </a:xfrm>
              <a:prstGeom prst="roundRect">
                <a:avLst/>
              </a:prstGeom>
              <a:solidFill>
                <a:srgbClr val="FFC0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TextBox 13">
              <a:extLst>
                <a:ext uri="{FF2B5EF4-FFF2-40B4-BE49-F238E27FC236}">
                  <a16:creationId xmlns:a16="http://schemas.microsoft.com/office/drawing/2014/main" id="{5FC96B5A-2E50-4345-91C9-58751BEC8EBF}"/>
                </a:ext>
              </a:extLst>
            </p:cNvPr>
            <p:cNvSpPr txBox="1"/>
            <p:nvPr/>
          </p:nvSpPr>
          <p:spPr>
            <a:xfrm>
              <a:off x="370886" y="4161172"/>
              <a:ext cx="1726050" cy="369332"/>
            </a:xfrm>
            <a:prstGeom prst="rect">
              <a:avLst/>
            </a:prstGeom>
            <a:noFill/>
          </p:spPr>
          <p:txBody>
            <a:bodyPr wrap="none" rtlCol="0">
              <a:spAutoFit/>
            </a:bodyPr>
            <a:lstStyle/>
            <a:p>
              <a:r>
                <a:rPr lang="en-US" b="1" dirty="0"/>
                <a:t>ETSI TS 103 097:</a:t>
              </a:r>
            </a:p>
          </p:txBody>
        </p:sp>
      </p:grpSp>
    </p:spTree>
    <p:extLst>
      <p:ext uri="{BB962C8B-B14F-4D97-AF65-F5344CB8AC3E}">
        <p14:creationId xmlns:p14="http://schemas.microsoft.com/office/powerpoint/2010/main" val="214049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0552C-1D57-448D-9C05-1ABA88B6C717}"/>
              </a:ext>
            </a:extLst>
          </p:cNvPr>
          <p:cNvSpPr>
            <a:spLocks noGrp="1"/>
          </p:cNvSpPr>
          <p:nvPr>
            <p:ph type="title"/>
          </p:nvPr>
        </p:nvSpPr>
        <p:spPr/>
        <p:txBody>
          <a:bodyPr/>
          <a:lstStyle/>
          <a:p>
            <a:r>
              <a:rPr lang="en-US" dirty="0"/>
              <a:t>Current status</a:t>
            </a:r>
          </a:p>
        </p:txBody>
      </p:sp>
      <p:sp>
        <p:nvSpPr>
          <p:cNvPr id="3" name="Content Placeholder 2">
            <a:extLst>
              <a:ext uri="{FF2B5EF4-FFF2-40B4-BE49-F238E27FC236}">
                <a16:creationId xmlns:a16="http://schemas.microsoft.com/office/drawing/2014/main" id="{0DCC84ED-D3C3-42EB-9D52-091A60BE540F}"/>
              </a:ext>
            </a:extLst>
          </p:cNvPr>
          <p:cNvSpPr>
            <a:spLocks noGrp="1"/>
          </p:cNvSpPr>
          <p:nvPr>
            <p:ph idx="1"/>
          </p:nvPr>
        </p:nvSpPr>
        <p:spPr/>
        <p:txBody>
          <a:bodyPr/>
          <a:lstStyle/>
          <a:p>
            <a:r>
              <a:rPr lang="en-US" dirty="0"/>
              <a:t>Task lead: Virendra Kumar (Qualcomm)</a:t>
            </a:r>
          </a:p>
          <a:p>
            <a:r>
              <a:rPr lang="en-US" dirty="0"/>
              <a:t>Task supporter(s): Aldi Caushi (Ford), </a:t>
            </a:r>
            <a:r>
              <a:rPr lang="en-US" dirty="0">
                <a:solidFill>
                  <a:srgbClr val="FF0000"/>
                </a:solidFill>
              </a:rPr>
              <a:t>??</a:t>
            </a:r>
            <a:r>
              <a:rPr lang="en-US" dirty="0"/>
              <a:t> </a:t>
            </a:r>
          </a:p>
          <a:p>
            <a:r>
              <a:rPr lang="en-US" dirty="0"/>
              <a:t>Requires three new work items and change requests at ETSI ITS WG5 to update ETSI TS </a:t>
            </a:r>
            <a:r>
              <a:rPr lang="en-US" dirty="0">
                <a:hlinkClick r:id="rId2"/>
              </a:rPr>
              <a:t>102 940</a:t>
            </a:r>
            <a:r>
              <a:rPr lang="en-US" dirty="0"/>
              <a:t>, </a:t>
            </a:r>
            <a:r>
              <a:rPr lang="en-US" dirty="0">
                <a:hlinkClick r:id="rId3"/>
              </a:rPr>
              <a:t>102 941</a:t>
            </a:r>
            <a:r>
              <a:rPr lang="en-US" dirty="0"/>
              <a:t>, </a:t>
            </a:r>
            <a:r>
              <a:rPr lang="en-US" dirty="0">
                <a:hlinkClick r:id="rId4"/>
              </a:rPr>
              <a:t>103 097</a:t>
            </a:r>
            <a:endParaRPr lang="en-US" dirty="0"/>
          </a:p>
          <a:p>
            <a:r>
              <a:rPr lang="en-US" dirty="0"/>
              <a:t>Overview presentation at ETSI scheduled for June 15</a:t>
            </a:r>
            <a:r>
              <a:rPr lang="en-US" baseline="30000" dirty="0"/>
              <a:t>th</a:t>
            </a:r>
            <a:r>
              <a:rPr lang="en-US" dirty="0"/>
              <a:t> </a:t>
            </a:r>
          </a:p>
          <a:p>
            <a:r>
              <a:rPr lang="en-US" dirty="0"/>
              <a:t>Work items to be introduced at the next ETSI virtual F2F end of June</a:t>
            </a:r>
          </a:p>
          <a:p>
            <a:pPr lvl="1"/>
            <a:r>
              <a:rPr lang="en-US" dirty="0"/>
              <a:t>Need 5 supporting ETSI members to introduce a new work item</a:t>
            </a:r>
          </a:p>
          <a:p>
            <a:r>
              <a:rPr lang="en-US" dirty="0"/>
              <a:t>(Overly optimistic) estimated completion end of 2022 Q1</a:t>
            </a:r>
          </a:p>
        </p:txBody>
      </p:sp>
    </p:spTree>
    <p:extLst>
      <p:ext uri="{BB962C8B-B14F-4D97-AF65-F5344CB8AC3E}">
        <p14:creationId xmlns:p14="http://schemas.microsoft.com/office/powerpoint/2010/main" val="259573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B2E4407BF2CA45B5CA71B98E70B49E" ma:contentTypeVersion="33" ma:contentTypeDescription="Create a new document." ma:contentTypeScope="" ma:versionID="07c8000d289984e4f454e79c6668b22d">
  <xsd:schema xmlns:xsd="http://www.w3.org/2001/XMLSchema" xmlns:xs="http://www.w3.org/2001/XMLSchema" xmlns:p="http://schemas.microsoft.com/office/2006/metadata/properties" xmlns:ns2="061b9647-4e8e-4322-8827-bc9d1fc10aaf" targetNamespace="http://schemas.microsoft.com/office/2006/metadata/properties" ma:root="true" ma:fieldsID="61e8030b634e993b971bb5b7c953b055" ns2:_="">
    <xsd:import namespace="061b9647-4e8e-4322-8827-bc9d1fc10aaf"/>
    <xsd:element name="properties">
      <xsd:complexType>
        <xsd:sequence>
          <xsd:element name="documentManagement">
            <xsd:complexType>
              <xsd:all>
                <xsd:element ref="ns2:Organization_x0020_Name"/>
                <xsd:element ref="ns2:Meeting_x0020_Date"/>
                <xsd:element ref="ns2:Meeting_x0020_Name" minOccurs="0"/>
                <xsd:element ref="ns2:Work_Item" minOccurs="0"/>
                <xsd:element ref="ns2:Name_x0020_of_x0020_Workgroup" minOccurs="0"/>
                <xsd:element ref="ns2:I_x0020_understand_x0020_what_x0020_this_x0020_page_x0020_is_x0020_intended_x0020_for_x0020_I_x0020_and_x0020_am_x0020_following_x0020_the_x0020_guidance_x0020_as_x0020_provided_x0020_by_x0020_Legal"/>
                <xsd:element ref="ns2:Approved_Contribution"/>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Name_x0020_of_x0020_work_x0020_item_x002f_document_x002f_specification_x0020_to_x0020_which_x0020_the_x0020_contribution_x0020_is_x0020_associated" minOccurs="0"/>
                <xsd:element ref="ns2: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1b9647-4e8e-4322-8827-bc9d1fc10aaf" elementFormDefault="qualified">
    <xsd:import namespace="http://schemas.microsoft.com/office/2006/documentManagement/types"/>
    <xsd:import namespace="http://schemas.microsoft.com/office/infopath/2007/PartnerControls"/>
    <xsd:element name="Organization_x0020_Name" ma:index="1" ma:displayName="Name of organization where contribution is made" ma:default="3D Audio TF" ma:format="Dropdown" ma:internalName="Organization_x0020_Name">
      <xsd:simpleType>
        <xsd:restriction base="dms:Choice">
          <xsd:enumeration value="3D Audio TF"/>
          <xsd:enumeration value="3GPP"/>
          <xsd:enumeration value="3GPP2"/>
          <xsd:enumeration value="4iP Council"/>
          <xsd:enumeration value="5G ACIA"/>
          <xsd:enumeration value="5G ADA"/>
          <xsd:enumeration value="5G Americas"/>
          <xsd:enumeration value="5G Forum"/>
          <xsd:enumeration value="5G TF (VzW)"/>
          <xsd:enumeration value="5G TRx"/>
          <xsd:enumeration value="5G-SFA"/>
          <xsd:enumeration value="5GAA"/>
          <xsd:enumeration value="5GMF"/>
          <xsd:enumeration value="6USC"/>
          <xsd:enumeration value="450 Alliance"/>
          <xsd:enumeration value="ABC"/>
          <xsd:enumeration value="ABINEE"/>
          <xsd:enumeration value="ABPI"/>
          <xsd:enumeration value="abVcap"/>
          <xsd:enumeration value="Accellera"/>
          <xsd:enumeration value="AEC"/>
          <xsd:enumeration value="AEIA"/>
          <xsd:enumeration value="AFNOR"/>
          <xsd:enumeration value="AGL"/>
          <xsd:enumeration value="AIAG"/>
          <xsd:enumeration value="AIB"/>
          <xsd:enumeration value="AIHK"/>
          <xsd:enumeration value="AII"/>
          <xsd:enumeration value="AIOTI"/>
          <xsd:enumeration value="AIPPI"/>
          <xsd:enumeration value="AirFuel Alliance"/>
          <xsd:enumeration value="Ambrosetti Club Europe"/>
          <xsd:enumeration value="AMCHAM China"/>
          <xsd:enumeration value="AMCHAM EU"/>
          <xsd:enumeration value="AMCHAM India"/>
          <xsd:enumeration value="AMCHAM Italy"/>
          <xsd:enumeration value="AMCHAM Japan"/>
          <xsd:enumeration value="AMCHAM Korea"/>
          <xsd:enumeration value="AMCHAM South Africa"/>
          <xsd:enumeration value="AMCHAM Taipei"/>
          <xsd:enumeration value="AMTA"/>
          <xsd:enumeration value="ANSI"/>
          <xsd:enumeration value="APT"/>
          <xsd:enumeration value="AREA"/>
          <xsd:enumeration value="ARIB"/>
          <xsd:enumeration value="ASC C63"/>
          <xsd:enumeration value="ASC x9"/>
          <xsd:enumeration value="Assinform"/>
          <xsd:enumeration value="Assonime"/>
          <xsd:enumeration value="ATIS"/>
          <xsd:enumeration value="ATSC"/>
          <xsd:enumeration value="ATU"/>
          <xsd:enumeration value="AVnu Alliance"/>
          <xsd:enumeration value="AVS"/>
          <xsd:enumeration value="BBF"/>
          <xsd:enumeration value="Beijing Overseas Chinese Chamber of Commerce"/>
          <xsd:enumeration value="Berkeley Center for Law and Technology"/>
          <xsd:enumeration value="BIF"/>
          <xsd:enumeration value="Biocom"/>
          <xsd:enumeration value="BITKOM"/>
          <xsd:enumeration value="Bluetooth SIG"/>
          <xsd:enumeration value="Boulder Economic Council"/>
          <xsd:enumeration value="BRT"/>
          <xsd:enumeration value="BSI"/>
          <xsd:enumeration value="BSR"/>
          <xsd:enumeration value="BTAC"/>
          <xsd:enumeration value="Business Forward"/>
          <xsd:enumeration value="C-ITS"/>
          <xsd:enumeration value="CAASA"/>
          <xsd:enumeration value="CAICV"/>
          <xsd:enumeration value="CAIHDEIA"/>
          <xsd:enumeration value="Cambridge Network"/>
          <xsd:enumeration value="Cambridge_Wireless"/>
          <xsd:enumeration value="CAMP"/>
          <xsd:enumeration value="CANIETI"/>
          <xsd:enumeration value="Cat M Forum"/>
          <xsd:enumeration value="CBRS Alliance"/>
          <xsd:enumeration value="CCA"/>
          <xsd:enumeration value="CCC"/>
          <xsd:enumeration value="CCIX"/>
          <xsd:enumeration value="CCOIC"/>
          <xsd:enumeration value="CCSA"/>
          <xsd:enumeration value="CEIA"/>
          <xsd:enumeration value="CELC"/>
          <xsd:enumeration value="CEN CENELEC"/>
          <xsd:enumeration value="Center for Workplace Compliance"/>
          <xsd:enumeration value="CEPT"/>
          <xsd:enumeration value="CER"/>
          <xsd:enumeration value="CERRE"/>
          <xsd:enumeration value="CESA"/>
          <xsd:enumeration value="CF3"/>
          <xsd:enumeration value="China CEO Council"/>
          <xsd:enumeration value="CICPMC"/>
          <xsd:enumeration value="CIDM"/>
          <xsd:enumeration value="CII"/>
          <xsd:enumeration value="CIPL"/>
          <xsd:enumeration value="CJK"/>
          <xsd:enumeration value="Cleantech"/>
          <xsd:enumeration value="Cloud Computing &amp; IoT Association in Taiwan"/>
          <xsd:enumeration value="CMO Network"/>
          <xsd:enumeration value="CNIS"/>
          <xsd:enumeration value="CNMP"/>
          <xsd:enumeration value="COAI"/>
          <xsd:enumeration value="CompTIA"/>
          <xsd:enumeration value="Conference Board"/>
          <xsd:enumeration value="CONNECT"/>
          <xsd:enumeration value="Connected Living"/>
          <xsd:enumeration value="Converged IO"/>
          <xsd:enumeration value="ConVeX"/>
          <xsd:enumeration value="Cork Chamber"/>
          <xsd:enumeration value="CPR"/>
          <xsd:enumeration value="CSIA"/>
          <xsd:enumeration value="CSRIC"/>
          <xsd:enumeration value="CTA"/>
          <xsd:enumeration value="CTA WAVE"/>
          <xsd:enumeration value="CTIA"/>
          <xsd:enumeration value="CUIA"/>
          <xsd:enumeration value="CyberIreland"/>
          <xsd:enumeration value="DASH Industry Forum"/>
          <xsd:enumeration value="DEA"/>
          <xsd:enumeration value="DIGITALEUROPE"/>
          <xsd:enumeration value="DIN"/>
          <xsd:enumeration value="DisabilityIN"/>
          <xsd:enumeration value="Display R2 SIG"/>
          <xsd:enumeration value="DMTF"/>
          <xsd:enumeration value="DVB"/>
          <xsd:enumeration value="EASCITY"/>
          <xsd:enumeration value="EBU"/>
          <xsd:enumeration value="ECCK"/>
          <xsd:enumeration value="ECW"/>
          <xsd:enumeration value="EF3"/>
          <xsd:enumeration value="EIF"/>
          <xsd:enumeration value="Employers Group"/>
          <xsd:enumeration value="EMVCo"/>
          <xsd:enumeration value="ERTICO"/>
          <xsd:enumeration value="ETNO"/>
          <xsd:enumeration value="ETSI"/>
          <xsd:enumeration value="EUI"/>
          <xsd:enumeration value="EVA"/>
          <xsd:enumeration value="EvoNexus"/>
          <xsd:enumeration value="FICCI"/>
          <xsd:enumeration value="FIDO Alliance"/>
          <xsd:enumeration value="FISITA"/>
          <xsd:enumeration value="FlexTech Alliance"/>
          <xsd:enumeration value="FMMC"/>
          <xsd:enumeration value="FORCA"/>
          <xsd:enumeration value="FSR"/>
          <xsd:enumeration value="FuTURE Forum"/>
          <xsd:enumeration value="Future of Privacy Forum"/>
          <xsd:enumeration value="Gartner"/>
          <xsd:enumeration value="GCF"/>
          <xsd:enumeration value="GEM Consortium"/>
          <xsd:enumeration value="Gen-Z"/>
          <xsd:enumeration value="GENIVI Alliance"/>
          <xsd:enumeration value="Global Business Coalition for Women's Economic Empowerment"/>
          <xsd:enumeration value="GlobalPlatform"/>
          <xsd:enumeration value="GSA (Global mobile Suppliers Association)"/>
          <xsd:enumeration value="GSA (Global Semiconductor Alliance)"/>
          <xsd:enumeration value="GSMA"/>
          <xsd:enumeration value="GTI"/>
          <xsd:enumeration value="HDCP"/>
          <xsd:enumeration value="HDMI"/>
          <xsd:enumeration value="HDMI Forum"/>
          <xsd:enumeration value="HDR10+"/>
          <xsd:enumeration value="HSA Foundation"/>
          <xsd:enumeration value="HYSEA"/>
          <xsd:enumeration value="IAPP"/>
          <xsd:enumeration value="IBIA"/>
          <xsd:enumeration value="IDATE"/>
          <xsd:enumeration value="IEA"/>
          <xsd:enumeration value="IEC"/>
          <xsd:enumeration value="IEEE"/>
          <xsd:enumeration value="IESA"/>
          <xsd:enumeration value="IETF"/>
          <xsd:enumeration value="IF3"/>
          <xsd:enumeration value="IFAA"/>
          <xsd:enumeration value="iHeERO"/>
          <xsd:enumeration value="IIA"/>
          <xsd:enumeration value="ILTA"/>
          <xsd:enumeration value="iMAPS UK"/>
          <xsd:enumeration value="iMAPS US"/>
          <xsd:enumeration value="IMT-2020"/>
          <xsd:enumeration value="INCITS"/>
          <xsd:enumeration value="Industry Council on ESD Target Levels"/>
          <xsd:enumeration value="Innovation Alliance"/>
          <xsd:enumeration value="Institute of the Americas"/>
          <xsd:enumeration value="INTA"/>
          <xsd:enumeration value="Internet.org"/>
          <xsd:enumeration value="ION"/>
          <xsd:enumeration value="IoT CoE India"/>
          <xsd:enumeration value="IOTCA"/>
          <xsd:enumeration value="IoTSF"/>
          <xsd:enumeration value="IP Constituency"/>
          <xsd:enumeration value="IPCF"/>
          <xsd:enumeration value="IPO"/>
          <xsd:enumeration value="IRC"/>
          <xsd:enumeration value="IRTF"/>
          <xsd:enumeration value="IS&amp;T"/>
          <xsd:enumeration value="ISDMA (Infragard)"/>
          <xsd:enumeration value="ISMA"/>
          <xsd:enumeration value="ISO"/>
          <xsd:enumeration value="ISO-IEC JTC1"/>
          <xsd:enumeration value="IT-ISAC"/>
          <xsd:enumeration value="IT@CORK"/>
          <xsd:enumeration value="ITIC"/>
          <xsd:enumeration value="ITIF"/>
          <xsd:enumeration value="ITS America"/>
          <xsd:enumeration value="ITS Forum"/>
          <xsd:enumeration value="ITS Korea"/>
          <xsd:enumeration value="iTSCi"/>
          <xsd:enumeration value="ITU"/>
          <xsd:enumeration value="ITU APT"/>
          <xsd:enumeration value="IVAS"/>
          <xsd:enumeration value="IWE"/>
          <xsd:enumeration value="IWPC"/>
          <xsd:enumeration value="JEDEC"/>
          <xsd:enumeration value="JEITA"/>
          <xsd:enumeration value="JF3"/>
          <xsd:enumeration value="JHAS"/>
          <xsd:enumeration value="JIS"/>
          <xsd:enumeration value="Khronos Group"/>
          <xsd:enumeration value="KIEES"/>
          <xsd:enumeration value="KIoTF"/>
          <xsd:enumeration value="Korea HR Leaders Club"/>
          <xsd:enumeration value="Korea IoT Association"/>
          <xsd:enumeration value="LASEC"/>
          <xsd:enumeration value="LAVCA"/>
          <xsd:enumeration value="LESI"/>
          <xsd:enumeration value="Linaro"/>
          <xsd:enumeration value="Linux Foundation"/>
          <xsd:enumeration value="LLVM Foundation"/>
          <xsd:enumeration value="LTAB"/>
          <xsd:enumeration value="LTE Broadcast Alliance"/>
          <xsd:enumeration value="Maekyung Global Club"/>
          <xsd:enumeration value="Mass TLC"/>
          <xsd:enumeration value="MBC"/>
          <xsd:enumeration value="MCCI"/>
          <xsd:enumeration value="MCPC"/>
          <xsd:enumeration value="Mentor Group"/>
          <xsd:enumeration value="MIDAS"/>
          <xsd:enumeration value="Ministry of Public Security"/>
          <xsd:enumeration value="MIoTA"/>
          <xsd:enumeration value="MIPI"/>
          <xsd:enumeration value="MIT ILP"/>
          <xsd:enumeration value="Mopria"/>
          <xsd:enumeration value="MSIG"/>
          <xsd:enumeration value="MulteFire Alliance"/>
          <xsd:enumeration value="Multi-AP SIG"/>
          <xsd:enumeration value="Multimedia Promotion Forum"/>
          <xsd:enumeration value="MWF"/>
          <xsd:enumeration value="NAF3"/>
          <xsd:enumeration value="NBAA"/>
          <xsd:enumeration value="NBGH"/>
          <xsd:enumeration value="NBR"/>
          <xsd:enumeration value="NCAPEC"/>
          <xsd:enumeration value="NEN"/>
          <xsd:enumeration value="NENA"/>
          <xsd:enumeration value="NeuGroup"/>
          <xsd:enumeration value="NFAP"/>
          <xsd:enumeration value="NFC Forum"/>
          <xsd:enumeration value="NFTC"/>
          <xsd:enumeration value="NGMN"/>
          <xsd:enumeration value="NIAP Mobility"/>
          <xsd:enumeration value="NJTC"/>
          <xsd:enumeration value="NMI"/>
          <xsd:enumeration value="NTCAS"/>
          <xsd:enumeration value="NVCA"/>
          <xsd:enumeration value="OCF"/>
          <xsd:enumeration value="OCP"/>
          <xsd:enumeration value="ODA"/>
          <xsd:enumeration value="OHA"/>
          <xsd:enumeration value="OMA"/>
          <xsd:enumeration value="OmniAir Consortium"/>
          <xsd:enumeration value="oneM2M"/>
          <xsd:enumeration value="ORAN"/>
          <xsd:enumeration value="Organization of American States (CITEL)"/>
          <xsd:enumeration value="OSI"/>
          <xsd:enumeration value="OSSA"/>
          <xsd:enumeration value="Ouellette"/>
          <xsd:enumeration value="PAFI"/>
          <xsd:enumeration value="PBGH"/>
          <xsd:enumeration value="PCI SIG"/>
          <xsd:enumeration value="PICMG"/>
          <xsd:enumeration value="Plattform Industrie 4.0"/>
          <xsd:enumeration value="PRPL"/>
          <xsd:enumeration value="PTCRB"/>
          <xsd:enumeration value="PTCRB-PVG"/>
          <xsd:enumeration value="Public Affairs Council"/>
          <xsd:enumeration value="PWG"/>
          <xsd:enumeration value="QBPC"/>
          <xsd:enumeration value="RAPA Spectrum Forum"/>
          <xsd:enumeration value="RBA"/>
          <xsd:enumeration value="REDCA"/>
          <xsd:enumeration value="ReiCOvAir"/>
          <xsd:enumeration value="RISC-V"/>
          <xsd:enumeration value="ROI Communication"/>
          <xsd:enumeration value="RTCM"/>
          <xsd:enumeration value="SAC"/>
          <xsd:enumeration value="SAE International"/>
          <xsd:enumeration value="SCE"/>
          <xsd:enumeration value="SD Chamber"/>
          <xsd:enumeration value="SD Cyber Center"/>
          <xsd:enumeration value="SD Regional EDC"/>
          <xsd:enumeration value="SDA"/>
          <xsd:enumeration value="SDCTA"/>
          <xsd:enumeration value="SDG"/>
          <xsd:enumeration value="SDILG"/>
          <xsd:enumeration value="Semi CAST"/>
          <xsd:enumeration value="SHPE"/>
          <xsd:enumeration value="Si2"/>
          <xsd:enumeration value="Small Cell Forum"/>
          <xsd:enumeration value="SMC"/>
          <xsd:enumeration value="SMPTE"/>
          <xsd:enumeration value="Social Wi-Fi SIG"/>
          <xsd:enumeration value="SPEC"/>
          <xsd:enumeration value="SRC"/>
          <xsd:enumeration value="SVEF"/>
          <xsd:enumeration value="TAF"/>
          <xsd:enumeration value="TCB Council"/>
          <xsd:enumeration value="TCG"/>
          <xsd:enumeration value="TCR"/>
          <xsd:enumeration value="TD Forum"/>
          <xsd:enumeration value="Tech San Diego"/>
          <xsd:enumeration value="TechUK"/>
          <xsd:enumeration value="Telebrasil"/>
          <xsd:enumeration value="Thread Group"/>
          <xsd:enumeration value="TIA"/>
          <xsd:enumeration value="TIAA"/>
          <xsd:enumeration value="Tianyi IoT Industry Alliance"/>
          <xsd:enumeration value="TIP"/>
          <xsd:enumeration value="TLFSC"/>
          <xsd:enumeration value="Toranomon Policy Research Institute"/>
          <xsd:enumeration value="TRACE"/>
          <xsd:enumeration value="TSDSI"/>
          <xsd:enumeration value="TTA"/>
          <xsd:enumeration value="TTC"/>
          <xsd:enumeration value="U.S.-U.A.E. Business Council"/>
          <xsd:enumeration value="UCCF"/>
          <xsd:enumeration value="UEFI"/>
          <xsd:enumeration value="UHD Alliance"/>
          <xsd:enumeration value="UNH-IOL"/>
          <xsd:enumeration value="Unidos"/>
          <xsd:enumeration value="US Chamber of Commerce"/>
          <xsd:enumeration value="US-ASEAN Business Council"/>
          <xsd:enumeration value="USB-IF"/>
          <xsd:enumeration value="USCBC"/>
          <xsd:enumeration value="USCIB"/>
          <xsd:enumeration value="USIBC"/>
          <xsd:enumeration value="USISPF"/>
          <xsd:enumeration value="USITO"/>
          <xsd:enumeration value="USITUA"/>
          <xsd:enumeration value="USTBC"/>
          <xsd:enumeration value="USTTI"/>
          <xsd:enumeration value="VCX-Forum e. V"/>
          <xsd:enumeration value="VESA"/>
          <xsd:enumeration value="WBA"/>
          <xsd:enumeration value="WEF"/>
          <xsd:enumeration value="WFA"/>
          <xsd:enumeration value="WinnForum"/>
          <xsd:enumeration value="Wirtschaftsrat der CDU"/>
          <xsd:enumeration value="WorldatWork"/>
          <xsd:enumeration value="WPC"/>
          <xsd:enumeration value="xHCI"/>
          <xsd:enumeration value="Zigbee Alliance"/>
          <xsd:enumeration value="ZVEI"/>
          <xsd:enumeration value="Other (Not Listed)"/>
        </xsd:restriction>
      </xsd:simpleType>
    </xsd:element>
    <xsd:element name="Meeting_x0020_Date" ma:index="2" ma:displayName="Start Date of Meeting" ma:format="DateOnly" ma:internalName="Meeting_x0020_Date">
      <xsd:simpleType>
        <xsd:restriction base="dms:DateTime"/>
      </xsd:simpleType>
    </xsd:element>
    <xsd:element name="Meeting_x0020_Name" ma:index="3" nillable="true" ma:displayName="Name of Meeting" ma:description="The name of the organization's meeting the document is associated to." ma:internalName="Meeting_x0020_Name">
      <xsd:simpleType>
        <xsd:restriction base="dms:Text">
          <xsd:maxLength value="255"/>
        </xsd:restriction>
      </xsd:simpleType>
    </xsd:element>
    <xsd:element name="Work_Item" ma:index="5" nillable="true" ma:displayName="Name of Work Item" ma:description="Name of Work Item, Document, or Specification Which the Contribution is Associated" ma:internalName="Work_Item">
      <xsd:simpleType>
        <xsd:restriction base="dms:Text">
          <xsd:maxLength value="255"/>
        </xsd:restriction>
      </xsd:simpleType>
    </xsd:element>
    <xsd:element name="Name_x0020_of_x0020_Workgroup" ma:index="6" nillable="true" ma:displayName="Name of Group Where Submitted" ma:internalName="Name_x0020_of_x0020_Workgroup">
      <xsd:simpleType>
        <xsd:restriction base="dms:Text">
          <xsd:maxLength value="255"/>
        </xsd:restriction>
      </xsd:simpleType>
    </xsd:element>
    <xsd:element name="I_x0020_understand_x0020_what_x0020_this_x0020_page_x0020_is_x0020_intended_x0020_for_x0020_I_x0020_and_x0020_am_x0020_following_x0020_the_x0020_guidance_x0020_as_x0020_provided_x0020_by_x0020_Legal" ma:index="7" ma:displayName="I understand what this page is intended for I and am following the guidance as provided by Legal" ma:format="RadioButtons" ma:internalName="I_x0020_understand_x0020_what_x0020_this_x0020_page_x0020_is_x0020_intended_x0020_for_x0020_I_x0020_and_x0020_am_x0020_following_x0020_the_x0020_guidance_x0020_as_x0020_provided_x0020_by_x0020_Legal">
      <xsd:simpleType>
        <xsd:restriction base="dms:Choice">
          <xsd:enumeration value="Agree"/>
        </xsd:restriction>
      </xsd:simpleType>
    </xsd:element>
    <xsd:element name="Approved_Contribution" ma:index="8" ma:displayName="Confirmation of Accuracy and Approval for Release" ma:description="To the best of my knowledge, this Contribution is correct, accurate and all proprietary information has been approved for release and any innovations disclosed in the Contribution have been appropriately protected (e.g. patent application has been filed)." ma:format="RadioButtons" ma:internalName="Approved_Contribution">
      <xsd:simpleType>
        <xsd:restriction base="dms:Choice">
          <xsd:enumeration value="Agree"/>
        </xsd:restrictio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Name_x0020_of_x0020_work_x0020_item_x002f_document_x002f_specification_x0020_to_x0020_which_x0020_the_x0020_contribution_x0020_is_x0020_associated" ma:index="22" nillable="true" ma:displayName="Name of Work Item/Document/Specification Which the Contribution is Associated" ma:hidden="true" ma:internalName="Name_x0020_of_x0020_work_x0020_item_x002f_document_x002f_specification_x0020_to_x0020_which_x0020_the_x0020_contribution_x0020_is_x0020_associated" ma:readOnly="false">
      <xsd:simpleType>
        <xsd:restriction base="dms:Text">
          <xsd:maxLength value="255"/>
        </xsd:restriction>
      </xsd:simpleType>
    </xsd:element>
    <xsd:element 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index="23" nillable="true" ma:displayName="To the best of my knowledge, this Contribution is correct, accurate and all proprietary information has been approved for release and any innovations disclosed in the Contribution have been appropriately protected (e.g. patent application has been filed)." ma:format="RadioButtons" ma:hidden="true" ma:internal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readOnly="false">
      <xsd:simpleType>
        <xsd:restriction base="dms:Choice">
          <xsd:enumeration value="Agree"/>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4" ma:displayName="Document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eting_x0020_Name xmlns="061b9647-4e8e-4322-8827-bc9d1fc10aaf">EU-ESPS</Meeting_x0020_Name>
    <I_x0020_understand_x0020_what_x0020_this_x0020_page_x0020_is_x0020_intended_x0020_for_x0020_I_x0020_and_x0020_am_x0020_following_x0020_the_x0020_guidance_x0020_as_x0020_provided_x0020_by_x0020_Legal xmlns="061b9647-4e8e-4322-8827-bc9d1fc10aaf">Agree</I_x0020_understand_x0020_what_x0020_this_x0020_page_x0020_is_x0020_intended_x0020_for_x0020_I_x0020_and_x0020_am_x0020_following_x0020_the_x0020_guidance_x0020_as_x0020_provided_x0020_by_x0020_Legal>
    <Work_Item xmlns="061b9647-4e8e-4322-8827-bc9d1fc10aaf">EU-ESPS</Work_Item>
    <Meeting_x0020_Date xmlns="061b9647-4e8e-4322-8827-bc9d1fc10aaf">2021-05-25T07:00:00+00:00</Meeting_x0020_Date>
    <Organization_x0020_Name xmlns="061b9647-4e8e-4322-8827-bc9d1fc10aaf">5GAA</Organization_x0020_Name>
    <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xmlns="061b9647-4e8e-4322-8827-bc9d1fc10aaf" xsi:nil="true"/>
    <Approved_Contribution xmlns="061b9647-4e8e-4322-8827-bc9d1fc10aaf">Agree</Approved_Contribution>
    <Name_x0020_of_x0020_work_x0020_item_x002f_document_x002f_specification_x0020_to_x0020_which_x0020_the_x0020_contribution_x0020_is_x0020_associated xmlns="061b9647-4e8e-4322-8827-bc9d1fc10aaf" xsi:nil="true"/>
    <Name_x0020_of_x0020_Workgroup xmlns="061b9647-4e8e-4322-8827-bc9d1fc10aaf" xsi:nil="true"/>
  </documentManagement>
</p:properties>
</file>

<file path=customXml/itemProps1.xml><?xml version="1.0" encoding="utf-8"?>
<ds:datastoreItem xmlns:ds="http://schemas.openxmlformats.org/officeDocument/2006/customXml" ds:itemID="{280549F4-BB58-402F-B01C-D19DC758E9AF}"/>
</file>

<file path=customXml/itemProps2.xml><?xml version="1.0" encoding="utf-8"?>
<ds:datastoreItem xmlns:ds="http://schemas.openxmlformats.org/officeDocument/2006/customXml" ds:itemID="{0AEAE07D-6389-4303-B09D-9A5CFFD5B3FC}"/>
</file>

<file path=customXml/itemProps3.xml><?xml version="1.0" encoding="utf-8"?>
<ds:datastoreItem xmlns:ds="http://schemas.openxmlformats.org/officeDocument/2006/customXml" ds:itemID="{946656CA-401A-4A46-92B3-22B5421AF788}"/>
</file>

<file path=docProps/app.xml><?xml version="1.0" encoding="utf-8"?>
<Properties xmlns="http://schemas.openxmlformats.org/officeDocument/2006/extended-properties" xmlns:vt="http://schemas.openxmlformats.org/officeDocument/2006/docPropsVTypes">
  <TotalTime>40</TotalTime>
  <Words>183</Words>
  <Application>Microsoft Office PowerPoint</Application>
  <PresentationFormat>Widescreen</PresentationFormat>
  <Paragraphs>26</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EU-ESPS Task 3 - End Entity Revocation: Status Update</vt:lpstr>
      <vt:lpstr>Overview</vt:lpstr>
      <vt:lpstr>Current status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EU-ESPS Task 3 - End Entity Revocation: Status Update</dc:title>
  <dc:creator>Virendra Kumar</dc:creator>
  <cp:lastModifiedBy>Virendra Kumar</cp:lastModifiedBy>
  <cp:revision>1</cp:revision>
  <dcterms:created xsi:type="dcterms:W3CDTF">2021-05-25T12:16:11Z</dcterms:created>
  <dcterms:modified xsi:type="dcterms:W3CDTF">2021-05-25T12:57:03Z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0x01010095B2E4407BF2CA45B5CA71B98E70B49E</vt:lpwstr>
  </property>
</Properties>
</file>