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4"/>
  </p:sldMasterIdLst>
  <p:notesMasterIdLst>
    <p:notesMasterId r:id="rId11"/>
  </p:notesMasterIdLst>
  <p:handoutMasterIdLst>
    <p:handoutMasterId r:id="rId12"/>
  </p:handoutMasterIdLst>
  <p:sldIdLst>
    <p:sldId id="1116" r:id="rId5"/>
    <p:sldId id="1409" r:id="rId6"/>
    <p:sldId id="1410" r:id="rId7"/>
    <p:sldId id="1411" r:id="rId8"/>
    <p:sldId id="1412" r:id="rId9"/>
    <p:sldId id="88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Qualcomm Corporate 16x9 Public Template" id="{2C9DC1DC-DC52-4730-B7DA-888882CCC10D}">
          <p14:sldIdLst>
            <p14:sldId id="1116"/>
            <p14:sldId id="1409"/>
            <p14:sldId id="1410"/>
            <p14:sldId id="1411"/>
            <p14:sldId id="1412"/>
            <p14:sldId id="88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553FE74-0256-7FD2-B4D8-47663D5E4965}" name="Abhishek Saurabh" initials="AS" userId="S::asaurabh@qti.qualcomm.com::2411b98a-af56-4764-b906-5b54540d76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yler lynch" initials="tl" lastIdx="24" clrIdx="0">
    <p:extLst>
      <p:ext uri="{19B8F6BF-5375-455C-9EA6-DF929625EA0E}">
        <p15:presenceInfo xmlns:p15="http://schemas.microsoft.com/office/powerpoint/2012/main" userId="4d79623da105b09d" providerId="Windows Live"/>
      </p:ext>
    </p:extLst>
  </p:cmAuthor>
  <p:cmAuthor id="2" name="Abhishek Saurabh" initials="AS" lastIdx="1" clrIdx="1">
    <p:extLst>
      <p:ext uri="{19B8F6BF-5375-455C-9EA6-DF929625EA0E}">
        <p15:presenceInfo xmlns:p15="http://schemas.microsoft.com/office/powerpoint/2012/main" userId="S::asaurabh@qti.qualcomm.com::2411b98a-af56-4764-b906-5b54540d76b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DAF8"/>
    <a:srgbClr val="FDEDFC"/>
    <a:srgbClr val="FFF2E5"/>
    <a:srgbClr val="FFEEDD"/>
    <a:srgbClr val="CC6600"/>
    <a:srgbClr val="FFE8D1"/>
    <a:srgbClr val="FFF0E1"/>
    <a:srgbClr val="F3F9EB"/>
    <a:srgbClr val="F6B4F1"/>
    <a:srgbClr val="E8F3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E74B25-B1FB-459A-93CA-6BC89EEF93DD}" v="8" dt="2022-09-12T06:09:40.3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06" autoAdjust="0"/>
    <p:restoredTop sz="88954" autoAdjust="0"/>
  </p:normalViewPr>
  <p:slideViewPr>
    <p:cSldViewPr snapToGrid="0">
      <p:cViewPr varScale="1">
        <p:scale>
          <a:sx n="40" d="100"/>
          <a:sy n="40" d="100"/>
        </p:scale>
        <p:origin x="869" y="29"/>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30616"/>
    </p:cViewPr>
  </p:sorterViewPr>
  <p:notesViewPr>
    <p:cSldViewPr snapToGrid="0">
      <p:cViewPr varScale="1">
        <p:scale>
          <a:sx n="117" d="100"/>
          <a:sy n="117" d="100"/>
        </p:scale>
        <p:origin x="50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hishek Saurabh" userId="2411b98a-af56-4764-b906-5b54540d76b2" providerId="ADAL" clId="{DF59B306-48CF-47F0-B966-F8A2F9A89EBF}"/>
    <pc:docChg chg="delSld modSection">
      <pc:chgData name="Abhishek Saurabh" userId="2411b98a-af56-4764-b906-5b54540d76b2" providerId="ADAL" clId="{DF59B306-48CF-47F0-B966-F8A2F9A89EBF}" dt="2022-09-11T22:57:53.323" v="1" actId="47"/>
      <pc:docMkLst>
        <pc:docMk/>
      </pc:docMkLst>
      <pc:sldChg chg="del">
        <pc:chgData name="Abhishek Saurabh" userId="2411b98a-af56-4764-b906-5b54540d76b2" providerId="ADAL" clId="{DF59B306-48CF-47F0-B966-F8A2F9A89EBF}" dt="2022-09-11T22:57:52.195" v="0" actId="47"/>
        <pc:sldMkLst>
          <pc:docMk/>
          <pc:sldMk cId="1289422202" sldId="1395"/>
        </pc:sldMkLst>
      </pc:sldChg>
      <pc:sldChg chg="del">
        <pc:chgData name="Abhishek Saurabh" userId="2411b98a-af56-4764-b906-5b54540d76b2" providerId="ADAL" clId="{DF59B306-48CF-47F0-B966-F8A2F9A89EBF}" dt="2022-09-11T22:57:53.323" v="1" actId="47"/>
        <pc:sldMkLst>
          <pc:docMk/>
          <pc:sldMk cId="2164175141" sldId="1405"/>
        </pc:sldMkLst>
      </pc:sldChg>
    </pc:docChg>
  </pc:docChgLst>
  <pc:docChgLst>
    <pc:chgData name="Abhishek Saurabh" userId="2411b98a-af56-4764-b906-5b54540d76b2" providerId="ADAL" clId="{6A9FF5FA-42A6-45E0-A206-539F74387AA5}"/>
    <pc:docChg chg="undo redo custSel addSld delSld modSld modSection">
      <pc:chgData name="Abhishek Saurabh" userId="2411b98a-af56-4764-b906-5b54540d76b2" providerId="ADAL" clId="{6A9FF5FA-42A6-45E0-A206-539F74387AA5}" dt="2022-09-12T05:54:23.215" v="807" actId="12"/>
      <pc:docMkLst>
        <pc:docMk/>
      </pc:docMkLst>
      <pc:sldChg chg="modSp mod">
        <pc:chgData name="Abhishek Saurabh" userId="2411b98a-af56-4764-b906-5b54540d76b2" providerId="ADAL" clId="{6A9FF5FA-42A6-45E0-A206-539F74387AA5}" dt="2022-09-11T23:16:04.817" v="56" actId="14100"/>
        <pc:sldMkLst>
          <pc:docMk/>
          <pc:sldMk cId="1371011236" sldId="1116"/>
        </pc:sldMkLst>
        <pc:spChg chg="mod">
          <ac:chgData name="Abhishek Saurabh" userId="2411b98a-af56-4764-b906-5b54540d76b2" providerId="ADAL" clId="{6A9FF5FA-42A6-45E0-A206-539F74387AA5}" dt="2022-09-11T23:16:04.817" v="56" actId="14100"/>
          <ac:spMkLst>
            <pc:docMk/>
            <pc:sldMk cId="1371011236" sldId="1116"/>
            <ac:spMk id="3" creationId="{2584845F-75C2-415A-8317-9BE337A0A649}"/>
          </ac:spMkLst>
        </pc:spChg>
        <pc:spChg chg="mod">
          <ac:chgData name="Abhishek Saurabh" userId="2411b98a-af56-4764-b906-5b54540d76b2" providerId="ADAL" clId="{6A9FF5FA-42A6-45E0-A206-539F74387AA5}" dt="2022-09-11T23:15:28.427" v="7" actId="20577"/>
          <ac:spMkLst>
            <pc:docMk/>
            <pc:sldMk cId="1371011236" sldId="1116"/>
            <ac:spMk id="42" creationId="{6A84C862-6DCC-4568-BD22-A3E24B33B940}"/>
          </ac:spMkLst>
        </pc:spChg>
      </pc:sldChg>
      <pc:sldChg chg="del">
        <pc:chgData name="Abhishek Saurabh" userId="2411b98a-af56-4764-b906-5b54540d76b2" providerId="ADAL" clId="{6A9FF5FA-42A6-45E0-A206-539F74387AA5}" dt="2022-09-11T23:16:12.063" v="58" actId="47"/>
        <pc:sldMkLst>
          <pc:docMk/>
          <pc:sldMk cId="4210934060" sldId="1385"/>
        </pc:sldMkLst>
      </pc:sldChg>
      <pc:sldChg chg="del">
        <pc:chgData name="Abhishek Saurabh" userId="2411b98a-af56-4764-b906-5b54540d76b2" providerId="ADAL" clId="{6A9FF5FA-42A6-45E0-A206-539F74387AA5}" dt="2022-09-11T23:16:12.063" v="58" actId="47"/>
        <pc:sldMkLst>
          <pc:docMk/>
          <pc:sldMk cId="21093913" sldId="1399"/>
        </pc:sldMkLst>
      </pc:sldChg>
      <pc:sldChg chg="del">
        <pc:chgData name="Abhishek Saurabh" userId="2411b98a-af56-4764-b906-5b54540d76b2" providerId="ADAL" clId="{6A9FF5FA-42A6-45E0-A206-539F74387AA5}" dt="2022-09-11T23:16:12.063" v="58" actId="47"/>
        <pc:sldMkLst>
          <pc:docMk/>
          <pc:sldMk cId="1914073697" sldId="1402"/>
        </pc:sldMkLst>
      </pc:sldChg>
      <pc:sldChg chg="del">
        <pc:chgData name="Abhishek Saurabh" userId="2411b98a-af56-4764-b906-5b54540d76b2" providerId="ADAL" clId="{6A9FF5FA-42A6-45E0-A206-539F74387AA5}" dt="2022-09-11T23:16:12.063" v="58" actId="47"/>
        <pc:sldMkLst>
          <pc:docMk/>
          <pc:sldMk cId="3863306734" sldId="1403"/>
        </pc:sldMkLst>
      </pc:sldChg>
      <pc:sldChg chg="del">
        <pc:chgData name="Abhishek Saurabh" userId="2411b98a-af56-4764-b906-5b54540d76b2" providerId="ADAL" clId="{6A9FF5FA-42A6-45E0-A206-539F74387AA5}" dt="2022-09-11T23:16:12.063" v="58" actId="47"/>
        <pc:sldMkLst>
          <pc:docMk/>
          <pc:sldMk cId="1112210332" sldId="1404"/>
        </pc:sldMkLst>
      </pc:sldChg>
      <pc:sldChg chg="del">
        <pc:chgData name="Abhishek Saurabh" userId="2411b98a-af56-4764-b906-5b54540d76b2" providerId="ADAL" clId="{6A9FF5FA-42A6-45E0-A206-539F74387AA5}" dt="2022-09-11T23:16:12.063" v="58" actId="47"/>
        <pc:sldMkLst>
          <pc:docMk/>
          <pc:sldMk cId="2468552878" sldId="1407"/>
        </pc:sldMkLst>
      </pc:sldChg>
      <pc:sldChg chg="addSp delSp modSp new mod">
        <pc:chgData name="Abhishek Saurabh" userId="2411b98a-af56-4764-b906-5b54540d76b2" providerId="ADAL" clId="{6A9FF5FA-42A6-45E0-A206-539F74387AA5}" dt="2022-09-12T05:54:23.215" v="807" actId="12"/>
        <pc:sldMkLst>
          <pc:docMk/>
          <pc:sldMk cId="1553946008" sldId="1408"/>
        </pc:sldMkLst>
        <pc:spChg chg="mod">
          <ac:chgData name="Abhishek Saurabh" userId="2411b98a-af56-4764-b906-5b54540d76b2" providerId="ADAL" clId="{6A9FF5FA-42A6-45E0-A206-539F74387AA5}" dt="2022-09-12T05:52:53.250" v="791" actId="1076"/>
          <ac:spMkLst>
            <pc:docMk/>
            <pc:sldMk cId="1553946008" sldId="1408"/>
            <ac:spMk id="2" creationId="{719764E7-6925-4807-90E6-0F057D8BD7F3}"/>
          </ac:spMkLst>
        </pc:spChg>
        <pc:spChg chg="mod">
          <ac:chgData name="Abhishek Saurabh" userId="2411b98a-af56-4764-b906-5b54540d76b2" providerId="ADAL" clId="{6A9FF5FA-42A6-45E0-A206-539F74387AA5}" dt="2022-09-12T05:54:23.215" v="807" actId="12"/>
          <ac:spMkLst>
            <pc:docMk/>
            <pc:sldMk cId="1553946008" sldId="1408"/>
            <ac:spMk id="3" creationId="{55E79D65-B832-497C-98F2-B692C104E607}"/>
          </ac:spMkLst>
        </pc:spChg>
        <pc:spChg chg="del">
          <ac:chgData name="Abhishek Saurabh" userId="2411b98a-af56-4764-b906-5b54540d76b2" providerId="ADAL" clId="{6A9FF5FA-42A6-45E0-A206-539F74387AA5}" dt="2022-09-11T23:16:14.733" v="59" actId="478"/>
          <ac:spMkLst>
            <pc:docMk/>
            <pc:sldMk cId="1553946008" sldId="1408"/>
            <ac:spMk id="4" creationId="{3E97B4A4-174E-446A-B0ED-5F57784277D4}"/>
          </ac:spMkLst>
        </pc:spChg>
        <pc:spChg chg="add del mod">
          <ac:chgData name="Abhishek Saurabh" userId="2411b98a-af56-4764-b906-5b54540d76b2" providerId="ADAL" clId="{6A9FF5FA-42A6-45E0-A206-539F74387AA5}" dt="2022-09-11T23:21:26.219" v="162" actId="478"/>
          <ac:spMkLst>
            <pc:docMk/>
            <pc:sldMk cId="1553946008" sldId="1408"/>
            <ac:spMk id="5" creationId="{6AC11169-0230-46DC-85F7-DD09848A53EE}"/>
          </ac:spMkLst>
        </pc:spChg>
        <pc:picChg chg="add mod">
          <ac:chgData name="Abhishek Saurabh" userId="2411b98a-af56-4764-b906-5b54540d76b2" providerId="ADAL" clId="{6A9FF5FA-42A6-45E0-A206-539F74387AA5}" dt="2022-09-12T05:52:59.997" v="793" actId="1076"/>
          <ac:picMkLst>
            <pc:docMk/>
            <pc:sldMk cId="1553946008" sldId="1408"/>
            <ac:picMk id="7" creationId="{4CDDC73F-EDAD-4BA0-A701-FB6ACC868903}"/>
          </ac:picMkLst>
        </pc:picChg>
      </pc:sldChg>
    </pc:docChg>
  </pc:docChgLst>
  <pc:docChgLst>
    <pc:chgData name="Abhishek Saurabh" userId="2411b98a-af56-4764-b906-5b54540d76b2" providerId="ADAL" clId="{DFE74B25-B1FB-459A-93CA-6BC89EEF93DD}"/>
    <pc:docChg chg="custSel addSld delSld modSld modSection">
      <pc:chgData name="Abhishek Saurabh" userId="2411b98a-af56-4764-b906-5b54540d76b2" providerId="ADAL" clId="{DFE74B25-B1FB-459A-93CA-6BC89EEF93DD}" dt="2022-09-14T20:46:27.650" v="54" actId="20577"/>
      <pc:docMkLst>
        <pc:docMk/>
      </pc:docMkLst>
      <pc:sldChg chg="modSp mod">
        <pc:chgData name="Abhishek Saurabh" userId="2411b98a-af56-4764-b906-5b54540d76b2" providerId="ADAL" clId="{DFE74B25-B1FB-459A-93CA-6BC89EEF93DD}" dt="2022-09-14T20:46:27.650" v="54" actId="20577"/>
        <pc:sldMkLst>
          <pc:docMk/>
          <pc:sldMk cId="1371011236" sldId="1116"/>
        </pc:sldMkLst>
        <pc:spChg chg="mod">
          <ac:chgData name="Abhishek Saurabh" userId="2411b98a-af56-4764-b906-5b54540d76b2" providerId="ADAL" clId="{DFE74B25-B1FB-459A-93CA-6BC89EEF93DD}" dt="2022-09-12T06:15:23.791" v="42" actId="2711"/>
          <ac:spMkLst>
            <pc:docMk/>
            <pc:sldMk cId="1371011236" sldId="1116"/>
            <ac:spMk id="3" creationId="{2584845F-75C2-415A-8317-9BE337A0A649}"/>
          </ac:spMkLst>
        </pc:spChg>
        <pc:spChg chg="mod">
          <ac:chgData name="Abhishek Saurabh" userId="2411b98a-af56-4764-b906-5b54540d76b2" providerId="ADAL" clId="{DFE74B25-B1FB-459A-93CA-6BC89EEF93DD}" dt="2022-09-14T20:46:27.650" v="54" actId="20577"/>
          <ac:spMkLst>
            <pc:docMk/>
            <pc:sldMk cId="1371011236" sldId="1116"/>
            <ac:spMk id="42" creationId="{6A84C862-6DCC-4568-BD22-A3E24B33B940}"/>
          </ac:spMkLst>
        </pc:spChg>
      </pc:sldChg>
      <pc:sldChg chg="del">
        <pc:chgData name="Abhishek Saurabh" userId="2411b98a-af56-4764-b906-5b54540d76b2" providerId="ADAL" clId="{DFE74B25-B1FB-459A-93CA-6BC89EEF93DD}" dt="2022-09-12T06:08:23.292" v="1" actId="47"/>
        <pc:sldMkLst>
          <pc:docMk/>
          <pc:sldMk cId="1553946008" sldId="1408"/>
        </pc:sldMkLst>
      </pc:sldChg>
      <pc:sldChg chg="addSp delSp modSp new mod">
        <pc:chgData name="Abhishek Saurabh" userId="2411b98a-af56-4764-b906-5b54540d76b2" providerId="ADAL" clId="{DFE74B25-B1FB-459A-93CA-6BC89EEF93DD}" dt="2022-09-12T06:20:23.223" v="46" actId="14100"/>
        <pc:sldMkLst>
          <pc:docMk/>
          <pc:sldMk cId="3448781086" sldId="1409"/>
        </pc:sldMkLst>
        <pc:spChg chg="del">
          <ac:chgData name="Abhishek Saurabh" userId="2411b98a-af56-4764-b906-5b54540d76b2" providerId="ADAL" clId="{DFE74B25-B1FB-459A-93CA-6BC89EEF93DD}" dt="2022-09-12T06:08:45.766" v="4" actId="478"/>
          <ac:spMkLst>
            <pc:docMk/>
            <pc:sldMk cId="3448781086" sldId="1409"/>
            <ac:spMk id="2" creationId="{D98F3B6C-0017-4062-B580-8DE80CD5E444}"/>
          </ac:spMkLst>
        </pc:spChg>
        <pc:spChg chg="del">
          <ac:chgData name="Abhishek Saurabh" userId="2411b98a-af56-4764-b906-5b54540d76b2" providerId="ADAL" clId="{DFE74B25-B1FB-459A-93CA-6BC89EEF93DD}" dt="2022-09-12T06:08:44.935" v="3" actId="478"/>
          <ac:spMkLst>
            <pc:docMk/>
            <pc:sldMk cId="3448781086" sldId="1409"/>
            <ac:spMk id="3" creationId="{831F6FA7-F990-4F31-B8CD-BED4719E6799}"/>
          </ac:spMkLst>
        </pc:spChg>
        <pc:spChg chg="del">
          <ac:chgData name="Abhishek Saurabh" userId="2411b98a-af56-4764-b906-5b54540d76b2" providerId="ADAL" clId="{DFE74B25-B1FB-459A-93CA-6BC89EEF93DD}" dt="2022-09-12T06:08:43.296" v="2" actId="478"/>
          <ac:spMkLst>
            <pc:docMk/>
            <pc:sldMk cId="3448781086" sldId="1409"/>
            <ac:spMk id="4" creationId="{715781D3-68FC-4CB0-9A56-53E8D00E05AE}"/>
          </ac:spMkLst>
        </pc:spChg>
        <pc:spChg chg="del">
          <ac:chgData name="Abhishek Saurabh" userId="2411b98a-af56-4764-b906-5b54540d76b2" providerId="ADAL" clId="{DFE74B25-B1FB-459A-93CA-6BC89EEF93DD}" dt="2022-09-12T06:14:30.738" v="38" actId="478"/>
          <ac:spMkLst>
            <pc:docMk/>
            <pc:sldMk cId="3448781086" sldId="1409"/>
            <ac:spMk id="5" creationId="{171A5B38-D945-4CBD-B20A-9B29C056E905}"/>
          </ac:spMkLst>
        </pc:spChg>
        <pc:spChg chg="add mod">
          <ac:chgData name="Abhishek Saurabh" userId="2411b98a-af56-4764-b906-5b54540d76b2" providerId="ADAL" clId="{DFE74B25-B1FB-459A-93CA-6BC89EEF93DD}" dt="2022-09-12T06:09:01.266" v="9"/>
          <ac:spMkLst>
            <pc:docMk/>
            <pc:sldMk cId="3448781086" sldId="1409"/>
            <ac:spMk id="6" creationId="{0E24CADE-678D-4ADC-8048-EEEB6A5F1FC3}"/>
          </ac:spMkLst>
        </pc:spChg>
        <pc:spChg chg="add mod">
          <ac:chgData name="Abhishek Saurabh" userId="2411b98a-af56-4764-b906-5b54540d76b2" providerId="ADAL" clId="{DFE74B25-B1FB-459A-93CA-6BC89EEF93DD}" dt="2022-09-12T06:20:23.223" v="46" actId="14100"/>
          <ac:spMkLst>
            <pc:docMk/>
            <pc:sldMk cId="3448781086" sldId="1409"/>
            <ac:spMk id="7" creationId="{669B9F6B-B5AC-4C02-81A8-B9C2072172A6}"/>
          </ac:spMkLst>
        </pc:spChg>
        <pc:graphicFrameChg chg="add mod modGraphic">
          <ac:chgData name="Abhishek Saurabh" userId="2411b98a-af56-4764-b906-5b54540d76b2" providerId="ADAL" clId="{DFE74B25-B1FB-459A-93CA-6BC89EEF93DD}" dt="2022-09-12T06:12:50.418" v="30" actId="2711"/>
          <ac:graphicFrameMkLst>
            <pc:docMk/>
            <pc:sldMk cId="3448781086" sldId="1409"/>
            <ac:graphicFrameMk id="8" creationId="{7961D984-43D7-4D11-99B4-BDEAD6E66258}"/>
          </ac:graphicFrameMkLst>
        </pc:graphicFrameChg>
      </pc:sldChg>
      <pc:sldChg chg="addSp delSp modSp add mod">
        <pc:chgData name="Abhishek Saurabh" userId="2411b98a-af56-4764-b906-5b54540d76b2" providerId="ADAL" clId="{DFE74B25-B1FB-459A-93CA-6BC89EEF93DD}" dt="2022-09-12T06:21:36.877" v="52" actId="1076"/>
        <pc:sldMkLst>
          <pc:docMk/>
          <pc:sldMk cId="1399267771" sldId="1410"/>
        </pc:sldMkLst>
        <pc:spChg chg="add mod">
          <ac:chgData name="Abhishek Saurabh" userId="2411b98a-af56-4764-b906-5b54540d76b2" providerId="ADAL" clId="{DFE74B25-B1FB-459A-93CA-6BC89EEF93DD}" dt="2022-09-12T06:14:49.776" v="39" actId="2711"/>
          <ac:spMkLst>
            <pc:docMk/>
            <pc:sldMk cId="1399267771" sldId="1410"/>
            <ac:spMk id="3" creationId="{011158B3-3F67-4109-BB86-8799ED319054}"/>
          </ac:spMkLst>
        </pc:spChg>
        <pc:spChg chg="add mod">
          <ac:chgData name="Abhishek Saurabh" userId="2411b98a-af56-4764-b906-5b54540d76b2" providerId="ADAL" clId="{DFE74B25-B1FB-459A-93CA-6BC89EEF93DD}" dt="2022-09-12T06:21:36.877" v="52" actId="1076"/>
          <ac:spMkLst>
            <pc:docMk/>
            <pc:sldMk cId="1399267771" sldId="1410"/>
            <ac:spMk id="4" creationId="{55438344-4EB9-4443-A5B5-755F65818523}"/>
          </ac:spMkLst>
        </pc:spChg>
        <pc:spChg chg="del">
          <ac:chgData name="Abhishek Saurabh" userId="2411b98a-af56-4764-b906-5b54540d76b2" providerId="ADAL" clId="{DFE74B25-B1FB-459A-93CA-6BC89EEF93DD}" dt="2022-09-12T06:21:09.475" v="51" actId="478"/>
          <ac:spMkLst>
            <pc:docMk/>
            <pc:sldMk cId="1399267771" sldId="1410"/>
            <ac:spMk id="5" creationId="{171A5B38-D945-4CBD-B20A-9B29C056E905}"/>
          </ac:spMkLst>
        </pc:spChg>
        <pc:spChg chg="add mod">
          <ac:chgData name="Abhishek Saurabh" userId="2411b98a-af56-4764-b906-5b54540d76b2" providerId="ADAL" clId="{DFE74B25-B1FB-459A-93CA-6BC89EEF93DD}" dt="2022-09-12T06:20:53.010" v="49" actId="1076"/>
          <ac:spMkLst>
            <pc:docMk/>
            <pc:sldMk cId="1399267771" sldId="1410"/>
            <ac:spMk id="6" creationId="{ED35CF34-C9BD-41E0-B011-95E175AA8FD7}"/>
          </ac:spMkLst>
        </pc:spChg>
        <pc:picChg chg="add mod">
          <ac:chgData name="Abhishek Saurabh" userId="2411b98a-af56-4764-b906-5b54540d76b2" providerId="ADAL" clId="{DFE74B25-B1FB-459A-93CA-6BC89EEF93DD}" dt="2022-09-12T06:21:36.877" v="52" actId="1076"/>
          <ac:picMkLst>
            <pc:docMk/>
            <pc:sldMk cId="1399267771" sldId="1410"/>
            <ac:picMk id="7" creationId="{2A451890-1455-4611-A68C-C63C4B22F8D4}"/>
          </ac:picMkLst>
        </pc:picChg>
        <pc:picChg chg="add mod">
          <ac:chgData name="Abhishek Saurabh" userId="2411b98a-af56-4764-b906-5b54540d76b2" providerId="ADAL" clId="{DFE74B25-B1FB-459A-93CA-6BC89EEF93DD}" dt="2022-09-12T06:21:36.877" v="52" actId="1076"/>
          <ac:picMkLst>
            <pc:docMk/>
            <pc:sldMk cId="1399267771" sldId="1410"/>
            <ac:picMk id="8" creationId="{02ECC6CA-9814-425D-B1FA-28D4D23B7434}"/>
          </ac:picMkLst>
        </pc:picChg>
      </pc:sldChg>
      <pc:sldChg chg="addSp modSp add mod">
        <pc:chgData name="Abhishek Saurabh" userId="2411b98a-af56-4764-b906-5b54540d76b2" providerId="ADAL" clId="{DFE74B25-B1FB-459A-93CA-6BC89EEF93DD}" dt="2022-09-12T06:14:56.466" v="40" actId="2711"/>
        <pc:sldMkLst>
          <pc:docMk/>
          <pc:sldMk cId="4160539615" sldId="1411"/>
        </pc:sldMkLst>
        <pc:spChg chg="add mod">
          <ac:chgData name="Abhishek Saurabh" userId="2411b98a-af56-4764-b906-5b54540d76b2" providerId="ADAL" clId="{DFE74B25-B1FB-459A-93CA-6BC89EEF93DD}" dt="2022-09-12T06:14:56.466" v="40" actId="2711"/>
          <ac:spMkLst>
            <pc:docMk/>
            <pc:sldMk cId="4160539615" sldId="1411"/>
            <ac:spMk id="3" creationId="{91505BA0-F238-4575-9D71-A0E10449BB23}"/>
          </ac:spMkLst>
        </pc:spChg>
        <pc:spChg chg="add mod">
          <ac:chgData name="Abhishek Saurabh" userId="2411b98a-af56-4764-b906-5b54540d76b2" providerId="ADAL" clId="{DFE74B25-B1FB-459A-93CA-6BC89EEF93DD}" dt="2022-09-12T06:10:58.864" v="18" actId="12"/>
          <ac:spMkLst>
            <pc:docMk/>
            <pc:sldMk cId="4160539615" sldId="1411"/>
            <ac:spMk id="4" creationId="{99F335B9-E6BE-4780-BE62-EA0395D961D7}"/>
          </ac:spMkLst>
        </pc:spChg>
      </pc:sldChg>
      <pc:sldChg chg="addSp delSp modSp add mod">
        <pc:chgData name="Abhishek Saurabh" userId="2411b98a-af56-4764-b906-5b54540d76b2" providerId="ADAL" clId="{DFE74B25-B1FB-459A-93CA-6BC89EEF93DD}" dt="2022-09-12T06:15:03.367" v="41" actId="2711"/>
        <pc:sldMkLst>
          <pc:docMk/>
          <pc:sldMk cId="2774977662" sldId="1412"/>
        </pc:sldMkLst>
        <pc:spChg chg="add mod">
          <ac:chgData name="Abhishek Saurabh" userId="2411b98a-af56-4764-b906-5b54540d76b2" providerId="ADAL" clId="{DFE74B25-B1FB-459A-93CA-6BC89EEF93DD}" dt="2022-09-12T06:15:03.367" v="41" actId="2711"/>
          <ac:spMkLst>
            <pc:docMk/>
            <pc:sldMk cId="2774977662" sldId="1412"/>
            <ac:spMk id="3" creationId="{C9A57586-1F1D-4B7A-9E4F-764A5D3F2E25}"/>
          </ac:spMkLst>
        </pc:spChg>
        <pc:spChg chg="add mod">
          <ac:chgData name="Abhishek Saurabh" userId="2411b98a-af56-4764-b906-5b54540d76b2" providerId="ADAL" clId="{DFE74B25-B1FB-459A-93CA-6BC89EEF93DD}" dt="2022-09-12T06:14:11.244" v="37" actId="2711"/>
          <ac:spMkLst>
            <pc:docMk/>
            <pc:sldMk cId="2774977662" sldId="1412"/>
            <ac:spMk id="4" creationId="{4E0BB250-7D6F-4AF3-9134-DD10AADE878C}"/>
          </ac:spMkLst>
        </pc:spChg>
        <pc:spChg chg="del">
          <ac:chgData name="Abhishek Saurabh" userId="2411b98a-af56-4764-b906-5b54540d76b2" providerId="ADAL" clId="{DFE74B25-B1FB-459A-93CA-6BC89EEF93DD}" dt="2022-09-12T06:11:12.794" v="19" actId="478"/>
          <ac:spMkLst>
            <pc:docMk/>
            <pc:sldMk cId="2774977662" sldId="1412"/>
            <ac:spMk id="5" creationId="{171A5B38-D945-4CBD-B20A-9B29C056E905}"/>
          </ac:spMkLst>
        </pc:spChg>
      </pc:sldChg>
      <pc:sldChg chg="add del">
        <pc:chgData name="Abhishek Saurabh" userId="2411b98a-af56-4764-b906-5b54540d76b2" providerId="ADAL" clId="{DFE74B25-B1FB-459A-93CA-6BC89EEF93DD}" dt="2022-09-12T06:09:43.487" v="13" actId="47"/>
        <pc:sldMkLst>
          <pc:docMk/>
          <pc:sldMk cId="1273589744" sldId="141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7161BF-B23B-4394-A96E-F4360C62819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2EFA4A7-9429-4DF7-ABF5-D9E5B2540E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AD32F0-874C-4AAC-9514-AAD3E6FF80D6}" type="datetimeFigureOut">
              <a:rPr lang="en-US" smtClean="0"/>
              <a:t>9/14/2022</a:t>
            </a:fld>
            <a:endParaRPr lang="en-US"/>
          </a:p>
        </p:txBody>
      </p:sp>
      <p:sp>
        <p:nvSpPr>
          <p:cNvPr id="4" name="Footer Placeholder 3">
            <a:extLst>
              <a:ext uri="{FF2B5EF4-FFF2-40B4-BE49-F238E27FC236}">
                <a16:creationId xmlns:a16="http://schemas.microsoft.com/office/drawing/2014/main" id="{7FFAA4EB-3327-4214-8C66-D022262D92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59F6045-FEC1-483F-916F-4A70D359C00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F42476-7A7B-40F5-8A25-2A09BD3C8867}" type="slidenum">
              <a:rPr lang="en-US" smtClean="0"/>
              <a:t>‹#›</a:t>
            </a:fld>
            <a:endParaRPr lang="en-US"/>
          </a:p>
        </p:txBody>
      </p:sp>
    </p:spTree>
    <p:extLst>
      <p:ext uri="{BB962C8B-B14F-4D97-AF65-F5344CB8AC3E}">
        <p14:creationId xmlns:p14="http://schemas.microsoft.com/office/powerpoint/2010/main" val="25039673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6D1935-2548-4788-81DD-641A298E824F}" type="datetimeFigureOut">
              <a:rPr lang="de-DE" smtClean="0"/>
              <a:t>14.09.2022</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75E7E4-6857-4F03-A780-9887AA86825E}" type="slidenum">
              <a:rPr lang="de-DE" smtClean="0"/>
              <a:t>‹#›</a:t>
            </a:fld>
            <a:endParaRPr lang="de-DE"/>
          </a:p>
        </p:txBody>
      </p:sp>
    </p:spTree>
    <p:extLst>
      <p:ext uri="{BB962C8B-B14F-4D97-AF65-F5344CB8AC3E}">
        <p14:creationId xmlns:p14="http://schemas.microsoft.com/office/powerpoint/2010/main" val="1576483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785BB0B3-964C-4CDE-9D3D-0BF955B8C425}" type="slidenum">
              <a:rPr lang="en-US" smtClean="0"/>
              <a:pPr/>
              <a:t>1</a:t>
            </a:fld>
            <a:endParaRPr lang="en-US" dirty="0"/>
          </a:p>
        </p:txBody>
      </p:sp>
      <p:sp>
        <p:nvSpPr>
          <p:cNvPr id="6" name="Slide Image Placeholder 5">
            <a:extLst>
              <a:ext uri="{FF2B5EF4-FFF2-40B4-BE49-F238E27FC236}">
                <a16:creationId xmlns:a16="http://schemas.microsoft.com/office/drawing/2014/main" id="{659FEF80-577E-463D-9B2B-5911423DF878}"/>
              </a:ext>
            </a:extLst>
          </p:cNvPr>
          <p:cNvSpPr>
            <a:spLocks noGrp="1" noRot="1" noChangeAspect="1"/>
          </p:cNvSpPr>
          <p:nvPr>
            <p:ph type="sldImg"/>
          </p:nvPr>
        </p:nvSpPr>
        <p:spPr>
          <a:xfrm>
            <a:off x="946150" y="555625"/>
            <a:ext cx="4964113" cy="2792413"/>
          </a:xfrm>
        </p:spPr>
      </p:sp>
      <p:sp>
        <p:nvSpPr>
          <p:cNvPr id="7" name="Notes Placeholder 6">
            <a:extLst>
              <a:ext uri="{FF2B5EF4-FFF2-40B4-BE49-F238E27FC236}">
                <a16:creationId xmlns:a16="http://schemas.microsoft.com/office/drawing/2014/main" id="{34CBE358-5253-4FA0-8251-660F2DE1C87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17065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rgbClr val="FFFFFF"/>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7CA0FF"/>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rgbClr val="415795">
                    <a:lumMod val="100000"/>
                  </a:srgbClr>
                </a:gs>
                <a:gs pos="0">
                  <a:srgbClr val="7CA0FF">
                    <a:alpha val="0"/>
                  </a:srgbClr>
                </a:gs>
                <a:gs pos="64000">
                  <a:srgbClr val="5E7DCA"/>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58000">
                  <a:srgbClr val="243DA8">
                    <a:alpha val="50000"/>
                  </a:srgbClr>
                </a:gs>
                <a:gs pos="0">
                  <a:srgbClr val="314FD5">
                    <a:alpha val="0"/>
                  </a:srgbClr>
                </a:gs>
                <a:gs pos="89000">
                  <a:srgbClr val="1D3393">
                    <a:lumMod val="9000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538814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genda Gun Metal">
    <p:bg>
      <p:bgPr>
        <a:solidFill>
          <a:schemeClr val="accent5"/>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CA85743-DB0F-45DD-9AFD-2C0317477EE5}"/>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CE72B82E-6803-483D-87FB-DDB5CF32DB1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416F6E19-F6AD-4B7C-9B5E-C7F31E7AD626}"/>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065727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genda Midnight">
    <p:bg>
      <p:bgPr>
        <a:solidFill>
          <a:schemeClr val="tx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5">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787CA06-18E6-405B-AB57-846AB5708B52}"/>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11" name="Freeform 5">
            <a:extLst>
              <a:ext uri="{FF2B5EF4-FFF2-40B4-BE49-F238E27FC236}">
                <a16:creationId xmlns:a16="http://schemas.microsoft.com/office/drawing/2014/main" id="{E0A1C191-D6B1-443E-80C5-308BFEE70BCD}"/>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31691490-7DFB-4251-8E05-5909F3498C2C}"/>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447580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2 Light Blue">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2FEBB2B0-2FE9-4547-B236-AFFD265B9D1B}"/>
              </a:ext>
            </a:extLst>
          </p:cNvPr>
          <p:cNvGrpSpPr/>
          <p:nvPr userDrawn="1"/>
        </p:nvGrpSpPr>
        <p:grpSpPr>
          <a:xfrm>
            <a:off x="1" y="-920"/>
            <a:ext cx="3114500" cy="6859841"/>
            <a:chOff x="1" y="-920"/>
            <a:chExt cx="3114500" cy="6859841"/>
          </a:xfrm>
        </p:grpSpPr>
        <p:sp>
          <p:nvSpPr>
            <p:cNvPr id="5" name="Rectangle 4">
              <a:extLst>
                <a:ext uri="{FF2B5EF4-FFF2-40B4-BE49-F238E27FC236}">
                  <a16:creationId xmlns:a16="http://schemas.microsoft.com/office/drawing/2014/main" id="{E260F5EA-2531-104C-BDA5-6976E59EAEBC}"/>
                </a:ext>
              </a:extLst>
            </p:cNvPr>
            <p:cNvSpPr/>
            <p:nvPr/>
          </p:nvSpPr>
          <p:spPr>
            <a:xfrm>
              <a:off x="1805663" y="471"/>
              <a:ext cx="1308838"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4" name="Rectangle 3">
              <a:extLst>
                <a:ext uri="{FF2B5EF4-FFF2-40B4-BE49-F238E27FC236}">
                  <a16:creationId xmlns:a16="http://schemas.microsoft.com/office/drawing/2014/main" id="{7B1049BD-3954-CA4D-8094-F10C1A4300C1}"/>
                </a:ext>
              </a:extLst>
            </p:cNvPr>
            <p:cNvSpPr/>
            <p:nvPr userDrawn="1"/>
          </p:nvSpPr>
          <p:spPr>
            <a:xfrm>
              <a:off x="1" y="-920"/>
              <a:ext cx="1805661" cy="68598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918"/>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8" name="Title 2">
            <a:extLst>
              <a:ext uri="{FF2B5EF4-FFF2-40B4-BE49-F238E27FC236}">
                <a16:creationId xmlns:a16="http://schemas.microsoft.com/office/drawing/2014/main" id="{B301E4DD-7EE3-47B4-881B-9E5B641D6B68}"/>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300902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genda 2 Tea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Title 2">
            <a:extLst>
              <a:ext uri="{FF2B5EF4-FFF2-40B4-BE49-F238E27FC236}">
                <a16:creationId xmlns:a16="http://schemas.microsoft.com/office/drawing/2014/main" id="{5414775D-E921-40D5-BD78-EE64D623689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392548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genda 2 Nicke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dirty="0">
                <a:solidFill>
                  <a:prstClr val="white"/>
                </a:solidFill>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10" name="Title 2">
            <a:extLst>
              <a:ext uri="{FF2B5EF4-FFF2-40B4-BE49-F238E27FC236}">
                <a16:creationId xmlns:a16="http://schemas.microsoft.com/office/drawing/2014/main" id="{153726AC-6F2C-4544-B70D-67C1D4F0893B}"/>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1702163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2 Gun Met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2" y="-1841"/>
            <a:ext cx="1805660" cy="685984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6"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9" name="Title 2">
            <a:extLst>
              <a:ext uri="{FF2B5EF4-FFF2-40B4-BE49-F238E27FC236}">
                <a16:creationId xmlns:a16="http://schemas.microsoft.com/office/drawing/2014/main" id="{85A3181C-AC11-4602-8BC8-377440D828E4}"/>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979178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genda 2 Midnigh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1" y="-1841"/>
            <a:ext cx="1805659" cy="68598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9" name="Title 2">
            <a:extLst>
              <a:ext uri="{FF2B5EF4-FFF2-40B4-BE49-F238E27FC236}">
                <a16:creationId xmlns:a16="http://schemas.microsoft.com/office/drawing/2014/main" id="{EB3AF3F0-FA4F-4CF2-86F4-3037331A78E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379045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CBBD75C9-39AE-48FF-827B-E1B635F8E6BE}"/>
              </a:ext>
            </a:extLst>
          </p:cNvPr>
          <p:cNvSpPr>
            <a:spLocks noGrp="1"/>
          </p:cNvSpPr>
          <p:nvPr>
            <p:ph type="ftr" sz="quarter" idx="3"/>
          </p:nvPr>
        </p:nvSpPr>
        <p:spPr>
          <a:xfrm>
            <a:off x="495299" y="6532895"/>
            <a:ext cx="10489691"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2685205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956AE47-124D-4375-A81B-30BAF658BA1F}"/>
              </a:ext>
            </a:extLst>
          </p:cNvPr>
          <p:cNvSpPr>
            <a:spLocks noGrp="1"/>
          </p:cNvSpPr>
          <p:nvPr>
            <p:ph type="ftr" sz="quarter" idx="10"/>
          </p:nvPr>
        </p:nvSpPr>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a:t>Source sample text</a:t>
            </a:r>
            <a:endParaRPr lang="en-US" dirty="0"/>
          </a:p>
        </p:txBody>
      </p:sp>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endParaRPr lang="en-US" dirty="0"/>
          </a:p>
        </p:txBody>
      </p:sp>
      <p:sp>
        <p:nvSpPr>
          <p:cNvPr id="6" name="Subtitle">
            <a:extLst>
              <a:ext uri="{FF2B5EF4-FFF2-40B4-BE49-F238E27FC236}">
                <a16:creationId xmlns:a16="http://schemas.microsoft.com/office/drawing/2014/main" id="{70A64B2B-7631-4F26-8A92-DDCFC848C52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61315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Footer Placeholder 2">
            <a:extLst>
              <a:ext uri="{FF2B5EF4-FFF2-40B4-BE49-F238E27FC236}">
                <a16:creationId xmlns:a16="http://schemas.microsoft.com/office/drawing/2014/main" id="{F159A567-2827-4283-996F-D7A0CA0EF091}"/>
              </a:ext>
            </a:extLst>
          </p:cNvPr>
          <p:cNvSpPr>
            <a:spLocks noGrp="1"/>
          </p:cNvSpPr>
          <p:nvPr>
            <p:ph type="ftr" sz="quarter" idx="10"/>
          </p:nvPr>
        </p:nvSpPr>
        <p:spPr>
          <a:xfrm>
            <a:off x="495299" y="6534114"/>
            <a:ext cx="10489691" cy="116955"/>
          </a:xfrm>
        </p:spPr>
        <p:txBody>
          <a:bodyPr/>
          <a:lstStyle>
            <a:lvl1pPr>
              <a:defRPr>
                <a:solidFill>
                  <a:schemeClr val="accent5">
                    <a:lumMod val="60000"/>
                    <a:lumOff val="40000"/>
                  </a:schemeClr>
                </a:solidFill>
              </a:defRPr>
            </a:lvl1pPr>
          </a:lstStyle>
          <a:p>
            <a:r>
              <a:rPr lang="en-US" dirty="0"/>
              <a:t>Source sample text</a:t>
            </a:r>
          </a:p>
        </p:txBody>
      </p:sp>
      <p:sp>
        <p:nvSpPr>
          <p:cNvPr id="2" name="Title 1">
            <a:extLst>
              <a:ext uri="{FF2B5EF4-FFF2-40B4-BE49-F238E27FC236}">
                <a16:creationId xmlns:a16="http://schemas.microsoft.com/office/drawing/2014/main" id="{F2F0B1F7-90FE-4E45-AE1D-CC54EF3218EA}"/>
              </a:ext>
            </a:extLst>
          </p:cNvPr>
          <p:cNvSpPr>
            <a:spLocks noGrp="1"/>
          </p:cNvSpPr>
          <p:nvPr>
            <p:ph type="title"/>
          </p:nvPr>
        </p:nvSpPr>
        <p:spPr>
          <a:xfrm>
            <a:off x="495300" y="575576"/>
            <a:ext cx="11187112" cy="429028"/>
          </a:xfrm>
        </p:spPr>
        <p:txBody>
          <a:bodyPr/>
          <a:lstStyle/>
          <a:p>
            <a:r>
              <a:rPr lang="en-US"/>
              <a:t>Click to edit Master title style</a:t>
            </a:r>
            <a:endParaRPr lang="en-US" dirty="0"/>
          </a:p>
        </p:txBody>
      </p:sp>
      <p:sp>
        <p:nvSpPr>
          <p:cNvPr id="10" name="Content Placeholder 4">
            <a:extLst>
              <a:ext uri="{FF2B5EF4-FFF2-40B4-BE49-F238E27FC236}">
                <a16:creationId xmlns:a16="http://schemas.microsoft.com/office/drawing/2014/main" id="{FAB2FACB-F5E1-4405-9E84-CD76D7A47BD6}"/>
              </a:ext>
            </a:extLst>
          </p:cNvPr>
          <p:cNvSpPr>
            <a:spLocks noGrp="1"/>
          </p:cNvSpPr>
          <p:nvPr>
            <p:ph sz="quarter" idx="14"/>
          </p:nvPr>
        </p:nvSpPr>
        <p:spPr>
          <a:xfrm>
            <a:off x="495300" y="1719072"/>
            <a:ext cx="11187112"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ubtitle">
            <a:extLst>
              <a:ext uri="{FF2B5EF4-FFF2-40B4-BE49-F238E27FC236}">
                <a16:creationId xmlns:a16="http://schemas.microsoft.com/office/drawing/2014/main" id="{987CC11A-8DA4-4916-8DFB-F437A992D5D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453631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Light Blu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dirty="0">
                <a:ln>
                  <a:noFill/>
                </a:ln>
                <a:solidFill>
                  <a:srgbClr val="FFFFFF"/>
                </a:solidFill>
                <a:effectLst/>
                <a:uLnTx/>
                <a:uFillTx/>
                <a:latin typeface="Microsoft Sans Serif"/>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265179" y="1"/>
              <a:ext cx="514806" cy="6167623"/>
            </a:xfrm>
            <a:prstGeom prst="round1Rect">
              <a:avLst>
                <a:gd name="adj" fmla="val 25331"/>
              </a:avLst>
            </a:prstGeom>
            <a:gradFill flip="none" rotWithShape="1">
              <a:gsLst>
                <a:gs pos="100000">
                  <a:schemeClr val="accent1">
                    <a:lumMod val="75000"/>
                    <a:alpha val="50000"/>
                  </a:schemeClr>
                </a:gs>
                <a:gs pos="4000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12792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9" name="Footer Placeholder 2">
            <a:extLst>
              <a:ext uri="{FF2B5EF4-FFF2-40B4-BE49-F238E27FC236}">
                <a16:creationId xmlns:a16="http://schemas.microsoft.com/office/drawing/2014/main" id="{7F4401FC-F573-4309-842E-AC6E5E74AE8E}"/>
              </a:ext>
            </a:extLst>
          </p:cNvPr>
          <p:cNvSpPr>
            <a:spLocks noGrp="1"/>
          </p:cNvSpPr>
          <p:nvPr>
            <p:ph type="ftr" sz="quarter" idx="10"/>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3" name="Title 2">
            <a:extLst>
              <a:ext uri="{FF2B5EF4-FFF2-40B4-BE49-F238E27FC236}">
                <a16:creationId xmlns:a16="http://schemas.microsoft.com/office/drawing/2014/main" id="{A7D02C8A-139B-42AA-8D3F-9C22C81198B9}"/>
              </a:ext>
            </a:extLst>
          </p:cNvPr>
          <p:cNvSpPr>
            <a:spLocks noGrp="1"/>
          </p:cNvSpPr>
          <p:nvPr>
            <p:ph type="title"/>
          </p:nvPr>
        </p:nvSpPr>
        <p:spPr/>
        <p:txBody>
          <a:bodyPr/>
          <a:lstStyle/>
          <a:p>
            <a:r>
              <a:rPr lang="en-US"/>
              <a:t>Click to edit Master title style</a:t>
            </a:r>
          </a:p>
        </p:txBody>
      </p:sp>
      <p:sp>
        <p:nvSpPr>
          <p:cNvPr id="12" name="Content Placeholder 4">
            <a:extLst>
              <a:ext uri="{FF2B5EF4-FFF2-40B4-BE49-F238E27FC236}">
                <a16:creationId xmlns:a16="http://schemas.microsoft.com/office/drawing/2014/main" id="{AF19BEBD-2928-4786-BEF4-FBBB3E677273}"/>
              </a:ext>
            </a:extLst>
          </p:cNvPr>
          <p:cNvSpPr>
            <a:spLocks noGrp="1"/>
          </p:cNvSpPr>
          <p:nvPr>
            <p:ph sz="quarter" idx="16"/>
          </p:nvPr>
        </p:nvSpPr>
        <p:spPr>
          <a:xfrm>
            <a:off x="495299" y="1719072"/>
            <a:ext cx="5466587"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4">
            <a:extLst>
              <a:ext uri="{FF2B5EF4-FFF2-40B4-BE49-F238E27FC236}">
                <a16:creationId xmlns:a16="http://schemas.microsoft.com/office/drawing/2014/main" id="{D7EE507B-4794-44AC-A49E-5EA7EBB11625}"/>
              </a:ext>
            </a:extLst>
          </p:cNvPr>
          <p:cNvSpPr>
            <a:spLocks noGrp="1"/>
          </p:cNvSpPr>
          <p:nvPr>
            <p:ph sz="quarter" idx="17"/>
          </p:nvPr>
        </p:nvSpPr>
        <p:spPr>
          <a:xfrm>
            <a:off x="6215825" y="1719072"/>
            <a:ext cx="5466587"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Subtitle">
            <a:extLst>
              <a:ext uri="{FF2B5EF4-FFF2-40B4-BE49-F238E27FC236}">
                <a16:creationId xmlns:a16="http://schemas.microsoft.com/office/drawing/2014/main" id="{59254D1F-E01C-4A77-9600-A795D1694810}"/>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25166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Column Content">
    <p:spTree>
      <p:nvGrpSpPr>
        <p:cNvPr id="1" name=""/>
        <p:cNvGrpSpPr/>
        <p:nvPr/>
      </p:nvGrpSpPr>
      <p:grpSpPr>
        <a:xfrm>
          <a:off x="0" y="0"/>
          <a:ext cx="0" cy="0"/>
          <a:chOff x="0" y="0"/>
          <a:chExt cx="0" cy="0"/>
        </a:xfrm>
      </p:grpSpPr>
      <p:sp>
        <p:nvSpPr>
          <p:cNvPr id="12" name="Footer Placeholder 2">
            <a:extLst>
              <a:ext uri="{FF2B5EF4-FFF2-40B4-BE49-F238E27FC236}">
                <a16:creationId xmlns:a16="http://schemas.microsoft.com/office/drawing/2014/main" id="{3DBA47E8-0BB6-435E-8840-540F634338C8}"/>
              </a:ext>
            </a:extLst>
          </p:cNvPr>
          <p:cNvSpPr>
            <a:spLocks noGrp="1"/>
          </p:cNvSpPr>
          <p:nvPr>
            <p:ph type="ftr" sz="quarter" idx="10"/>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3" name="Title 2">
            <a:extLst>
              <a:ext uri="{FF2B5EF4-FFF2-40B4-BE49-F238E27FC236}">
                <a16:creationId xmlns:a16="http://schemas.microsoft.com/office/drawing/2014/main" id="{0FD8C327-DEE2-459B-8C84-74C50D49DB4E}"/>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50F9D0A8-20C5-41C2-8A23-1A7CCDCDBA4A}"/>
              </a:ext>
            </a:extLst>
          </p:cNvPr>
          <p:cNvSpPr>
            <a:spLocks noGrp="1"/>
          </p:cNvSpPr>
          <p:nvPr>
            <p:ph sz="quarter" idx="18"/>
          </p:nvPr>
        </p:nvSpPr>
        <p:spPr>
          <a:xfrm>
            <a:off x="495300"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4">
            <a:extLst>
              <a:ext uri="{FF2B5EF4-FFF2-40B4-BE49-F238E27FC236}">
                <a16:creationId xmlns:a16="http://schemas.microsoft.com/office/drawing/2014/main" id="{39BE2B26-0354-43FC-B500-68FC84B40876}"/>
              </a:ext>
            </a:extLst>
          </p:cNvPr>
          <p:cNvSpPr>
            <a:spLocks noGrp="1"/>
          </p:cNvSpPr>
          <p:nvPr>
            <p:ph sz="quarter" idx="19"/>
          </p:nvPr>
        </p:nvSpPr>
        <p:spPr>
          <a:xfrm>
            <a:off x="4312920"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4">
            <a:extLst>
              <a:ext uri="{FF2B5EF4-FFF2-40B4-BE49-F238E27FC236}">
                <a16:creationId xmlns:a16="http://schemas.microsoft.com/office/drawing/2014/main" id="{D85C0699-4F77-4570-8280-EBE59E071A40}"/>
              </a:ext>
            </a:extLst>
          </p:cNvPr>
          <p:cNvSpPr>
            <a:spLocks noGrp="1"/>
          </p:cNvSpPr>
          <p:nvPr>
            <p:ph sz="quarter" idx="20"/>
          </p:nvPr>
        </p:nvSpPr>
        <p:spPr>
          <a:xfrm>
            <a:off x="8116252"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Subtitle">
            <a:extLst>
              <a:ext uri="{FF2B5EF4-FFF2-40B4-BE49-F238E27FC236}">
                <a16:creationId xmlns:a16="http://schemas.microsoft.com/office/drawing/2014/main" id="{0A02D598-0894-4B6B-89A6-48B8073C9D11}"/>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613936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helf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CF7413-427B-4F07-806F-E831FB15B742}"/>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1"/>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6018C051-C8ED-490A-8420-0B33C7EBC95D}"/>
              </a:ext>
            </a:extLst>
          </p:cNvPr>
          <p:cNvSpPr>
            <a:spLocks noGrp="1"/>
          </p:cNvSpPr>
          <p:nvPr>
            <p:ph type="title"/>
          </p:nvPr>
        </p:nvSpPr>
        <p:spPr/>
        <p:txBody>
          <a:bodyPr/>
          <a:lstStyle/>
          <a:p>
            <a:r>
              <a:rPr lang="en-US"/>
              <a:t>Click to edit Master title style</a:t>
            </a:r>
          </a:p>
        </p:txBody>
      </p:sp>
      <p:sp>
        <p:nvSpPr>
          <p:cNvPr id="15" name="Content Placeholder 4">
            <a:extLst>
              <a:ext uri="{FF2B5EF4-FFF2-40B4-BE49-F238E27FC236}">
                <a16:creationId xmlns:a16="http://schemas.microsoft.com/office/drawing/2014/main" id="{79BAC33F-C2B1-4F90-8D6A-FE73B82B3A96}"/>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ubtitle">
            <a:extLst>
              <a:ext uri="{FF2B5EF4-FFF2-40B4-BE49-F238E27FC236}">
                <a16:creationId xmlns:a16="http://schemas.microsoft.com/office/drawing/2014/main" id="{367C7EAB-A60F-4055-BBCB-DA0E8A0A79F2}"/>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158295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helf Light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0EBDE72-AAC3-4FD4-B63C-6EC864078FC7}"/>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id="{0772DE95-5F40-4C88-9E16-D7F56635871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D67D4D28-7220-4DBF-B84F-7522AA7B5C1B}"/>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4E07DCE0-7EB1-456A-B894-0D5496B16D5E}"/>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8820FD8A-8603-4176-922E-40B95479EA99}"/>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15769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helf Te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164726C-A8F1-44A2-A682-1C3A6ED5EF31}"/>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3"/>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F30F1C18-7699-4A7F-B63A-CD243921F05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6B31CF51-940B-40E8-B469-4A0DD89E624F}"/>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5495F504-4F4A-4408-BBF6-D0CB39AE6B92}"/>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395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helf Nicke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3911860-7298-45AC-AFD0-88B4C50A80EC}"/>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6">
                <a:lumMod val="40000"/>
                <a:lumOff val="60000"/>
              </a:schemeClr>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tx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400F72C1-5B61-488A-BE0B-3D326470394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7E596D39-9FB6-4C53-A7F5-7483E69CDED2}"/>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6A648C02-9470-473A-B31D-274A93FF1D9C}"/>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88733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helf Gun Met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77029C-3353-4ACD-947C-766B21BA6603}"/>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5"/>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BD0318B4-6B51-4F6A-94BE-C72B04D42563}"/>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87440954-896A-4F1B-AEBA-4E4DBC73ED90}"/>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123382FB-35E4-4970-94A3-EDD49E681D64}"/>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438163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helf Midnigh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569AADC-D1FA-4953-9861-AF854AF4F385}"/>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tx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07AFB8-3706-418A-9C57-68819BDA292D}"/>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E9F6828D-39BF-4AE8-BBB6-8AEEC2923DA5}"/>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3F36228C-E8D4-4505-84AF-8F6E66215BE6}"/>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8698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ifty Fifty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0"/>
            <a:ext cx="493776" cy="685800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3"/>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980ADE19-913D-47A0-B4F2-710200103A3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F0C5CF58-2DC9-4B23-82BD-713A6628DCFA}"/>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97198799-C3BB-4526-8E3A-F87ABC102ED3}"/>
              </a:ext>
            </a:extLst>
          </p:cNvPr>
          <p:cNvSpPr>
            <a:spLocks noGrp="1"/>
          </p:cNvSpPr>
          <p:nvPr>
            <p:ph type="title"/>
          </p:nvPr>
        </p:nvSpPr>
        <p:spPr>
          <a:xfrm>
            <a:off x="495300" y="146549"/>
            <a:ext cx="5111495" cy="858055"/>
          </a:xfrm>
        </p:spPr>
        <p:txBody>
          <a:bodyPr>
            <a:spAutoFit/>
          </a:bodyPr>
          <a:lstStyle/>
          <a:p>
            <a:r>
              <a:rPr lang="en-US"/>
              <a:t>Click to edit Master title style</a:t>
            </a:r>
          </a:p>
        </p:txBody>
      </p:sp>
      <p:sp>
        <p:nvSpPr>
          <p:cNvPr id="23" name="Content Placeholder 4">
            <a:extLst>
              <a:ext uri="{FF2B5EF4-FFF2-40B4-BE49-F238E27FC236}">
                <a16:creationId xmlns:a16="http://schemas.microsoft.com/office/drawing/2014/main" id="{9F249DEF-717D-473E-B4EB-D95F63238AC7}"/>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4" name="Subtitle">
            <a:extLst>
              <a:ext uri="{FF2B5EF4-FFF2-40B4-BE49-F238E27FC236}">
                <a16:creationId xmlns:a16="http://schemas.microsoft.com/office/drawing/2014/main" id="{39D73410-E4CA-4A76-940E-3C423D8C976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Text Placeholder 30">
            <a:extLst>
              <a:ext uri="{FF2B5EF4-FFF2-40B4-BE49-F238E27FC236}">
                <a16:creationId xmlns:a16="http://schemas.microsoft.com/office/drawing/2014/main" id="{8B58EE88-5827-42F5-A91B-AB0674D5563D}"/>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2">
                    <a:lumMod val="60000"/>
                    <a:lumOff val="4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311534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Fifty Fifty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6" name="Rectangle: Single Corner Rounded 6">
            <a:extLst>
              <a:ext uri="{FF2B5EF4-FFF2-40B4-BE49-F238E27FC236}">
                <a16:creationId xmlns:a16="http://schemas.microsoft.com/office/drawing/2014/main" id="{09D60F74-3679-4043-99C0-326E124B1743}"/>
              </a:ext>
            </a:extLst>
          </p:cNvPr>
          <p:cNvSpPr/>
          <p:nvPr userDrawn="1"/>
        </p:nvSpPr>
        <p:spPr bwMode="gray">
          <a:xfrm flipH="1" flipV="1">
            <a:off x="6096000" y="-3"/>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AF46489A-6582-41AC-A2D4-9439A77D62A3}"/>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F8FDABDB-EFAA-43E9-B631-2683EEC8D15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513DCD4-4A2F-4987-802E-E8BA4E29238D}"/>
              </a:ext>
            </a:extLst>
          </p:cNvPr>
          <p:cNvSpPr>
            <a:spLocks noGrp="1"/>
          </p:cNvSpPr>
          <p:nvPr>
            <p:ph type="title"/>
          </p:nvPr>
        </p:nvSpPr>
        <p:spPr>
          <a:xfrm>
            <a:off x="495301" y="146549"/>
            <a:ext cx="5111494"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C2365482-1B10-4CB8-9586-A1C30E739DDE}"/>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7CCB0487-21B8-4B05-8AB0-7E85B014588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 Placeholder 30">
            <a:extLst>
              <a:ext uri="{FF2B5EF4-FFF2-40B4-BE49-F238E27FC236}">
                <a16:creationId xmlns:a16="http://schemas.microsoft.com/office/drawing/2014/main" id="{E3D9EEF0-223A-45A2-A406-0D6534094D7D}"/>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2">
                    <a:lumMod val="20000"/>
                    <a:lumOff val="8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3876846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Tea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3">
                <a:lumMod val="60000"/>
                <a:lumOff val="4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28020" y="2"/>
              <a:ext cx="251965" cy="6167623"/>
            </a:xfrm>
            <a:prstGeom prst="round1Rect">
              <a:avLst>
                <a:gd name="adj" fmla="val 5000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3"/>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39000">
                  <a:srgbClr val="3493A3">
                    <a:alpha val="58000"/>
                  </a:srgbClr>
                </a:gs>
                <a:gs pos="68000">
                  <a:schemeClr val="accent4">
                    <a:lumMod val="50000"/>
                  </a:schemeClr>
                </a:gs>
                <a:gs pos="0">
                  <a:schemeClr val="accent3">
                    <a:alpha val="0"/>
                  </a:schemeClr>
                </a:gs>
                <a:gs pos="100000">
                  <a:schemeClr val="accent3">
                    <a:lumMod val="5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B4A69CDC-C3E8-42CD-A432-E856010C76D8}"/>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093609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Fifty Fifty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0CD5C0B0-7F8C-4A58-AD9D-772D90209742}"/>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797F70B6-DCBF-4F5D-B095-EE85957F998D}"/>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B866DC54-C2B3-4A00-A4F2-854B87924E45}"/>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F989A584-2589-4972-84AE-BF0947D9FF0B}"/>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 Placeholder 30">
            <a:extLst>
              <a:ext uri="{FF2B5EF4-FFF2-40B4-BE49-F238E27FC236}">
                <a16:creationId xmlns:a16="http://schemas.microsoft.com/office/drawing/2014/main" id="{AD736622-7ACE-48B5-A276-83E307B7975D}"/>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4">
                    <a:lumMod val="60000"/>
                    <a:lumOff val="4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869066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ifty Fifty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6">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tx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tx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bg1"/>
              </a:buCl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0CD5C0B0-7F8C-4A58-AD9D-772D90209742}"/>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76F65DF-84F6-42C7-8562-99CBDBFA5CC9}"/>
              </a:ext>
            </a:extLst>
          </p:cNvPr>
          <p:cNvSpPr>
            <a:spLocks noGrp="1"/>
          </p:cNvSpPr>
          <p:nvPr>
            <p:ph type="title"/>
          </p:nvPr>
        </p:nvSpPr>
        <p:spPr>
          <a:xfrm>
            <a:off x="495300" y="146549"/>
            <a:ext cx="5103876"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0B4106D1-A591-4047-9A15-3E7021F60D79}"/>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34F73A9A-E297-486A-B570-0527FB1B480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2" name="Text Placeholder 30">
            <a:extLst>
              <a:ext uri="{FF2B5EF4-FFF2-40B4-BE49-F238E27FC236}">
                <a16:creationId xmlns:a16="http://schemas.microsoft.com/office/drawing/2014/main" id="{49AD1B07-C4FD-4C9D-9312-A5EC81770ECC}"/>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lumMod val="60000"/>
                    <a:lumOff val="4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1295399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ifty Fifty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37E9D5D-BCD7-4823-97DA-E83D827E739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493F0D21-2521-45F0-85BA-BF9803A35F17}"/>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87B5272A-CBDF-4CA9-9DE9-D4F532997B73}"/>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B662BC0F-F076-4B55-B6A0-1AD9BE1E823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 Placeholder 30">
            <a:extLst>
              <a:ext uri="{FF2B5EF4-FFF2-40B4-BE49-F238E27FC236}">
                <a16:creationId xmlns:a16="http://schemas.microsoft.com/office/drawing/2014/main" id="{98C5E184-0882-4D41-A23E-3824894FC265}"/>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lumMod val="40000"/>
                    <a:lumOff val="6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3529602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ifty Fifty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37E9D5D-BCD7-4823-97DA-E83D827E739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BE69E7-5CB1-4371-A01F-1932CE10F613}"/>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570B9888-0249-4C15-BC59-AD316913B011}"/>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Subtitle">
            <a:extLst>
              <a:ext uri="{FF2B5EF4-FFF2-40B4-BE49-F238E27FC236}">
                <a16:creationId xmlns:a16="http://schemas.microsoft.com/office/drawing/2014/main" id="{D4713C7C-41F3-44B5-934C-F4C6CC9F78AC}"/>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 Placeholder 30">
            <a:extLst>
              <a:ext uri="{FF2B5EF4-FFF2-40B4-BE49-F238E27FC236}">
                <a16:creationId xmlns:a16="http://schemas.microsoft.com/office/drawing/2014/main" id="{DF7552C7-E7B6-419F-B7F1-AA2E21B30733}"/>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lumMod val="60000"/>
                    <a:lumOff val="4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2224043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utaway 1/3 Right Blu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A7C99A1E-5CFA-4EFC-A063-074EDF821119}"/>
              </a:ext>
            </a:extLst>
          </p:cNvPr>
          <p:cNvSpPr/>
          <p:nvPr userDrawn="1"/>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Rectangle 19">
            <a:extLst>
              <a:ext uri="{FF2B5EF4-FFF2-40B4-BE49-F238E27FC236}">
                <a16:creationId xmlns:a16="http://schemas.microsoft.com/office/drawing/2014/main" id="{06827744-B91D-4E14-9EE6-4F4E5230170B}"/>
              </a:ext>
            </a:extLst>
          </p:cNvPr>
          <p:cNvSpPr/>
          <p:nvPr userDrawn="1"/>
        </p:nvSpPr>
        <p:spPr bwMode="gray">
          <a:xfrm flipH="1">
            <a:off x="7533627"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Tree>
    <p:extLst>
      <p:ext uri="{BB962C8B-B14F-4D97-AF65-F5344CB8AC3E}">
        <p14:creationId xmlns:p14="http://schemas.microsoft.com/office/powerpoint/2010/main" val="3267257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utaway 1/3 Righ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68A4FCD-30A8-446A-AB4C-13ACB27E6228}"/>
              </a:ext>
            </a:extLst>
          </p:cNvPr>
          <p:cNvSpPr/>
          <p:nvPr userDrawn="1"/>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96D5943C-75AB-4BED-9FFA-7B6830FACA97}"/>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469555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utaway 1/3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B51F90E-B93A-4E1E-980A-EC51B8C51A79}"/>
              </a:ext>
            </a:extLst>
          </p:cNvPr>
          <p:cNvSpPr/>
          <p:nvPr userDrawn="1"/>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D4148F99-B815-445E-B22D-27FE0C6128C1}"/>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sysClr val="windowText" lastClr="000000"/>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3">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3">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820745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utaway 1/3 Righ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C31954D-F38E-4B9C-8225-2512833E3BA9}"/>
              </a:ext>
            </a:extLst>
          </p:cNvPr>
          <p:cNvSpPr/>
          <p:nvPr userDrawn="1"/>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1F746A2F-65ED-4DC7-ABBA-D95E9E1CF83C}"/>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067245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taway 1/3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B841618-0B77-4F32-A159-4DE43C0A1317}"/>
              </a:ext>
            </a:extLst>
          </p:cNvPr>
          <p:cNvSpPr/>
          <p:nvPr userDrawn="1"/>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45DA6A80-E051-42BF-B6D5-4416297417FC}"/>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445151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taway 1/3 Righ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8BE28DD-5384-4ADB-A3D5-27F435BB7048}"/>
              </a:ext>
            </a:extLst>
          </p:cNvPr>
          <p:cNvSpPr/>
          <p:nvPr userDrawn="1"/>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6D2B7282-B427-4833-8084-9895CB62F63F}"/>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549312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Nicke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6">
                <a:lumMod val="40000"/>
                <a:lumOff val="6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tx1"/>
                </a:solidFill>
              </a:defRPr>
            </a:lvl1pPr>
            <a:lvl2pPr marL="0" indent="0">
              <a:lnSpc>
                <a:spcPct val="96000"/>
              </a:lnSpc>
              <a:spcBef>
                <a:spcPts val="0"/>
              </a:spcBef>
              <a:buFont typeface="Microsoft Sans Serif" panose="020B0604020202020204" pitchFamily="34" charset="0"/>
              <a:buNone/>
              <a:defRPr sz="1800">
                <a:solidFill>
                  <a:schemeClr val="tx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tx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54674946-CCA2-4A4D-840D-BEF24D092472}"/>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lvl1pPr>
          </a:lstStyle>
          <a:p>
            <a:r>
              <a:rPr lang="en-US"/>
              <a:t>Click to edit Master title style</a:t>
            </a:r>
            <a:endParaRPr lang="en-US" dirty="0"/>
          </a:p>
        </p:txBody>
      </p:sp>
    </p:spTree>
    <p:extLst>
      <p:ext uri="{BB962C8B-B14F-4D97-AF65-F5344CB8AC3E}">
        <p14:creationId xmlns:p14="http://schemas.microsoft.com/office/powerpoint/2010/main" val="2889436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10489691"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a:t>Source sample text</a:t>
            </a:r>
            <a:endParaRPr lang="en-US" dirty="0"/>
          </a:p>
        </p:txBody>
      </p:sp>
    </p:spTree>
    <p:extLst>
      <p:ext uri="{BB962C8B-B14F-4D97-AF65-F5344CB8AC3E}">
        <p14:creationId xmlns:p14="http://schemas.microsoft.com/office/powerpoint/2010/main" val="2253379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Image Left Blue">
    <p:bg>
      <p:bgPr>
        <a:solidFill>
          <a:srgbClr val="FFFFFF"/>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C5D6C4BB-10B8-48B1-8A75-CB4C3C072DD2}"/>
              </a:ext>
            </a:extLst>
          </p:cNvPr>
          <p:cNvSpPr>
            <a:spLocks noGrp="1"/>
          </p:cNvSpPr>
          <p:nvPr>
            <p:ph type="ftr" sz="quarter" idx="16"/>
          </p:nvPr>
        </p:nvSpPr>
        <p:spPr>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12" name="Title 1">
            <a:extLst>
              <a:ext uri="{FF2B5EF4-FFF2-40B4-BE49-F238E27FC236}">
                <a16:creationId xmlns:a16="http://schemas.microsoft.com/office/drawing/2014/main" id="{A7476AD6-6474-493F-AC7C-EB97BA7C71BE}"/>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717158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Image Left Ligh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44"/>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82F2D51B-5576-4517-9671-7D622E841C9C}"/>
              </a:ext>
            </a:extLst>
          </p:cNvPr>
          <p:cNvSpPr>
            <a:spLocks noGrp="1"/>
          </p:cNvSpPr>
          <p:nvPr>
            <p:ph type="ftr" sz="quarter" idx="16"/>
          </p:nvPr>
        </p:nvSpPr>
        <p:spPr>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0778670D-4F69-4C4D-B117-2B7F0B321896}"/>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D59F355A-448C-46FB-AD5A-C2715FB65F1F}"/>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041147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Image Left Te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sysClr val="windowText" lastClr="000000"/>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9"/>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3E091B5-BFCD-4450-B65E-BD037B9E0C10}"/>
              </a:ext>
            </a:extLst>
          </p:cNvPr>
          <p:cNvSpPr>
            <a:spLocks noGrp="1"/>
          </p:cNvSpPr>
          <p:nvPr>
            <p:ph type="ftr" sz="quarter" idx="16"/>
          </p:nvPr>
        </p:nvSpPr>
        <p:spPr>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6904370-72AB-4BB4-A7CD-A52DDDBB6992}"/>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45033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Image Left Nicke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9"/>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3E091B5-BFCD-4450-B65E-BD037B9E0C10}"/>
              </a:ext>
            </a:extLst>
          </p:cNvPr>
          <p:cNvSpPr>
            <a:spLocks noGrp="1"/>
          </p:cNvSpPr>
          <p:nvPr>
            <p:ph type="ftr" sz="quarter" idx="16"/>
          </p:nvPr>
        </p:nvSpPr>
        <p:spPr>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5D5512B1-49FB-4D22-8991-A399C53BF2F7}"/>
              </a:ext>
            </a:extLst>
          </p:cNvPr>
          <p:cNvSpPr>
            <a:spLocks noGrp="1"/>
          </p:cNvSpPr>
          <p:nvPr>
            <p:ph type="title"/>
          </p:nvPr>
        </p:nvSpPr>
        <p:spPr>
          <a:xfrm>
            <a:off x="8108300" y="2797094"/>
            <a:ext cx="3574220" cy="1787605"/>
          </a:xfrm>
        </p:spPr>
        <p:txBody>
          <a:bodyPr wrap="square">
            <a:spAutoFit/>
          </a:bodyPr>
          <a:lstStyle>
            <a:lvl1pPr>
              <a:lnSpc>
                <a:spcPct val="87000"/>
              </a:lnSpc>
              <a:defRPr sz="4400"/>
            </a:lvl1pPr>
          </a:lstStyle>
          <a:p>
            <a:r>
              <a:rPr lang="en-US"/>
              <a:t>Click to edit Master title style</a:t>
            </a:r>
            <a:endParaRPr lang="en-US" dirty="0"/>
          </a:p>
        </p:txBody>
      </p:sp>
    </p:spTree>
    <p:extLst>
      <p:ext uri="{BB962C8B-B14F-4D97-AF65-F5344CB8AC3E}">
        <p14:creationId xmlns:p14="http://schemas.microsoft.com/office/powerpoint/2010/main" val="1912664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Image Left Gun Met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11DEBD1-5919-4686-9452-739A6D1692D0}"/>
              </a:ext>
            </a:extLst>
          </p:cNvPr>
          <p:cNvSpPr>
            <a:spLocks noGrp="1"/>
          </p:cNvSpPr>
          <p:nvPr>
            <p:ph type="ftr" sz="quarter" idx="16"/>
          </p:nvPr>
        </p:nvSpPr>
        <p:spPr bwMode="gray">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dirty="0"/>
              <a:t>Source sample text</a:t>
            </a:r>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8DC30169-2852-41FD-A7C3-4826B66A052C}"/>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521430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Left Midnigh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11DEBD1-5919-4686-9452-739A6D1692D0}"/>
              </a:ext>
            </a:extLst>
          </p:cNvPr>
          <p:cNvSpPr>
            <a:spLocks noGrp="1"/>
          </p:cNvSpPr>
          <p:nvPr>
            <p:ph type="ftr" sz="quarter" idx="16"/>
          </p:nvPr>
        </p:nvSpPr>
        <p:spPr bwMode="gray">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8B30772-61E4-4188-8773-0B3D2EF52290}"/>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342090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mage R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233DA8"/>
              </a:gs>
              <a:gs pos="0">
                <a:schemeClr val="accent1">
                  <a:alpha val="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1"/>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BE859372-4677-4C6F-BF6E-40E3BFADA6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a:t>Source sample text</a:t>
            </a:r>
            <a:endParaRPr lang="en-US" dirty="0"/>
          </a:p>
        </p:txBody>
      </p:sp>
      <p:sp>
        <p:nvSpPr>
          <p:cNvPr id="10" name="Title 1">
            <a:extLst>
              <a:ext uri="{FF2B5EF4-FFF2-40B4-BE49-F238E27FC236}">
                <a16:creationId xmlns:a16="http://schemas.microsoft.com/office/drawing/2014/main" id="{6435A7F3-6D74-487F-B987-EE024614BB1E}"/>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42790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Image Right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6000" cy="1657345"/>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24A2011-D876-411A-AE88-8884DC253188}"/>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BCE7E5EC-A980-499E-B261-9B6A724F45FB}"/>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113636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Image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657344"/>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2868BC3B-427B-42AE-99BE-43783D38DBAC}"/>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14307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Gun Metal">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D9F9C18C-4185-44B8-A8F7-0B0E67D86A05}"/>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6"/>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4" name="first shadow">
              <a:extLst>
                <a:ext uri="{FF2B5EF4-FFF2-40B4-BE49-F238E27FC236}">
                  <a16:creationId xmlns:a16="http://schemas.microsoft.com/office/drawing/2014/main" id="{45B2270E-52C5-4478-9D7B-6EBAC263E5EC}"/>
                </a:ext>
              </a:extLst>
            </p:cNvPr>
            <p:cNvSpPr/>
            <p:nvPr userDrawn="1"/>
          </p:nvSpPr>
          <p:spPr bwMode="gray">
            <a:xfrm flipV="1">
              <a:off x="7771339" y="0"/>
              <a:ext cx="735836" cy="5477240"/>
            </a:xfrm>
            <a:prstGeom prst="round1Rect">
              <a:avLst>
                <a:gd name="adj" fmla="val 17346"/>
              </a:avLst>
            </a:prstGeom>
            <a:gradFill flip="none" rotWithShape="0">
              <a:gsLst>
                <a:gs pos="100000">
                  <a:schemeClr val="accent5">
                    <a:lumMod val="50000"/>
                  </a:schemeClr>
                </a:gs>
                <a:gs pos="0">
                  <a:schemeClr val="accent5">
                    <a:alpha val="0"/>
                  </a:schemeClr>
                </a:gs>
                <a:gs pos="54000">
                  <a:schemeClr val="accent5">
                    <a:lumMod val="50000"/>
                    <a:alpha val="2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6" name="Freeform 5">
            <a:extLst>
              <a:ext uri="{FF2B5EF4-FFF2-40B4-BE49-F238E27FC236}">
                <a16:creationId xmlns:a16="http://schemas.microsoft.com/office/drawing/2014/main" id="{EAF54038-2EE1-4AAA-8E7D-7B51C2DE442F}"/>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1FC1E11E-35BC-4505-BB14-A81D00893FB3}"/>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725512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Image Right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657344"/>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38252DF1-084E-4672-B68F-141714EEA8C7}"/>
              </a:ext>
            </a:extLst>
          </p:cNvPr>
          <p:cNvSpPr>
            <a:spLocks noGrp="1"/>
          </p:cNvSpPr>
          <p:nvPr>
            <p:ph type="title"/>
          </p:nvPr>
        </p:nvSpPr>
        <p:spPr>
          <a:xfrm>
            <a:off x="495300" y="2797094"/>
            <a:ext cx="3574220" cy="1787605"/>
          </a:xfrm>
        </p:spPr>
        <p:txBody>
          <a:bodyPr wrap="square">
            <a:spAutoFit/>
          </a:bodyPr>
          <a:lstStyle>
            <a:lvl1pPr>
              <a:lnSpc>
                <a:spcPct val="87000"/>
              </a:lnSpc>
              <a:defRPr sz="4400"/>
            </a:lvl1pPr>
          </a:lstStyle>
          <a:p>
            <a:r>
              <a:rPr lang="en-US"/>
              <a:t>Click to edit Master title style</a:t>
            </a:r>
            <a:endParaRPr lang="en-US" dirty="0"/>
          </a:p>
        </p:txBody>
      </p:sp>
    </p:spTree>
    <p:extLst>
      <p:ext uri="{BB962C8B-B14F-4D97-AF65-F5344CB8AC3E}">
        <p14:creationId xmlns:p14="http://schemas.microsoft.com/office/powerpoint/2010/main" val="2344397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Image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3"/>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55F13055-7657-4496-81D2-B665F79B6A2B}"/>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593493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Image Right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3"/>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F61C4DE6-E5D7-49BF-BE1D-0EC8FCDC68D1}"/>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50677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utaway 1/4 Lef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gray">
          <a:xfrm>
            <a:off x="493713" y="2673349"/>
            <a:ext cx="2606675" cy="3727435"/>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ubtitle">
            <a:extLst>
              <a:ext uri="{FF2B5EF4-FFF2-40B4-BE49-F238E27FC236}">
                <a16:creationId xmlns:a16="http://schemas.microsoft.com/office/drawing/2014/main" id="{7B8D4663-B6E0-4AD4-8563-711289FF2DB0}"/>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Footer Placeholder 2">
            <a:extLst>
              <a:ext uri="{FF2B5EF4-FFF2-40B4-BE49-F238E27FC236}">
                <a16:creationId xmlns:a16="http://schemas.microsoft.com/office/drawing/2014/main" id="{06F2EB5A-66E7-46F4-A54E-D517AD1E8AF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a:t>Source sample text</a:t>
            </a:r>
            <a:endParaRPr lang="en-US" dirty="0"/>
          </a:p>
        </p:txBody>
      </p:sp>
      <p:sp>
        <p:nvSpPr>
          <p:cNvPr id="13" name="Title 1">
            <a:extLst>
              <a:ext uri="{FF2B5EF4-FFF2-40B4-BE49-F238E27FC236}">
                <a16:creationId xmlns:a16="http://schemas.microsoft.com/office/drawing/2014/main" id="{7779B7D9-EE1F-4683-8289-2F379FA449E0}"/>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61541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utaway 1/4 Lef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black">
          <a:xfrm>
            <a:off x="493713" y="2673349"/>
            <a:ext cx="2606675" cy="3727435"/>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2">
            <a:extLst>
              <a:ext uri="{FF2B5EF4-FFF2-40B4-BE49-F238E27FC236}">
                <a16:creationId xmlns:a16="http://schemas.microsoft.com/office/drawing/2014/main" id="{B2F625D1-43CE-4269-85DE-B80E7855C56A}"/>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E5B14D2D-DB7D-4B69-AD15-233459F8F4B3}"/>
              </a:ext>
            </a:extLst>
          </p:cNvPr>
          <p:cNvSpPr>
            <a:spLocks noGrp="1"/>
          </p:cNvSpPr>
          <p:nvPr>
            <p:ph type="title"/>
          </p:nvPr>
        </p:nvSpPr>
        <p:spPr>
          <a:xfrm>
            <a:off x="495300" y="428865"/>
            <a:ext cx="2605088" cy="1365567"/>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146C74A4-A6C9-4FA1-B811-B674B4DBBBA7}"/>
              </a:ext>
            </a:extLst>
          </p:cNvPr>
          <p:cNvSpPr>
            <a:spLocks noGrp="1"/>
          </p:cNvSpPr>
          <p:nvPr>
            <p:ph type="subTitle" idx="1"/>
          </p:nvPr>
        </p:nvSpPr>
        <p:spPr bwMode="auto">
          <a:xfrm>
            <a:off x="495300" y="1869281"/>
            <a:ext cx="2607469" cy="428451"/>
          </a:xfrm>
          <a:prstGeom prst="rect">
            <a:avLst/>
          </a:prstGeom>
        </p:spPr>
        <p:txBody>
          <a:bodyPr wrap="square">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268411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utaway 1/4 Left Te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E2C29AEC-B7E2-4A18-A39E-44AB602E210E}"/>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0DC4CC26-1781-4E6F-9904-2F3F546E1BC5}"/>
              </a:ext>
            </a:extLst>
          </p:cNvPr>
          <p:cNvSpPr>
            <a:spLocks noGrp="1"/>
          </p:cNvSpPr>
          <p:nvPr>
            <p:ph type="title"/>
          </p:nvPr>
        </p:nvSpPr>
        <p:spPr>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F791D318-BA35-40BC-B9B6-494F84B94A40}"/>
              </a:ext>
            </a:extLst>
          </p:cNvPr>
          <p:cNvSpPr>
            <a:spLocks noGrp="1"/>
          </p:cNvSpPr>
          <p:nvPr>
            <p:ph type="subTitle" idx="1"/>
          </p:nvPr>
        </p:nvSpPr>
        <p:spPr bwMode="auto">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490789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utaway 1/4 Lef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E2C29AEC-B7E2-4A18-A39E-44AB602E210E}"/>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8AF59A10-4C05-406A-AA75-78CF3E59B8C7}"/>
              </a:ext>
            </a:extLst>
          </p:cNvPr>
          <p:cNvSpPr>
            <a:spLocks noGrp="1"/>
          </p:cNvSpPr>
          <p:nvPr>
            <p:ph type="title"/>
          </p:nvPr>
        </p:nvSpPr>
        <p:spPr>
          <a:xfrm>
            <a:off x="495300" y="413092"/>
            <a:ext cx="2605088" cy="1381340"/>
          </a:xfrm>
        </p:spPr>
        <p:txBody>
          <a:bodyPr wrap="square">
            <a:spAutoFit/>
          </a:bodyPr>
          <a:lstStyle>
            <a:lvl1pPr>
              <a:lnSpc>
                <a:spcPct val="87000"/>
              </a:lnSpc>
              <a:defRPr sz="3400"/>
            </a:lvl1pPr>
          </a:lstStyle>
          <a:p>
            <a:r>
              <a:rPr lang="en-US"/>
              <a:t>Click to edit Master title style</a:t>
            </a:r>
            <a:endParaRPr lang="en-US" dirty="0"/>
          </a:p>
        </p:txBody>
      </p:sp>
      <p:sp>
        <p:nvSpPr>
          <p:cNvPr id="14" name="Subtitle">
            <a:extLst>
              <a:ext uri="{FF2B5EF4-FFF2-40B4-BE49-F238E27FC236}">
                <a16:creationId xmlns:a16="http://schemas.microsoft.com/office/drawing/2014/main" id="{45EB79BC-E35F-4543-AF44-85AEF3E7E612}"/>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720032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utaway 1/4 Left Gun Met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3ADF0E24-C66C-44A4-AE54-4A2040B1C13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8022405D-06A1-4166-9391-CABDA675A811}"/>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08C87C8C-F51C-409B-8123-4E7B177EA83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8206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Cutaway 1/4 Lef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3ADF0E24-C66C-44A4-AE54-4A2040B1C13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4706EDB4-4AB9-44C1-8768-72FEB91A22CC}"/>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B3E64812-0F07-4511-9260-5784D6FAB3B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57240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Big Statement Circle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userDrawn="1"/>
        </p:nvSpPr>
        <p:spPr bwMode="ltGray">
          <a:xfrm>
            <a:off x="6675120" y="1146676"/>
            <a:ext cx="4536590" cy="4560096"/>
          </a:xfrm>
          <a:prstGeom prst="ellipse">
            <a:avLst/>
          </a:prstGeom>
          <a:gradFill>
            <a:gsLst>
              <a:gs pos="0">
                <a:schemeClr val="accent1"/>
              </a:gs>
              <a:gs pos="100000">
                <a:schemeClr val="accent2">
                  <a:lumMod val="50000"/>
                </a:schemeClr>
              </a:gs>
            </a:gsLst>
            <a:lin ang="18900000" scaled="0"/>
          </a:gradFill>
          <a:ln w="25400" cap="flat" cmpd="sng" algn="ctr">
            <a:noFill/>
            <a:prstDash val="solid"/>
          </a:ln>
          <a:effectLst>
            <a:innerShdw blurRad="127000" dist="114300">
              <a:srgbClr val="3253DC">
                <a:lumMod val="50000"/>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icrosoft Sans Serif"/>
              <a:ea typeface="+mn-ea"/>
              <a:cs typeface="+mn-cs"/>
            </a:endParaRPr>
          </a:p>
        </p:txBody>
      </p:sp>
      <p:sp>
        <p:nvSpPr>
          <p:cNvPr id="10" name="Footer Placeholder 2">
            <a:extLst>
              <a:ext uri="{FF2B5EF4-FFF2-40B4-BE49-F238E27FC236}">
                <a16:creationId xmlns:a16="http://schemas.microsoft.com/office/drawing/2014/main" id="{87A281D7-BEA4-4300-BD71-BE1E8303801A}"/>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ext Placeholder 51">
            <a:extLst>
              <a:ext uri="{FF2B5EF4-FFF2-40B4-BE49-F238E27FC236}">
                <a16:creationId xmlns:a16="http://schemas.microsoft.com/office/drawing/2014/main" id="{90653042-57AF-4FDA-9439-6F40EF78400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7" name="Title 1">
            <a:extLst>
              <a:ext uri="{FF2B5EF4-FFF2-40B4-BE49-F238E27FC236}">
                <a16:creationId xmlns:a16="http://schemas.microsoft.com/office/drawing/2014/main" id="{FEB48A53-16FB-4DBE-81F5-E87D71D55E95}"/>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3406511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Midnight">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6A3D65C-2C5D-4CD5-B664-96BCEC410C2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5">
                    <a:lumMod val="75000"/>
                  </a:schemeClr>
                </a:gs>
                <a:gs pos="0">
                  <a:schemeClr val="accent5"/>
                </a:gs>
                <a:gs pos="64000">
                  <a:schemeClr val="accent5">
                    <a:lumMod val="7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tx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35465864-5BD3-43E9-B02B-2CC7152314D9}"/>
                </a:ext>
              </a:extLst>
            </p:cNvPr>
            <p:cNvSpPr/>
            <p:nvPr userDrawn="1"/>
          </p:nvSpPr>
          <p:spPr bwMode="gray">
            <a:xfrm flipV="1">
              <a:off x="7771339" y="0"/>
              <a:ext cx="735836" cy="5477240"/>
            </a:xfrm>
            <a:prstGeom prst="round1Rect">
              <a:avLst>
                <a:gd name="adj" fmla="val 17346"/>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127487"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4" name="Freeform 5">
            <a:extLst>
              <a:ext uri="{FF2B5EF4-FFF2-40B4-BE49-F238E27FC236}">
                <a16:creationId xmlns:a16="http://schemas.microsoft.com/office/drawing/2014/main" id="{B888084C-17B8-4DDF-8119-204A07EF5C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5" name="Title 2">
            <a:extLst>
              <a:ext uri="{FF2B5EF4-FFF2-40B4-BE49-F238E27FC236}">
                <a16:creationId xmlns:a16="http://schemas.microsoft.com/office/drawing/2014/main" id="{58A05AE2-9442-4730-8FBA-33FA9563787D}"/>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24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Big Statement Circle Light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chemeClr val="accent2"/>
              </a:gs>
              <a:gs pos="0">
                <a:srgbClr val="6086E7"/>
              </a:gs>
            </a:gsLst>
            <a:lin ang="18900000" scaled="0"/>
          </a:gradFill>
          <a:ln w="25400" cap="flat" cmpd="sng" algn="ctr">
            <a:noFill/>
            <a:prstDash val="solid"/>
          </a:ln>
          <a:effectLst>
            <a:innerShdw blurRad="127000" dist="114300">
              <a:srgbClr val="415795">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C4765B5F-95F9-4199-A1B6-AB2525FF1433}"/>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C6F1A92C-77BA-48A5-9BCE-2205354F8D44}"/>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1AD770C1-C19F-41DC-9472-333E12B88536}"/>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2087342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Big Statement Circle Te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solidFill>
            <a:schemeClr val="accent3"/>
          </a:solidFill>
          <a:ln w="25400" cap="flat" cmpd="sng" algn="ctr">
            <a:noFill/>
            <a:prstDash val="solid"/>
          </a:ln>
          <a:effectLst>
            <a:innerShdw blurRad="127000" dist="114300">
              <a:schemeClr val="accent3">
                <a:lumMod val="5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2C8A265A-3146-4748-9C09-B46116B8B401}"/>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AA22E4D-B42F-4C21-BBB9-E780E0243FE3}"/>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702111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Big Statement Circle Nicke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C0C8D6"/>
              </a:gs>
              <a:gs pos="15000">
                <a:schemeClr val="accent6"/>
              </a:gs>
            </a:gsLst>
            <a:lin ang="18900000" scaled="0"/>
          </a:gradFill>
          <a:ln w="25400" cap="flat" cmpd="sng" algn="ctr">
            <a:noFill/>
            <a:prstDash val="solid"/>
          </a:ln>
          <a:effectLst>
            <a:innerShdw blurRad="127000" dist="114300">
              <a:schemeClr val="accent5">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2C8A265A-3146-4748-9C09-B46116B8B401}"/>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C6640F8-D4E8-4380-9825-E203D7EDAD78}"/>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1115985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Big Statement Circle Gun Met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697790"/>
              </a:gs>
              <a:gs pos="1000">
                <a:schemeClr val="accent5"/>
              </a:gs>
            </a:gsLst>
            <a:lin ang="18900000" scaled="0"/>
          </a:gradFill>
          <a:ln w="25400" cap="flat" cmpd="sng" algn="ctr">
            <a:noFill/>
            <a:prstDash val="solid"/>
          </a:ln>
          <a:effectLst>
            <a:innerShdw blurRad="127000" dist="114300">
              <a:schemeClr val="accent5">
                <a:lumMod val="75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A7350EC2-08F0-4D7F-9377-DA5237FC6107}"/>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49AC31FE-26ED-4666-B85B-8A0A27C741C1}"/>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763154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Big Statement Circle Midnight">
    <p:spTree>
      <p:nvGrpSpPr>
        <p:cNvPr id="1" name=""/>
        <p:cNvGrpSpPr/>
        <p:nvPr/>
      </p:nvGrpSpPr>
      <p:grpSpPr>
        <a:xfrm>
          <a:off x="0" y="0"/>
          <a:ext cx="0" cy="0"/>
          <a:chOff x="0" y="0"/>
          <a:chExt cx="0" cy="0"/>
        </a:xfrm>
      </p:grpSpPr>
      <p:sp>
        <p:nvSpPr>
          <p:cNvPr id="52" name="Text Placeholder 51">
            <a:extLst>
              <a:ext uri="{FF2B5EF4-FFF2-40B4-BE49-F238E27FC236}">
                <a16:creationId xmlns:a16="http://schemas.microsoft.com/office/drawing/2014/main" id="{21CCE1E2-D3E9-440A-A7A2-9A3EE0A282F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6" name="Oval 5">
            <a:extLst>
              <a:ext uri="{FF2B5EF4-FFF2-40B4-BE49-F238E27FC236}">
                <a16:creationId xmlns:a16="http://schemas.microsoft.com/office/drawing/2014/main" id="{1321BDBD-A319-4A9D-A52B-4542BAE8D156}"/>
              </a:ext>
            </a:extLst>
          </p:cNvPr>
          <p:cNvSpPr>
            <a:spLocks/>
          </p:cNvSpPr>
          <p:nvPr userDrawn="1"/>
        </p:nvSpPr>
        <p:spPr bwMode="ltGray">
          <a:xfrm>
            <a:off x="6677946" y="1146676"/>
            <a:ext cx="4536590" cy="4560096"/>
          </a:xfrm>
          <a:prstGeom prst="ellipse">
            <a:avLst/>
          </a:prstGeom>
          <a:gradFill>
            <a:gsLst>
              <a:gs pos="100000">
                <a:srgbClr val="13344D"/>
              </a:gs>
              <a:gs pos="21000">
                <a:schemeClr val="tx2"/>
              </a:gs>
            </a:gsLst>
            <a:lin ang="18900000" scaled="0"/>
          </a:gradFill>
          <a:ln w="25400" cap="flat" cmpd="sng" algn="ctr">
            <a:noFill/>
            <a:prstDash val="solid"/>
          </a:ln>
          <a:effectLst>
            <a:innerShdw blurRad="127000" dist="114300">
              <a:schemeClr val="bg1">
                <a:lumMod val="1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7" name="Title 1">
            <a:extLst>
              <a:ext uri="{FF2B5EF4-FFF2-40B4-BE49-F238E27FC236}">
                <a16:creationId xmlns:a16="http://schemas.microsoft.com/office/drawing/2014/main" id="{5B05E55E-4E31-4720-B7A8-F4EA4666E62B}"/>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3205662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Segue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dirty="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1800" b="1" kern="1200" noProof="0" dirty="0">
                <a:solidFill>
                  <a:prstClr val="white"/>
                </a:solidFill>
                <a:latin typeface="+mn-lt"/>
                <a:ea typeface="+mn-ea"/>
                <a:cs typeface="+mn-cs"/>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19531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Segue Light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dirty="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dirty="0">
                <a:solidFill>
                  <a:prstClr val="white"/>
                </a:solidFill>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787964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Segue Te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71DCAE4-87E2-4E51-BE5C-CABC05DA1E97}"/>
              </a:ext>
            </a:extLst>
          </p:cNvPr>
          <p:cNvGrpSpPr/>
          <p:nvPr userDrawn="1"/>
        </p:nvGrpSpPr>
        <p:grpSpPr bwMode="white">
          <a:xfrm>
            <a:off x="-2" y="0"/>
            <a:ext cx="9837779" cy="5917440"/>
            <a:chOff x="116048" y="0"/>
            <a:chExt cx="6000394" cy="5917440"/>
          </a:xfrm>
        </p:grpSpPr>
        <p:sp>
          <p:nvSpPr>
            <p:cNvPr id="17" name="Rectangle: Single Corner Rounded 16">
              <a:extLst>
                <a:ext uri="{FF2B5EF4-FFF2-40B4-BE49-F238E27FC236}">
                  <a16:creationId xmlns:a16="http://schemas.microsoft.com/office/drawing/2014/main" id="{890F360D-2240-4F74-AF11-9523B0D87327}"/>
                </a:ext>
              </a:extLst>
            </p:cNvPr>
            <p:cNvSpPr/>
            <p:nvPr userDrawn="1"/>
          </p:nvSpPr>
          <p:spPr bwMode="white">
            <a:xfrm flipV="1">
              <a:off x="116048" y="0"/>
              <a:ext cx="6000393" cy="5917440"/>
            </a:xfrm>
            <a:prstGeom prst="round1Rect">
              <a:avLst>
                <a:gd name="adj" fmla="val 3163"/>
              </a:avLst>
            </a:prstGeom>
            <a:gradFill>
              <a:gsLst>
                <a:gs pos="15000">
                  <a:schemeClr val="accent3"/>
                </a:gs>
                <a:gs pos="100000">
                  <a:schemeClr val="accent3">
                    <a:lumMod val="75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276F6C71-5E9B-4ACF-B1FB-49D20C4BA66F}"/>
                </a:ext>
              </a:extLst>
            </p:cNvPr>
            <p:cNvSpPr/>
            <p:nvPr userDrawn="1"/>
          </p:nvSpPr>
          <p:spPr bwMode="white">
            <a:xfrm flipV="1">
              <a:off x="4722552" y="0"/>
              <a:ext cx="1393890" cy="5917440"/>
            </a:xfrm>
            <a:prstGeom prst="round1Rect">
              <a:avLst>
                <a:gd name="adj" fmla="val 8361"/>
              </a:avLst>
            </a:prstGeom>
            <a:gradFill>
              <a:gsLst>
                <a:gs pos="88000">
                  <a:schemeClr val="tx1">
                    <a:alpha val="60000"/>
                  </a:schemeClr>
                </a:gs>
                <a:gs pos="33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C2E08BD1-BCB5-464E-A624-7C8D59C0C0B9}"/>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E73A6FF3-D047-4614-AD57-602D68D4A46C}"/>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775359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Segue Nicke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chemeClr val="accent6">
                    <a:lumMod val="40000"/>
                    <a:lumOff val="60000"/>
                  </a:schemeClr>
                </a:gs>
                <a:gs pos="100000">
                  <a:schemeClr val="accent6">
                    <a:lumMod val="60000"/>
                    <a:lumOff val="40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751"/>
              </a:avLst>
            </a:prstGeom>
            <a:gradFill>
              <a:gsLst>
                <a:gs pos="88000">
                  <a:schemeClr val="tx1">
                    <a:alpha val="58000"/>
                  </a:schemeClr>
                </a:gs>
                <a:gs pos="39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ECF4BB80-106E-4F06-8637-959A2D9E4F74}"/>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2034326E-AB1D-4AB4-90EB-3CDD025430AE}"/>
              </a:ext>
            </a:extLst>
          </p:cNvPr>
          <p:cNvSpPr>
            <a:spLocks noGrp="1"/>
          </p:cNvSpPr>
          <p:nvPr>
            <p:ph type="title"/>
          </p:nvPr>
        </p:nvSpPr>
        <p:spPr>
          <a:xfrm>
            <a:off x="495298" y="2457921"/>
            <a:ext cx="8829675" cy="1472711"/>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2469921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Segue Gun Met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rgbClr val="556685"/>
                </a:gs>
                <a:gs pos="100000">
                  <a:schemeClr val="accent5"/>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922"/>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0E40E159-9F39-4F01-A7AA-D2D8902DFD25}"/>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729CFA0F-02A0-4AF1-9722-392DFCA4E221}"/>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352832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Light Blue">
    <p:bg>
      <p:bgPr>
        <a:solidFill>
          <a:schemeClr val="accent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2">
                <a:lumMod val="40000"/>
                <a:lumOff val="60000"/>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9AB5691A-A977-4B57-832C-70C2D88356F8}"/>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3E7937C0-5CE8-47A4-96CE-9474EBC72BF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2B575940-DC4A-4F89-9B40-B2D5BB14F9D5}"/>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633847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Segue Midnigh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solidFill>
              <a:schemeClr val="tx2"/>
            </a:soli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4264"/>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dirty="0">
                <a:solidFill>
                  <a:prstClr val="white"/>
                </a:solidFill>
              </a:endParaRPr>
            </a:p>
          </p:txBody>
        </p:sp>
      </p:grpSp>
      <p:sp>
        <p:nvSpPr>
          <p:cNvPr id="8" name="Subtitle">
            <a:extLst>
              <a:ext uri="{FF2B5EF4-FFF2-40B4-BE49-F238E27FC236}">
                <a16:creationId xmlns:a16="http://schemas.microsoft.com/office/drawing/2014/main" id="{9D3C0F03-E0C3-42D5-87D1-59F797FD9D43}"/>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57F736A3-4D11-4C0C-A858-4F2FF633E43B}"/>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749342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chemeClr val="accent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5EC01074-217C-4A66-9F0B-CAF43251D25B}"/>
              </a:ext>
            </a:extLst>
          </p:cNvPr>
          <p:cNvGrpSpPr/>
          <p:nvPr userDrawn="1"/>
        </p:nvGrpSpPr>
        <p:grpSpPr bwMode="hidden">
          <a:xfrm>
            <a:off x="-1855" y="5422393"/>
            <a:ext cx="12195710" cy="1435607"/>
            <a:chOff x="-1855" y="5345050"/>
            <a:chExt cx="12195710" cy="1435607"/>
          </a:xfrm>
        </p:grpSpPr>
        <p:sp>
          <p:nvSpPr>
            <p:cNvPr id="9" name="Rectangle 8">
              <a:extLst>
                <a:ext uri="{FF2B5EF4-FFF2-40B4-BE49-F238E27FC236}">
                  <a16:creationId xmlns:a16="http://schemas.microsoft.com/office/drawing/2014/main" id="{A20F0B08-1A42-4741-9BFD-A54A2EB7AABB}"/>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0" name="Rectangle: Single Corner Rounded 6">
              <a:extLst>
                <a:ext uri="{FF2B5EF4-FFF2-40B4-BE49-F238E27FC236}">
                  <a16:creationId xmlns:a16="http://schemas.microsoft.com/office/drawing/2014/main" id="{DD2D4C05-687D-4B24-9D18-4EF53E6A3A47}"/>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44" name="Text Placeholder 43">
            <a:extLst>
              <a:ext uri="{FF2B5EF4-FFF2-40B4-BE49-F238E27FC236}">
                <a16:creationId xmlns:a16="http://schemas.microsoft.com/office/drawing/2014/main" id="{03C477BE-D0D7-4C03-AB42-77F4B84445FA}"/>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48" name="Text Placeholder 47">
            <a:extLst>
              <a:ext uri="{FF2B5EF4-FFF2-40B4-BE49-F238E27FC236}">
                <a16:creationId xmlns:a16="http://schemas.microsoft.com/office/drawing/2014/main" id="{F41400D9-5427-4CCF-8EC3-EDC18DC1C8FE}"/>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50" name="Text Placeholder 49">
            <a:extLst>
              <a:ext uri="{FF2B5EF4-FFF2-40B4-BE49-F238E27FC236}">
                <a16:creationId xmlns:a16="http://schemas.microsoft.com/office/drawing/2014/main" id="{4D2C86BC-DD41-43F8-B440-D5D76422C6C0}"/>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7" name="TextBox 6">
            <a:extLst>
              <a:ext uri="{FF2B5EF4-FFF2-40B4-BE49-F238E27FC236}">
                <a16:creationId xmlns:a16="http://schemas.microsoft.com/office/drawing/2014/main" id="{1603D846-953C-47C3-9FE6-C4A9C1F293B8}"/>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3875813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Quote Light Blue">
    <p:bg>
      <p:bgPr>
        <a:solidFill>
          <a:schemeClr val="accent2"/>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0013048A-0BD6-43BB-8E42-342E9A375BD4}"/>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F17A952-37AC-4EF1-A44C-A23DEF993CF0}"/>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D2EE94D9-5190-4400-9469-EA555AB35C99}"/>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D96FDD69-DC19-4F6F-B8DC-DF46F9DF84D8}"/>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49C5F39E-900A-40BF-B369-CE8E2DB19A04}"/>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2462F1E1-2667-40B3-80CA-74BB3BE3FD5C}"/>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6B6CD81E-F7C1-4BB6-8F3A-30084B745F1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1738626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Quote Teal">
    <p:bg>
      <p:bgPr>
        <a:solidFill>
          <a:schemeClr val="accent3"/>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1396415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Quote Nickel">
    <p:bg>
      <p:bgPr>
        <a:solidFill>
          <a:schemeClr val="accent6">
            <a:lumMod val="40000"/>
            <a:lumOff val="60000"/>
          </a:schemeClr>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6">
                    <a:lumMod val="40000"/>
                    <a:lumOff val="60000"/>
                    <a:alpha val="0"/>
                  </a:schemeClr>
                </a:gs>
                <a:gs pos="100000">
                  <a:srgbClr val="95A4B3">
                    <a:alpha val="62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tx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2132270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Quote Gun Metal">
    <p:bg>
      <p:bgPr>
        <a:solidFill>
          <a:schemeClr val="accent5"/>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79F4BD61-79B1-4FA5-B6AF-78B70186DCFC}"/>
              </a:ext>
            </a:extLst>
          </p:cNvPr>
          <p:cNvGrpSpPr/>
          <p:nvPr userDrawn="1"/>
        </p:nvGrpSpPr>
        <p:grpSpPr bwMode="hidden">
          <a:xfrm>
            <a:off x="-1855" y="5422393"/>
            <a:ext cx="12195710" cy="1435607"/>
            <a:chOff x="-1855" y="5345050"/>
            <a:chExt cx="12195710" cy="1435607"/>
          </a:xfrm>
        </p:grpSpPr>
        <p:sp>
          <p:nvSpPr>
            <p:cNvPr id="14" name="Rectangle 13">
              <a:extLst>
                <a:ext uri="{FF2B5EF4-FFF2-40B4-BE49-F238E27FC236}">
                  <a16:creationId xmlns:a16="http://schemas.microsoft.com/office/drawing/2014/main" id="{B0C9D67C-022E-4D4C-B0B6-3D3C872C2ECC}"/>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15" name="Rectangle: Single Corner Rounded 6">
              <a:extLst>
                <a:ext uri="{FF2B5EF4-FFF2-40B4-BE49-F238E27FC236}">
                  <a16:creationId xmlns:a16="http://schemas.microsoft.com/office/drawing/2014/main" id="{6E9A8A5F-38D4-4C13-9C86-ABA2E769B4E3}"/>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3439357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Quote Midnight">
    <p:bg>
      <p:bgPr>
        <a:solidFill>
          <a:schemeClr val="tx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251064F-F6C0-4F82-8A3B-9D94517600A9}"/>
              </a:ext>
            </a:extLst>
          </p:cNvPr>
          <p:cNvGrpSpPr/>
          <p:nvPr userDrawn="1"/>
        </p:nvGrpSpPr>
        <p:grpSpPr>
          <a:xfrm>
            <a:off x="-1855" y="5422393"/>
            <a:ext cx="12195710" cy="1435607"/>
            <a:chOff x="-1855" y="5345050"/>
            <a:chExt cx="12195710" cy="1435607"/>
          </a:xfrm>
        </p:grpSpPr>
        <p:sp>
          <p:nvSpPr>
            <p:cNvPr id="12" name="Rectangle 11">
              <a:extLst>
                <a:ext uri="{FF2B5EF4-FFF2-40B4-BE49-F238E27FC236}">
                  <a16:creationId xmlns:a16="http://schemas.microsoft.com/office/drawing/2014/main" id="{81E49DF0-688F-4F01-85DA-A40E1B928462}"/>
                </a:ext>
              </a:extLst>
            </p:cNvPr>
            <p:cNvSpPr/>
            <p:nvPr userDrawn="1"/>
          </p:nvSpPr>
          <p:spPr bwMode="gray">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3" name="Rectangle: Single Corner Rounded 6">
              <a:extLst>
                <a:ext uri="{FF2B5EF4-FFF2-40B4-BE49-F238E27FC236}">
                  <a16:creationId xmlns:a16="http://schemas.microsoft.com/office/drawing/2014/main" id="{C8C0B1F6-3934-4D62-83E5-5862FBAB621A}"/>
                </a:ext>
              </a:extLst>
            </p:cNvPr>
            <p:cNvSpPr/>
            <p:nvPr userDrawn="1"/>
          </p:nvSpPr>
          <p:spPr bwMode="gray">
            <a:xfrm rot="16200000" flipH="1">
              <a:off x="5849113" y="-504059"/>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2953158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Thank You Blue">
    <p:bg bwMode="gray">
      <p:bgPr>
        <a:solidFill>
          <a:schemeClr val="accent1"/>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6283EE"/>
              </a:gs>
              <a:gs pos="75000">
                <a:schemeClr val="accent2"/>
              </a:gs>
            </a:gsLst>
            <a:lin ang="3000000" scaled="0"/>
          </a:gradFill>
          <a:ln>
            <a:noFill/>
          </a:ln>
          <a:effectLst>
            <a:outerShdw blurRad="571500" dist="317500" dir="8100000" algn="t" rotWithShape="0">
              <a:schemeClr val="accent1">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8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53AE43F5-5CA9-4FD6-B922-D1FD0597CAC5}"/>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©2018-2020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2" name="TextBox 21">
            <a:extLst>
              <a:ext uri="{FF2B5EF4-FFF2-40B4-BE49-F238E27FC236}">
                <a16:creationId xmlns:a16="http://schemas.microsoft.com/office/drawing/2014/main" id="{EF38D1F4-DDA6-48B8-A4F5-782E2788E4B0}"/>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2720474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Thank You Light Blue">
    <p:bg bwMode="gray">
      <p:bgPr>
        <a:solidFill>
          <a:schemeClr val="accent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42000">
                <a:schemeClr val="accent2">
                  <a:lumMod val="60000"/>
                  <a:lumOff val="40000"/>
                </a:schemeClr>
              </a:gs>
              <a:gs pos="100000">
                <a:schemeClr val="accent2">
                  <a:lumMod val="40000"/>
                  <a:lumOff val="60000"/>
                </a:schemeClr>
              </a:gs>
            </a:gsLst>
            <a:lin ang="3000000" scaled="0"/>
          </a:gradFill>
          <a:ln>
            <a:noFill/>
          </a:ln>
          <a:effectLst>
            <a:outerShdw blurRad="571500" dist="317500" dir="8100000" algn="t" rotWithShape="0">
              <a:schemeClr val="accent1">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5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1BBFAAC6-E06B-C74C-A467-BC88626AAE54}"/>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©2018-2020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2" name="TextBox 21">
            <a:extLst>
              <a:ext uri="{FF2B5EF4-FFF2-40B4-BE49-F238E27FC236}">
                <a16:creationId xmlns:a16="http://schemas.microsoft.com/office/drawing/2014/main" id="{09CCF517-B68B-5F48-A691-33CE4DBDE974}"/>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1666899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Thank You Teal">
    <p:bg bwMode="gray">
      <p:bgPr>
        <a:solidFill>
          <a:schemeClr val="accent3"/>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chemeClr val="accent3"/>
              </a:gs>
              <a:gs pos="75000">
                <a:schemeClr val="accent4"/>
              </a:gs>
            </a:gsLst>
            <a:lin ang="3000000" scaled="0"/>
          </a:gradFill>
          <a:ln>
            <a:noFill/>
          </a:ln>
          <a:effectLst>
            <a:outerShdw blurRad="825500" dist="317500" dir="8100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2" name="TextBox 21">
            <a:extLst>
              <a:ext uri="{FF2B5EF4-FFF2-40B4-BE49-F238E27FC236}">
                <a16:creationId xmlns:a16="http://schemas.microsoft.com/office/drawing/2014/main" id="{F2222AFD-0CBF-8243-B676-CA738970C263}"/>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©2018-2020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3" name="TextBox 22">
            <a:extLst>
              <a:ext uri="{FF2B5EF4-FFF2-40B4-BE49-F238E27FC236}">
                <a16:creationId xmlns:a16="http://schemas.microsoft.com/office/drawing/2014/main" id="{C206C87A-8BF9-3648-94EC-1F790D730DB3}"/>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4177332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Teal">
    <p:bg>
      <p:bgPr>
        <a:solidFill>
          <a:schemeClr val="accent3"/>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4">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dirty="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181E4135-726A-4D1C-A91C-5C35847AF4F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604BBF9E-6C60-435B-99A6-364C05DFE387}"/>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63280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Thank You Nickel">
    <p:bg bwMode="gray">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E9EEF3"/>
              </a:gs>
              <a:gs pos="75000">
                <a:srgbClr val="F2F5F8"/>
              </a:gs>
            </a:gsLst>
            <a:lin ang="3000000" scaled="0"/>
          </a:gradFill>
          <a:ln>
            <a:noFill/>
          </a:ln>
          <a:effectLst>
            <a:outerShdw blurRad="825500" dist="317500" dir="8100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9" name="TextBox 18">
            <a:extLst>
              <a:ext uri="{FF2B5EF4-FFF2-40B4-BE49-F238E27FC236}">
                <a16:creationId xmlns:a16="http://schemas.microsoft.com/office/drawing/2014/main" id="{E6895FC1-2374-754F-91A0-8E84D6EDD075}"/>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©2018-2020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1" name="TextBox 20">
            <a:extLst>
              <a:ext uri="{FF2B5EF4-FFF2-40B4-BE49-F238E27FC236}">
                <a16:creationId xmlns:a16="http://schemas.microsoft.com/office/drawing/2014/main" id="{91774D6F-B47A-8040-85E7-4783F532851B}"/>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242177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Thank You Gun Metal">
    <p:bg bwMode="gray">
      <p:bgPr>
        <a:solidFill>
          <a:schemeClr val="accent5"/>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7F8699"/>
              </a:gs>
              <a:gs pos="75000">
                <a:schemeClr val="accent6"/>
              </a:gs>
            </a:gsLst>
            <a:lin ang="3000000" scaled="0"/>
          </a:gradFill>
          <a:ln>
            <a:noFill/>
          </a:ln>
          <a:effectLst>
            <a:outerShdw blurRad="825500" dist="317500" dir="8100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solidFill>
            <a:srgbClr val="FFFFFF"/>
          </a:solidFill>
          <a:ln>
            <a:noFill/>
          </a:ln>
          <a:effectLst>
            <a:outerShdw blurRad="571500" dist="406400" dir="7440000" sx="96000" sy="96000" algn="t" rotWithShape="0">
              <a:schemeClr val="accent5">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20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 name="Freeform 5">
            <a:extLst>
              <a:ext uri="{FF2B5EF4-FFF2-40B4-BE49-F238E27FC236}">
                <a16:creationId xmlns:a16="http://schemas.microsoft.com/office/drawing/2014/main" id="{B102D1B2-402E-4344-9A6D-E9948DE266A1}"/>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6" name="TextBox 25">
            <a:extLst>
              <a:ext uri="{FF2B5EF4-FFF2-40B4-BE49-F238E27FC236}">
                <a16:creationId xmlns:a16="http://schemas.microsoft.com/office/drawing/2014/main" id="{1332D5EF-0B87-2441-A8D2-15FC67610C42}"/>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©2018-2020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7" name="TextBox 26">
            <a:extLst>
              <a:ext uri="{FF2B5EF4-FFF2-40B4-BE49-F238E27FC236}">
                <a16:creationId xmlns:a16="http://schemas.microsoft.com/office/drawing/2014/main" id="{220136A9-10B0-484B-B43C-1C5D81399F7F}"/>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3640044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Thank You Midnight">
    <p:bg bwMode="gray">
      <p:bgPr>
        <a:solidFill>
          <a:schemeClr val="tx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404C64"/>
              </a:gs>
              <a:gs pos="75000">
                <a:srgbClr val="4F5E79"/>
              </a:gs>
            </a:gsLst>
            <a:lin ang="3000000" scaled="0"/>
          </a:gradFill>
          <a:ln>
            <a:noFill/>
          </a:ln>
          <a:effectLst>
            <a:outerShdw blurRad="825500" dist="317500" dir="8100000" algn="t" rotWithShape="0">
              <a:srgbClr val="151B25"/>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571500" dist="406400" dir="7440000" sx="96000" sy="96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9CB31EA3-A1D8-4235-84D9-EE3F37F4BD63}"/>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EC8C761A-7658-7849-96A2-FD27800E6D59}"/>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©2018-2020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2" name="TextBox 21">
            <a:extLst>
              <a:ext uri="{FF2B5EF4-FFF2-40B4-BE49-F238E27FC236}">
                <a16:creationId xmlns:a16="http://schemas.microsoft.com/office/drawing/2014/main" id="{61E0F077-22C5-9C4D-AB1E-4CDF5BE7E874}"/>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992575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2"/>
          </p:nvPr>
        </p:nvSpPr>
        <p:spPr>
          <a:xfrm>
            <a:off x="475488" y="1709928"/>
            <a:ext cx="11210544" cy="4636008"/>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ubtitle">
            <a:extLst>
              <a:ext uri="{FF2B5EF4-FFF2-40B4-BE49-F238E27FC236}">
                <a16:creationId xmlns:a16="http://schemas.microsoft.com/office/drawing/2014/main" id="{A19E94CA-F00B-4A8B-A6EB-3E6BCE6D18AF}"/>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Footer Placeholder 4">
            <a:extLst>
              <a:ext uri="{FF2B5EF4-FFF2-40B4-BE49-F238E27FC236}">
                <a16:creationId xmlns:a16="http://schemas.microsoft.com/office/drawing/2014/main" id="{CE17B5C3-EC24-45A0-9C9A-FB9EEA124575}"/>
              </a:ext>
            </a:extLst>
          </p:cNvPr>
          <p:cNvSpPr>
            <a:spLocks noGrp="1"/>
          </p:cNvSpPr>
          <p:nvPr>
            <p:ph type="ftr" sz="quarter" idx="3"/>
          </p:nvPr>
        </p:nvSpPr>
        <p:spPr>
          <a:xfrm>
            <a:off x="494189" y="6484545"/>
            <a:ext cx="10223342" cy="189801"/>
          </a:xfrm>
          <a:prstGeom prst="rect">
            <a:avLst/>
          </a:prstGeom>
        </p:spPr>
        <p:txBody>
          <a:bodyPr vert="horz" wrap="square" lIns="0" tIns="0" rIns="0" bIns="0" rtlCol="0" anchor="b">
            <a:noAutofit/>
          </a:bodyPr>
          <a:lstStyle>
            <a:lvl1pPr algn="l">
              <a:lnSpc>
                <a:spcPct val="107000"/>
              </a:lnSpc>
              <a:defRPr sz="8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437447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dirty="0">
                <a:solidFill>
                  <a:prstClr val="white"/>
                </a:solidFill>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dirty="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11" name="Freeform 5">
            <a:extLst>
              <a:ext uri="{FF2B5EF4-FFF2-40B4-BE49-F238E27FC236}">
                <a16:creationId xmlns:a16="http://schemas.microsoft.com/office/drawing/2014/main" id="{F4F21B3B-8370-498E-B214-1B3799C368C6}"/>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FA103B49-D00E-4047-9857-4E00A4F054CB}"/>
              </a:ext>
            </a:extLst>
          </p:cNvPr>
          <p:cNvSpPr>
            <a:spLocks noGrp="1"/>
          </p:cNvSpPr>
          <p:nvPr>
            <p:ph type="title"/>
          </p:nvPr>
        </p:nvSpPr>
        <p:spPr>
          <a:xfrm>
            <a:off x="475488" y="818952"/>
            <a:ext cx="644601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3692360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theme" Target="../theme/theme1.xml"/><Relationship Id="rId16" Type="http://schemas.openxmlformats.org/officeDocument/2006/relationships/slideLayout" Target="../slideLayouts/slideLayout16.xml"/><Relationship Id="rId11" Type="http://schemas.openxmlformats.org/officeDocument/2006/relationships/slideLayout" Target="../slideLayouts/slideLayout11.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5" Type="http://schemas.openxmlformats.org/officeDocument/2006/relationships/slideLayout" Target="../slideLayouts/slideLayout5.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slideLayout" Target="../slideLayouts/slideLayout83.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7" Type="http://schemas.openxmlformats.org/officeDocument/2006/relationships/slideLayout" Target="../slideLayouts/slideLayout7.xml"/><Relationship Id="rId71" Type="http://schemas.openxmlformats.org/officeDocument/2006/relationships/slideLayout" Target="../slideLayouts/slideLayout71.xml"/><Relationship Id="rId2" Type="http://schemas.openxmlformats.org/officeDocument/2006/relationships/slideLayout" Target="../slideLayouts/slideLayout2.xml"/><Relationship Id="rId29" Type="http://schemas.openxmlformats.org/officeDocument/2006/relationships/slideLayout" Target="../slideLayouts/slideLayout29.xml"/><Relationship Id="rId24" Type="http://schemas.openxmlformats.org/officeDocument/2006/relationships/slideLayout" Target="../slideLayouts/slideLayout24.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66"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5872A47-0E6B-4F8D-925D-0C1725B22029}"/>
              </a:ext>
            </a:extLst>
          </p:cNvPr>
          <p:cNvSpPr>
            <a:spLocks noGrp="1"/>
          </p:cNvSpPr>
          <p:nvPr>
            <p:ph type="body" idx="1"/>
          </p:nvPr>
        </p:nvSpPr>
        <p:spPr>
          <a:xfrm>
            <a:off x="495299" y="1719071"/>
            <a:ext cx="11187111" cy="4681727"/>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495300" y="549415"/>
            <a:ext cx="11187112" cy="455189"/>
          </a:xfrm>
          <a:prstGeom prst="rect">
            <a:avLst/>
          </a:prstGeom>
        </p:spPr>
        <p:txBody>
          <a:bodyPr vert="horz" wrap="square" lIns="0" tIns="0" rIns="0" bIns="0" rtlCol="0" anchor="b">
            <a:spAutoFit/>
          </a:bodyPr>
          <a:lstStyle/>
          <a:p>
            <a:r>
              <a:rPr lang="en-US"/>
              <a:t>Click to edit Master title style</a:t>
            </a:r>
            <a:endParaRPr lang="en-US" dirty="0"/>
          </a:p>
        </p:txBody>
      </p:sp>
      <p:sp>
        <p:nvSpPr>
          <p:cNvPr id="98" name="TextBox 97"/>
          <p:cNvSpPr txBox="1"/>
          <p:nvPr userDrawn="1"/>
        </p:nvSpPr>
        <p:spPr>
          <a:xfrm>
            <a:off x="11571666" y="6513831"/>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5" name="Footer Placeholder 2">
            <a:extLst>
              <a:ext uri="{FF2B5EF4-FFF2-40B4-BE49-F238E27FC236}">
                <a16:creationId xmlns:a16="http://schemas.microsoft.com/office/drawing/2014/main" id="{E149C81B-6BB7-4307-8233-8B2113C697AE}"/>
              </a:ext>
            </a:extLst>
          </p:cNvPr>
          <p:cNvSpPr>
            <a:spLocks noGrp="1"/>
          </p:cNvSpPr>
          <p:nvPr>
            <p:ph type="ftr" sz="quarter" idx="3"/>
          </p:nvPr>
        </p:nvSpPr>
        <p:spPr>
          <a:xfrm>
            <a:off x="495299" y="6532895"/>
            <a:ext cx="10489691"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690255727"/>
      </p:ext>
    </p:extLst>
  </p:cSld>
  <p:clrMap bg1="lt1" tx1="dk1" bg2="lt2" tx2="dk2" accent1="accent1" accent2="accent2" accent3="accent3" accent4="accent4" accent5="accent5" accent6="accent6" hlink="hlink" folHlink="folHlink"/>
  <p:sldLayoutIdLst>
    <p:sldLayoutId id="2147483717" r:id="rId1"/>
    <p:sldLayoutId id="2147483817" r:id="rId2"/>
    <p:sldLayoutId id="2147483790" r:id="rId3"/>
    <p:sldLayoutId id="2147483816" r:id="rId4"/>
    <p:sldLayoutId id="2147483791" r:id="rId5"/>
    <p:sldLayoutId id="2147483793" r:id="rId6"/>
    <p:sldLayoutId id="2147483818" r:id="rId7"/>
    <p:sldLayoutId id="2147483784" r:id="rId8"/>
    <p:sldLayoutId id="2147483797" r:id="rId9"/>
    <p:sldLayoutId id="2147483785" r:id="rId10"/>
    <p:sldLayoutId id="2147483786" r:id="rId11"/>
    <p:sldLayoutId id="2147483819" r:id="rId12"/>
    <p:sldLayoutId id="2147483787" r:id="rId13"/>
    <p:sldLayoutId id="2147483815" r:id="rId14"/>
    <p:sldLayoutId id="2147483788" r:id="rId15"/>
    <p:sldLayoutId id="2147483789" r:id="rId16"/>
    <p:sldLayoutId id="2147483723" r:id="rId17"/>
    <p:sldLayoutId id="2147483722" r:id="rId18"/>
    <p:sldLayoutId id="2147483724" r:id="rId19"/>
    <p:sldLayoutId id="2147483725" r:id="rId20"/>
    <p:sldLayoutId id="2147483726" r:id="rId21"/>
    <p:sldLayoutId id="2147483727" r:id="rId22"/>
    <p:sldLayoutId id="2147483728" r:id="rId23"/>
    <p:sldLayoutId id="2147483729" r:id="rId24"/>
    <p:sldLayoutId id="2147483794" r:id="rId25"/>
    <p:sldLayoutId id="2147483730" r:id="rId26"/>
    <p:sldLayoutId id="2147483781" r:id="rId27"/>
    <p:sldLayoutId id="2147483731" r:id="rId28"/>
    <p:sldLayoutId id="2147483732" r:id="rId29"/>
    <p:sldLayoutId id="2147483733" r:id="rId30"/>
    <p:sldLayoutId id="2147483795" r:id="rId31"/>
    <p:sldLayoutId id="2147483734" r:id="rId32"/>
    <p:sldLayoutId id="2147483780" r:id="rId33"/>
    <p:sldLayoutId id="2147483827" r:id="rId34"/>
    <p:sldLayoutId id="2147483828" r:id="rId35"/>
    <p:sldLayoutId id="2147483829" r:id="rId36"/>
    <p:sldLayoutId id="2147483830" r:id="rId37"/>
    <p:sldLayoutId id="2147483831" r:id="rId38"/>
    <p:sldLayoutId id="2147483832" r:id="rId39"/>
    <p:sldLayoutId id="2147483805" r:id="rId40"/>
    <p:sldLayoutId id="2147483739" r:id="rId41"/>
    <p:sldLayoutId id="2147483740" r:id="rId42"/>
    <p:sldLayoutId id="2147483741" r:id="rId43"/>
    <p:sldLayoutId id="2147483798" r:id="rId44"/>
    <p:sldLayoutId id="2147483742" r:id="rId45"/>
    <p:sldLayoutId id="2147483778" r:id="rId46"/>
    <p:sldLayoutId id="2147483743" r:id="rId47"/>
    <p:sldLayoutId id="2147483744" r:id="rId48"/>
    <p:sldLayoutId id="2147483745" r:id="rId49"/>
    <p:sldLayoutId id="2147483799" r:id="rId50"/>
    <p:sldLayoutId id="2147483746" r:id="rId51"/>
    <p:sldLayoutId id="2147483777" r:id="rId52"/>
    <p:sldLayoutId id="2147483747" r:id="rId53"/>
    <p:sldLayoutId id="2147483748" r:id="rId54"/>
    <p:sldLayoutId id="2147483749" r:id="rId55"/>
    <p:sldLayoutId id="2147483800" r:id="rId56"/>
    <p:sldLayoutId id="2147483750" r:id="rId57"/>
    <p:sldLayoutId id="2147483775" r:id="rId58"/>
    <p:sldLayoutId id="2147483754" r:id="rId59"/>
    <p:sldLayoutId id="2147483755" r:id="rId60"/>
    <p:sldLayoutId id="2147483756" r:id="rId61"/>
    <p:sldLayoutId id="2147483812" r:id="rId62"/>
    <p:sldLayoutId id="2147483757" r:id="rId63"/>
    <p:sldLayoutId id="2147483774" r:id="rId64"/>
    <p:sldLayoutId id="2147483769" r:id="rId65"/>
    <p:sldLayoutId id="2147483823" r:id="rId66"/>
    <p:sldLayoutId id="2147483760" r:id="rId67"/>
    <p:sldLayoutId id="2147483813" r:id="rId68"/>
    <p:sldLayoutId id="2147483770" r:id="rId69"/>
    <p:sldLayoutId id="2147483772" r:id="rId70"/>
    <p:sldLayoutId id="2147483762" r:id="rId71"/>
    <p:sldLayoutId id="2147483763" r:id="rId72"/>
    <p:sldLayoutId id="2147483764" r:id="rId73"/>
    <p:sldLayoutId id="2147483814" r:id="rId74"/>
    <p:sldLayoutId id="2147483765" r:id="rId75"/>
    <p:sldLayoutId id="2147483771" r:id="rId76"/>
    <p:sldLayoutId id="2147483766" r:id="rId77"/>
    <p:sldLayoutId id="2147483824" r:id="rId78"/>
    <p:sldLayoutId id="2147483767" r:id="rId79"/>
    <p:sldLayoutId id="2147483825" r:id="rId80"/>
    <p:sldLayoutId id="2147483768" r:id="rId81"/>
    <p:sldLayoutId id="2147483783" r:id="rId82"/>
    <p:sldLayoutId id="2147483834" r:id="rId8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p:titleStyle>
    <p:bodyStyle>
      <a:lvl1pPr marL="137160" indent="-192024" algn="l" defTabSz="914400" rtl="0" eaLnBrk="1" latinLnBrk="0" hangingPunct="1">
        <a:lnSpc>
          <a:spcPct val="107000"/>
        </a:lnSpc>
        <a:spcBef>
          <a:spcPts val="1200"/>
        </a:spcBef>
        <a:buClr>
          <a:schemeClr val="accent1"/>
        </a:buClr>
        <a:buFont typeface="Arial" panose="020B0604020202020204" pitchFamily="34" charset="0"/>
        <a:buChar char="•"/>
        <a:defRPr sz="2400" kern="1200" baseline="0">
          <a:solidFill>
            <a:schemeClr val="tx1"/>
          </a:solidFill>
          <a:latin typeface="+mn-lt"/>
          <a:ea typeface="+mn-ea"/>
          <a:cs typeface="+mn-cs"/>
        </a:defRPr>
      </a:lvl1pPr>
      <a:lvl2pPr marL="356616"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baseline="0">
          <a:solidFill>
            <a:schemeClr val="tx1"/>
          </a:solidFill>
          <a:latin typeface="+mn-lt"/>
          <a:ea typeface="+mn-ea"/>
          <a:cs typeface="+mn-cs"/>
        </a:defRPr>
      </a:lvl2pPr>
      <a:lvl3pPr marL="521208" indent="-164592"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lang="en-US" sz="1600" kern="1200" dirty="0" smtClean="0">
          <a:solidFill>
            <a:schemeClr val="tx1"/>
          </a:solidFill>
          <a:latin typeface="+mn-lt"/>
          <a:ea typeface="+mn-ea"/>
          <a:cs typeface="+mn-cs"/>
        </a:defRPr>
      </a:lvl3pPr>
      <a:lvl4pPr marL="685800"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a:solidFill>
            <a:schemeClr val="tx1"/>
          </a:solidFill>
          <a:latin typeface="+mn-lt"/>
          <a:ea typeface="+mn-ea"/>
          <a:cs typeface="+mn-cs"/>
        </a:defRPr>
      </a:lvl4pPr>
      <a:lvl5pPr marL="0" indent="0" algn="l" defTabSz="914400" rtl="0" eaLnBrk="1" latinLnBrk="0" hangingPunct="1">
        <a:lnSpc>
          <a:spcPct val="96000"/>
        </a:lnSpc>
        <a:spcBef>
          <a:spcPts val="1800"/>
        </a:spcBef>
        <a:buClr>
          <a:srgbClr val="595959"/>
        </a:buClr>
        <a:buFont typeface="Microsoft Sans Serif" panose="020B0604020202020204" pitchFamily="34" charset="0"/>
        <a:buChar char="​"/>
        <a:tabLst/>
        <a:defRPr sz="2800" kern="1200" baseline="0">
          <a:solidFill>
            <a:schemeClr val="tx1"/>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p15:clr>
            <a:srgbClr val="F26B43"/>
          </p15:clr>
        </p15:guide>
        <p15:guide id="2" pos="312">
          <p15:clr>
            <a:srgbClr val="F26B43"/>
          </p15:clr>
        </p15:guide>
        <p15:guide id="3" orient="horz" pos="1080">
          <p15:clr>
            <a:srgbClr val="F26B43"/>
          </p15:clr>
        </p15:guide>
        <p15:guide id="4" orient="horz" pos="360">
          <p15:clr>
            <a:srgbClr val="F26B43"/>
          </p15:clr>
        </p15:guide>
        <p15:guide id="6" pos="7368">
          <p15:clr>
            <a:srgbClr val="F26B43"/>
          </p15:clr>
        </p15:guide>
        <p15:guide id="7" orient="horz" pos="4176">
          <p15:clr>
            <a:srgbClr val="F26B43"/>
          </p15:clr>
        </p15:guide>
        <p15:guide id="8" orient="horz" pos="576">
          <p15:clr>
            <a:srgbClr val="F26B43"/>
          </p15:clr>
        </p15:guide>
        <p15:guide id="9"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8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584845F-75C2-415A-8317-9BE337A0A649}"/>
              </a:ext>
            </a:extLst>
          </p:cNvPr>
          <p:cNvSpPr>
            <a:spLocks noGrp="1"/>
          </p:cNvSpPr>
          <p:nvPr>
            <p:ph type="title"/>
          </p:nvPr>
        </p:nvSpPr>
        <p:spPr>
          <a:xfrm>
            <a:off x="126181" y="2544716"/>
            <a:ext cx="8351993" cy="2891946"/>
          </a:xfrm>
        </p:spPr>
        <p:txBody>
          <a:bodyPr/>
          <a:lstStyle/>
          <a:p>
            <a:r>
              <a:rPr lang="en-US" sz="7200" dirty="0">
                <a:latin typeface="Abadi" panose="020B0604020104020204" pitchFamily="34" charset="0"/>
              </a:rPr>
              <a:t>SecType3 with smaller SCS - PRB range issue</a:t>
            </a:r>
          </a:p>
        </p:txBody>
      </p:sp>
      <p:sp>
        <p:nvSpPr>
          <p:cNvPr id="42" name="Text Placeholder 41">
            <a:extLst>
              <a:ext uri="{FF2B5EF4-FFF2-40B4-BE49-F238E27FC236}">
                <a16:creationId xmlns:a16="http://schemas.microsoft.com/office/drawing/2014/main" id="{6A84C862-6DCC-4568-BD22-A3E24B33B940}"/>
              </a:ext>
            </a:extLst>
          </p:cNvPr>
          <p:cNvSpPr>
            <a:spLocks noGrp="1"/>
          </p:cNvSpPr>
          <p:nvPr>
            <p:ph type="body" sz="quarter" idx="13"/>
          </p:nvPr>
        </p:nvSpPr>
        <p:spPr>
          <a:xfrm>
            <a:off x="235241" y="396125"/>
            <a:ext cx="1882210" cy="262176"/>
          </a:xfrm>
        </p:spPr>
        <p:txBody>
          <a:bodyPr vert="horz" wrap="none" lIns="0" tIns="0" rIns="0" bIns="0" rtlCol="0" anchor="t">
            <a:noAutofit/>
          </a:bodyPr>
          <a:lstStyle/>
          <a:p>
            <a:r>
              <a:rPr lang="de-DE">
                <a:latin typeface="Abadi" panose="020B0604020104020204" pitchFamily="34" charset="0"/>
              </a:rPr>
              <a:t>Date 14-09-2022</a:t>
            </a:r>
            <a:endParaRPr lang="de-DE" dirty="0">
              <a:latin typeface="Abadi" panose="020B0604020104020204" pitchFamily="34" charset="0"/>
            </a:endParaRPr>
          </a:p>
        </p:txBody>
      </p:sp>
    </p:spTree>
    <p:extLst>
      <p:ext uri="{BB962C8B-B14F-4D97-AF65-F5344CB8AC3E}">
        <p14:creationId xmlns:p14="http://schemas.microsoft.com/office/powerpoint/2010/main" val="1371011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E24CADE-678D-4ADC-8048-EEEB6A5F1FC3}"/>
              </a:ext>
            </a:extLst>
          </p:cNvPr>
          <p:cNvSpPr>
            <a:spLocks noGrp="1"/>
          </p:cNvSpPr>
          <p:nvPr>
            <p:ph type="title"/>
          </p:nvPr>
        </p:nvSpPr>
        <p:spPr>
          <a:xfrm>
            <a:off x="502444" y="237460"/>
            <a:ext cx="11187112" cy="439479"/>
          </a:xfrm>
        </p:spPr>
        <p:txBody>
          <a:bodyPr/>
          <a:lstStyle/>
          <a:p>
            <a:r>
              <a:rPr lang="en-US" dirty="0"/>
              <a:t>Problem Statement</a:t>
            </a:r>
          </a:p>
        </p:txBody>
      </p:sp>
      <p:sp>
        <p:nvSpPr>
          <p:cNvPr id="7" name="Content Placeholder 2">
            <a:extLst>
              <a:ext uri="{FF2B5EF4-FFF2-40B4-BE49-F238E27FC236}">
                <a16:creationId xmlns:a16="http://schemas.microsoft.com/office/drawing/2014/main" id="{669B9F6B-B5AC-4C02-81A8-B9C2072172A6}"/>
              </a:ext>
            </a:extLst>
          </p:cNvPr>
          <p:cNvSpPr txBox="1">
            <a:spLocks/>
          </p:cNvSpPr>
          <p:nvPr/>
        </p:nvSpPr>
        <p:spPr>
          <a:xfrm>
            <a:off x="495299" y="831468"/>
            <a:ext cx="11409656" cy="5789071"/>
          </a:xfrm>
          <a:prstGeom prst="rect">
            <a:avLst/>
          </a:prstGeom>
        </p:spPr>
        <p:txBody>
          <a:bodyPr/>
          <a:lstStyle>
            <a:lvl1pPr marL="137160" indent="-192024" algn="l" defTabSz="914400" rtl="0" eaLnBrk="1" latinLnBrk="0" hangingPunct="1">
              <a:lnSpc>
                <a:spcPct val="107000"/>
              </a:lnSpc>
              <a:spcBef>
                <a:spcPts val="1200"/>
              </a:spcBef>
              <a:buClr>
                <a:schemeClr val="accent1"/>
              </a:buClr>
              <a:buFont typeface="Arial" panose="020B0604020202020204" pitchFamily="34" charset="0"/>
              <a:buChar char="•"/>
              <a:defRPr sz="2400" kern="1200" baseline="0">
                <a:solidFill>
                  <a:schemeClr val="tx1"/>
                </a:solidFill>
                <a:latin typeface="+mn-lt"/>
                <a:ea typeface="+mn-ea"/>
                <a:cs typeface="+mn-cs"/>
              </a:defRPr>
            </a:lvl1pPr>
            <a:lvl2pPr marL="356616"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baseline="0">
                <a:solidFill>
                  <a:schemeClr val="tx1"/>
                </a:solidFill>
                <a:latin typeface="+mn-lt"/>
                <a:ea typeface="+mn-ea"/>
                <a:cs typeface="+mn-cs"/>
              </a:defRPr>
            </a:lvl2pPr>
            <a:lvl3pPr marL="521208" indent="-164592"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lang="en-US" sz="1600" kern="1200" dirty="0" smtClean="0">
                <a:solidFill>
                  <a:schemeClr val="tx1"/>
                </a:solidFill>
                <a:latin typeface="+mn-lt"/>
                <a:ea typeface="+mn-ea"/>
                <a:cs typeface="+mn-cs"/>
              </a:defRPr>
            </a:lvl3pPr>
            <a:lvl4pPr marL="685800"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a:solidFill>
                  <a:schemeClr val="tx1"/>
                </a:solidFill>
                <a:latin typeface="+mn-lt"/>
                <a:ea typeface="+mn-ea"/>
                <a:cs typeface="+mn-cs"/>
              </a:defRPr>
            </a:lvl4pPr>
            <a:lvl5pPr marL="0" indent="0" algn="l" defTabSz="914400" rtl="0" eaLnBrk="1" latinLnBrk="0" hangingPunct="1">
              <a:lnSpc>
                <a:spcPct val="96000"/>
              </a:lnSpc>
              <a:spcBef>
                <a:spcPts val="1800"/>
              </a:spcBef>
              <a:buClr>
                <a:srgbClr val="595959"/>
              </a:buClr>
              <a:buFont typeface="Microsoft Sans Serif" panose="020B0604020202020204" pitchFamily="34" charset="0"/>
              <a:buChar char="​"/>
              <a:tabLst/>
              <a:defRPr sz="2800" kern="1200" baseline="0">
                <a:solidFill>
                  <a:schemeClr val="tx1"/>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a:lstStyle>
          <a:p>
            <a:pPr marL="182880">
              <a:buClr>
                <a:schemeClr val="tx1"/>
              </a:buClr>
            </a:pPr>
            <a:r>
              <a:rPr lang="en-US" sz="1800" dirty="0">
                <a:latin typeface="Abadi" panose="020B0604020104020204" pitchFamily="34" charset="0"/>
              </a:rPr>
              <a:t>O-RAN YANG files and the M-plane spec is ambiguous when it comes to the definition of PRBs that can be   supported in an endpoint.</a:t>
            </a:r>
          </a:p>
          <a:p>
            <a:pPr marL="182880">
              <a:buClr>
                <a:schemeClr val="tx1"/>
              </a:buClr>
            </a:pPr>
            <a:r>
              <a:rPr lang="en-US" sz="1800" dirty="0">
                <a:latin typeface="Abadi" panose="020B0604020104020204" pitchFamily="34" charset="0"/>
              </a:rPr>
              <a:t>ORAN has the following two parameters to limit the number of PRBs in an endpoint</a:t>
            </a:r>
            <a:endParaRPr lang="en-US" sz="2000" dirty="0">
              <a:latin typeface="Abadi" panose="020B0604020104020204" pitchFamily="34" charset="0"/>
            </a:endParaRPr>
          </a:p>
          <a:p>
            <a:pPr>
              <a:buClr>
                <a:schemeClr val="tx1"/>
              </a:buClr>
            </a:pPr>
            <a:endParaRPr lang="en-US" dirty="0"/>
          </a:p>
          <a:p>
            <a:endParaRPr lang="en-US" dirty="0"/>
          </a:p>
          <a:p>
            <a:pPr marL="0" indent="0">
              <a:buFont typeface="Arial" panose="020B0604020202020204" pitchFamily="34" charset="0"/>
              <a:buNone/>
            </a:pPr>
            <a:endParaRPr lang="en-US" dirty="0"/>
          </a:p>
        </p:txBody>
      </p:sp>
      <p:graphicFrame>
        <p:nvGraphicFramePr>
          <p:cNvPr id="8" name="Table 7">
            <a:extLst>
              <a:ext uri="{FF2B5EF4-FFF2-40B4-BE49-F238E27FC236}">
                <a16:creationId xmlns:a16="http://schemas.microsoft.com/office/drawing/2014/main" id="{7961D984-43D7-4D11-99B4-BDEAD6E66258}"/>
              </a:ext>
            </a:extLst>
          </p:cNvPr>
          <p:cNvGraphicFramePr>
            <a:graphicFrameLocks noGrp="1"/>
          </p:cNvGraphicFramePr>
          <p:nvPr>
            <p:extLst>
              <p:ext uri="{D42A27DB-BD31-4B8C-83A1-F6EECF244321}">
                <p14:modId xmlns:p14="http://schemas.microsoft.com/office/powerpoint/2010/main" val="3559407308"/>
              </p:ext>
            </p:extLst>
          </p:nvPr>
        </p:nvGraphicFramePr>
        <p:xfrm>
          <a:off x="761288" y="1997741"/>
          <a:ext cx="10928268" cy="4389120"/>
        </p:xfrm>
        <a:graphic>
          <a:graphicData uri="http://schemas.openxmlformats.org/drawingml/2006/table">
            <a:tbl>
              <a:tblPr firstRow="1" bandRow="1">
                <a:tableStyleId>{5C22544A-7EE6-4342-B048-85BDC9FD1C3A}</a:tableStyleId>
              </a:tblPr>
              <a:tblGrid>
                <a:gridCol w="4438221">
                  <a:extLst>
                    <a:ext uri="{9D8B030D-6E8A-4147-A177-3AD203B41FA5}">
                      <a16:colId xmlns:a16="http://schemas.microsoft.com/office/drawing/2014/main" val="4109876577"/>
                    </a:ext>
                  </a:extLst>
                </a:gridCol>
                <a:gridCol w="6490047">
                  <a:extLst>
                    <a:ext uri="{9D8B030D-6E8A-4147-A177-3AD203B41FA5}">
                      <a16:colId xmlns:a16="http://schemas.microsoft.com/office/drawing/2014/main" val="118125737"/>
                    </a:ext>
                  </a:extLst>
                </a:gridCol>
              </a:tblGrid>
              <a:tr h="1985084">
                <a:tc>
                  <a:txBody>
                    <a:bodyPr/>
                    <a:lstStyle/>
                    <a:p>
                      <a:r>
                        <a:rPr lang="en-US" sz="1200" b="1" u="sng" dirty="0">
                          <a:solidFill>
                            <a:sysClr val="windowText" lastClr="000000"/>
                          </a:solidFill>
                          <a:latin typeface="Abadi" panose="020B0604020104020204" pitchFamily="34" charset="0"/>
                        </a:rPr>
                        <a:t>Parameter:</a:t>
                      </a:r>
                    </a:p>
                    <a:p>
                      <a:r>
                        <a:rPr lang="en-US" sz="1200" b="0" dirty="0">
                          <a:solidFill>
                            <a:sysClr val="windowText" lastClr="000000"/>
                          </a:solidFill>
                          <a:latin typeface="Abadi" panose="020B0604020104020204" pitchFamily="34" charset="0"/>
                        </a:rPr>
                        <a:t>// One value for all the numerologies</a:t>
                      </a:r>
                    </a:p>
                    <a:p>
                      <a:r>
                        <a:rPr lang="en-US" sz="1200" b="0" dirty="0">
                          <a:solidFill>
                            <a:sysClr val="windowText" lastClr="000000"/>
                          </a:solidFill>
                          <a:latin typeface="Abadi" panose="020B0604020104020204" pitchFamily="34" charset="0"/>
                        </a:rPr>
                        <a:t>leaf max-</a:t>
                      </a:r>
                      <a:r>
                        <a:rPr lang="en-US" sz="1200" b="0" dirty="0" err="1">
                          <a:solidFill>
                            <a:sysClr val="windowText" lastClr="000000"/>
                          </a:solidFill>
                          <a:latin typeface="Abadi" panose="020B0604020104020204" pitchFamily="34" charset="0"/>
                        </a:rPr>
                        <a:t>prb</a:t>
                      </a:r>
                      <a:r>
                        <a:rPr lang="en-US" sz="1200" b="0" dirty="0">
                          <a:solidFill>
                            <a:sysClr val="windowText" lastClr="000000"/>
                          </a:solidFill>
                          <a:latin typeface="Abadi" panose="020B0604020104020204" pitchFamily="34" charset="0"/>
                        </a:rPr>
                        <a:t>-per-symbol {</a:t>
                      </a:r>
                    </a:p>
                    <a:p>
                      <a:r>
                        <a:rPr lang="en-US" sz="1200" b="0" dirty="0">
                          <a:solidFill>
                            <a:sysClr val="windowText" lastClr="000000"/>
                          </a:solidFill>
                          <a:latin typeface="Abadi" panose="020B0604020104020204" pitchFamily="34" charset="0"/>
                        </a:rPr>
                        <a:t>   type uint16;</a:t>
                      </a:r>
                    </a:p>
                    <a:p>
                      <a:r>
                        <a:rPr lang="en-US" sz="1200" b="0" dirty="0">
                          <a:solidFill>
                            <a:sysClr val="windowText" lastClr="000000"/>
                          </a:solidFill>
                          <a:latin typeface="Abadi" panose="020B0604020104020204" pitchFamily="34" charset="0"/>
                        </a:rPr>
                        <a:t>   description</a:t>
                      </a:r>
                    </a:p>
                    <a:p>
                      <a:r>
                        <a:rPr lang="en-US" sz="1200" b="0" dirty="0">
                          <a:solidFill>
                            <a:sysClr val="windowText" lastClr="000000"/>
                          </a:solidFill>
                          <a:latin typeface="Abadi" panose="020B0604020104020204" pitchFamily="34" charset="0"/>
                        </a:rPr>
                        <a:t>      "Max number of </a:t>
                      </a:r>
                      <a:r>
                        <a:rPr lang="en-US" sz="1200" b="0" dirty="0" err="1">
                          <a:solidFill>
                            <a:sysClr val="windowText" lastClr="000000"/>
                          </a:solidFill>
                          <a:latin typeface="Abadi" panose="020B0604020104020204" pitchFamily="34" charset="0"/>
                        </a:rPr>
                        <a:t>prbs</a:t>
                      </a:r>
                      <a:r>
                        <a:rPr lang="en-US" sz="1200" b="0" dirty="0">
                          <a:solidFill>
                            <a:sysClr val="windowText" lastClr="000000"/>
                          </a:solidFill>
                          <a:latin typeface="Abadi" panose="020B0604020104020204" pitchFamily="34" charset="0"/>
                        </a:rPr>
                        <a:t> within one symbol that can be processed by endpoint or processed collectively by group of endpoints sharing capacity";</a:t>
                      </a:r>
                    </a:p>
                    <a:p>
                      <a:r>
                        <a:rPr lang="en-US" sz="1200" b="0" dirty="0">
                          <a:solidFill>
                            <a:sysClr val="windowText" lastClr="000000"/>
                          </a:solidFill>
                          <a:latin typeface="Abadi" panose="020B0604020104020204" pitchFamily="34"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sz="1200" b="1" u="sng" kern="1200" dirty="0">
                          <a:solidFill>
                            <a:sysClr val="windowText" lastClr="000000"/>
                          </a:solidFill>
                          <a:latin typeface="Abadi" panose="020B0604020104020204" pitchFamily="34" charset="0"/>
                          <a:ea typeface="+mn-ea"/>
                          <a:cs typeface="+mn-cs"/>
                        </a:rPr>
                        <a:t>Parameter:</a:t>
                      </a:r>
                    </a:p>
                    <a:p>
                      <a:r>
                        <a:rPr lang="en-US" sz="1200" b="0" dirty="0">
                          <a:solidFill>
                            <a:sysClr val="windowText" lastClr="000000"/>
                          </a:solidFill>
                          <a:latin typeface="Abadi" panose="020B0604020104020204" pitchFamily="34" charset="0"/>
                        </a:rPr>
                        <a:t>// Per numerology</a:t>
                      </a:r>
                    </a:p>
                    <a:p>
                      <a:r>
                        <a:rPr lang="en-US" sz="1200" b="0" dirty="0">
                          <a:solidFill>
                            <a:sysClr val="windowText" lastClr="000000"/>
                          </a:solidFill>
                          <a:latin typeface="Abadi" panose="020B0604020104020204" pitchFamily="34" charset="0"/>
                        </a:rPr>
                        <a:t>leaf number-of-</a:t>
                      </a:r>
                      <a:r>
                        <a:rPr lang="en-US" sz="1200" b="0" dirty="0" err="1">
                          <a:solidFill>
                            <a:sysClr val="windowText" lastClr="000000"/>
                          </a:solidFill>
                          <a:latin typeface="Abadi" panose="020B0604020104020204" pitchFamily="34" charset="0"/>
                        </a:rPr>
                        <a:t>prb</a:t>
                      </a:r>
                      <a:r>
                        <a:rPr lang="en-US" sz="1200" b="0" dirty="0">
                          <a:solidFill>
                            <a:sysClr val="windowText" lastClr="000000"/>
                          </a:solidFill>
                          <a:latin typeface="Abadi" panose="020B0604020104020204" pitchFamily="34" charset="0"/>
                        </a:rPr>
                        <a:t> {</a:t>
                      </a:r>
                    </a:p>
                    <a:p>
                      <a:r>
                        <a:rPr lang="en-US" sz="1200" b="0" dirty="0">
                          <a:solidFill>
                            <a:sysClr val="windowText" lastClr="000000"/>
                          </a:solidFill>
                          <a:latin typeface="Abadi" panose="020B0604020104020204" pitchFamily="34" charset="0"/>
                        </a:rPr>
                        <a:t>   type uint16;</a:t>
                      </a:r>
                    </a:p>
                    <a:p>
                      <a:r>
                        <a:rPr lang="en-US" sz="1200" b="0" dirty="0">
                          <a:solidFill>
                            <a:sysClr val="windowText" lastClr="000000"/>
                          </a:solidFill>
                          <a:latin typeface="Abadi" panose="020B0604020104020204" pitchFamily="34" charset="0"/>
                        </a:rPr>
                        <a:t>   mandatory true;</a:t>
                      </a:r>
                    </a:p>
                    <a:p>
                      <a:r>
                        <a:rPr lang="en-US" sz="1200" b="0" dirty="0">
                          <a:solidFill>
                            <a:sysClr val="windowText" lastClr="000000"/>
                          </a:solidFill>
                          <a:latin typeface="Abadi" panose="020B0604020104020204" pitchFamily="34" charset="0"/>
                        </a:rPr>
                        <a:t>   description</a:t>
                      </a:r>
                    </a:p>
                    <a:p>
                      <a:r>
                        <a:rPr lang="en-US" sz="1200" b="0" dirty="0">
                          <a:solidFill>
                            <a:sysClr val="windowText" lastClr="000000"/>
                          </a:solidFill>
                          <a:latin typeface="Abadi" panose="020B0604020104020204" pitchFamily="34" charset="0"/>
                        </a:rPr>
                        <a:t>      "Determines max number of PRBs that will be used in all sections per one symbol. This is affecting allocation of resources to endpoint. Value shall not exceed constraint defined by max-</a:t>
                      </a:r>
                      <a:r>
                        <a:rPr lang="en-US" sz="1200" b="0" dirty="0" err="1">
                          <a:solidFill>
                            <a:sysClr val="windowText" lastClr="000000"/>
                          </a:solidFill>
                          <a:latin typeface="Abadi" panose="020B0604020104020204" pitchFamily="34" charset="0"/>
                        </a:rPr>
                        <a:t>prb</a:t>
                      </a:r>
                      <a:r>
                        <a:rPr lang="en-US" sz="1200" b="0" dirty="0">
                          <a:solidFill>
                            <a:sysClr val="windowText" lastClr="000000"/>
                          </a:solidFill>
                          <a:latin typeface="Abadi" panose="020B0604020104020204" pitchFamily="34" charset="0"/>
                        </a:rPr>
                        <a:t>-per-symbol of endpoint type. In addition, sum (over all used endpoints within a group of endpoints sharing resources) of number-of-</a:t>
                      </a:r>
                      <a:r>
                        <a:rPr lang="en-US" sz="1200" b="0" dirty="0" err="1">
                          <a:solidFill>
                            <a:sysClr val="windowText" lastClr="000000"/>
                          </a:solidFill>
                          <a:latin typeface="Abadi" panose="020B0604020104020204" pitchFamily="34" charset="0"/>
                        </a:rPr>
                        <a:t>prb</a:t>
                      </a:r>
                      <a:r>
                        <a:rPr lang="en-US" sz="1200" b="0" dirty="0">
                          <a:solidFill>
                            <a:sysClr val="windowText" lastClr="000000"/>
                          </a:solidFill>
                          <a:latin typeface="Abadi" panose="020B0604020104020204" pitchFamily="34" charset="0"/>
                        </a:rPr>
                        <a:t> rounded up to the nearest value from </a:t>
                      </a:r>
                      <a:r>
                        <a:rPr lang="en-US" sz="1200" b="0" dirty="0" err="1">
                          <a:solidFill>
                            <a:sysClr val="windowText" lastClr="000000"/>
                          </a:solidFill>
                          <a:latin typeface="Abadi" panose="020B0604020104020204" pitchFamily="34" charset="0"/>
                        </a:rPr>
                        <a:t>prb</a:t>
                      </a:r>
                      <a:r>
                        <a:rPr lang="en-US" sz="1200" b="0" dirty="0">
                          <a:solidFill>
                            <a:sysClr val="windowText" lastClr="000000"/>
                          </a:solidFill>
                          <a:latin typeface="Abadi" panose="020B0604020104020204" pitchFamily="34" charset="0"/>
                        </a:rPr>
                        <a:t>-capacity-allocation-granularity shall not exceed max-</a:t>
                      </a:r>
                      <a:r>
                        <a:rPr lang="en-US" sz="1200" b="0" dirty="0" err="1">
                          <a:solidFill>
                            <a:sysClr val="windowText" lastClr="000000"/>
                          </a:solidFill>
                          <a:latin typeface="Abadi" panose="020B0604020104020204" pitchFamily="34" charset="0"/>
                        </a:rPr>
                        <a:t>prb</a:t>
                      </a:r>
                      <a:r>
                        <a:rPr lang="en-US" sz="1200" b="0" dirty="0">
                          <a:solidFill>
                            <a:sysClr val="windowText" lastClr="000000"/>
                          </a:solidFill>
                          <a:latin typeface="Abadi" panose="020B0604020104020204" pitchFamily="34" charset="0"/>
                        </a:rPr>
                        <a:t>-per-symbol of the group.";</a:t>
                      </a:r>
                    </a:p>
                    <a:p>
                      <a:r>
                        <a:rPr lang="en-US" sz="1200" b="0" dirty="0">
                          <a:solidFill>
                            <a:sysClr val="windowText" lastClr="000000"/>
                          </a:solidFill>
                          <a:latin typeface="Abadi" panose="020B0604020104020204" pitchFamily="34"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26376129"/>
                  </a:ext>
                </a:extLst>
              </a:tr>
              <a:tr h="1866210">
                <a:tc>
                  <a:txBody>
                    <a:bodyPr/>
                    <a:lstStyle/>
                    <a:p>
                      <a:pPr marL="0" algn="l" defTabSz="914400" rtl="0" eaLnBrk="1" latinLnBrk="0" hangingPunct="1"/>
                      <a:r>
                        <a:rPr lang="en-US" sz="1200" b="0" kern="1200" dirty="0">
                          <a:solidFill>
                            <a:sysClr val="windowText" lastClr="000000"/>
                          </a:solidFill>
                          <a:latin typeface="Abadi" panose="020B0604020104020204" pitchFamily="34" charset="0"/>
                          <a:ea typeface="+mn-ea"/>
                          <a:cs typeface="+mn-cs"/>
                        </a:rPr>
                        <a:t>This possibly means the max addressable PRBs.</a:t>
                      </a:r>
                    </a:p>
                    <a:p>
                      <a:pPr marL="0" algn="l" defTabSz="914400" rtl="0" eaLnBrk="1" latinLnBrk="0" hangingPunct="1"/>
                      <a:endParaRPr lang="en-US" sz="1200" b="0" kern="1200" dirty="0">
                        <a:solidFill>
                          <a:sysClr val="windowText" lastClr="000000"/>
                        </a:solidFill>
                        <a:latin typeface="Abadi" panose="020B0604020104020204" pitchFamily="34" charset="0"/>
                        <a:ea typeface="+mn-ea"/>
                        <a:cs typeface="+mn-cs"/>
                      </a:endParaRPr>
                    </a:p>
                    <a:p>
                      <a:pPr marL="0" algn="l" defTabSz="914400" rtl="0" eaLnBrk="1" latinLnBrk="0" hangingPunct="1"/>
                      <a:r>
                        <a:rPr lang="en-US" sz="1200" b="0" kern="1200" dirty="0">
                          <a:solidFill>
                            <a:sysClr val="windowText" lastClr="000000"/>
                          </a:solidFill>
                          <a:latin typeface="Abadi" panose="020B0604020104020204" pitchFamily="34" charset="0"/>
                          <a:ea typeface="+mn-ea"/>
                          <a:cs typeface="+mn-cs"/>
                        </a:rPr>
                        <a:t>For </a:t>
                      </a:r>
                      <a:r>
                        <a:rPr lang="en-US" sz="1200" b="0" kern="1200" dirty="0" err="1">
                          <a:solidFill>
                            <a:sysClr val="windowText" lastClr="000000"/>
                          </a:solidFill>
                          <a:latin typeface="Abadi" panose="020B0604020104020204" pitchFamily="34" charset="0"/>
                          <a:ea typeface="+mn-ea"/>
                          <a:cs typeface="+mn-cs"/>
                        </a:rPr>
                        <a:t>sectionType</a:t>
                      </a:r>
                      <a:r>
                        <a:rPr lang="en-US" sz="1200" b="0" kern="1200" dirty="0">
                          <a:solidFill>
                            <a:sysClr val="windowText" lastClr="000000"/>
                          </a:solidFill>
                          <a:latin typeface="Abadi" panose="020B0604020104020204" pitchFamily="34" charset="0"/>
                          <a:ea typeface="+mn-ea"/>
                          <a:cs typeface="+mn-cs"/>
                        </a:rPr>
                        <a:t>=1, it is fair to assume that O-DU can only address the number-of-</a:t>
                      </a:r>
                      <a:r>
                        <a:rPr lang="en-US" sz="1200" b="0" kern="1200" dirty="0" err="1">
                          <a:solidFill>
                            <a:sysClr val="windowText" lastClr="000000"/>
                          </a:solidFill>
                          <a:latin typeface="Abadi" panose="020B0604020104020204" pitchFamily="34" charset="0"/>
                          <a:ea typeface="+mn-ea"/>
                          <a:cs typeface="+mn-cs"/>
                        </a:rPr>
                        <a:t>prb</a:t>
                      </a:r>
                      <a:r>
                        <a:rPr lang="en-US" sz="1200" b="0" kern="1200" dirty="0">
                          <a:solidFill>
                            <a:sysClr val="windowText" lastClr="000000"/>
                          </a:solidFill>
                          <a:latin typeface="Abadi" panose="020B0604020104020204" pitchFamily="34" charset="0"/>
                          <a:ea typeface="+mn-ea"/>
                          <a:cs typeface="+mn-cs"/>
                        </a:rPr>
                        <a:t> consecutive PRBs starting from offset-to-absolute-frequency-center. But what about </a:t>
                      </a:r>
                      <a:r>
                        <a:rPr lang="en-US" sz="1200" b="0" kern="1200" dirty="0" err="1">
                          <a:solidFill>
                            <a:sysClr val="windowText" lastClr="000000"/>
                          </a:solidFill>
                          <a:latin typeface="Abadi" panose="020B0604020104020204" pitchFamily="34" charset="0"/>
                          <a:ea typeface="+mn-ea"/>
                          <a:cs typeface="+mn-cs"/>
                        </a:rPr>
                        <a:t>SectionType</a:t>
                      </a:r>
                      <a:r>
                        <a:rPr lang="en-US" sz="1200" b="0" kern="1200" dirty="0">
                          <a:solidFill>
                            <a:sysClr val="windowText" lastClr="000000"/>
                          </a:solidFill>
                          <a:latin typeface="Abadi" panose="020B0604020104020204" pitchFamily="34" charset="0"/>
                          <a:ea typeface="+mn-ea"/>
                          <a:cs typeface="+mn-cs"/>
                        </a:rPr>
                        <a:t>=3 endpoints where offset-to-absolute-frequency-center is not valid? This is the issue to be addressed.</a:t>
                      </a:r>
                    </a:p>
                    <a:p>
                      <a:pPr marL="0" algn="l" defTabSz="914400" rtl="0" eaLnBrk="1" latinLnBrk="0" hangingPunct="1"/>
                      <a:endParaRPr lang="en-US" sz="1200" b="0" kern="1200" dirty="0">
                        <a:solidFill>
                          <a:sysClr val="windowText" lastClr="000000"/>
                        </a:solidFill>
                        <a:latin typeface="Abadi" panose="020B0604020104020204" pitchFamily="34" charset="0"/>
                        <a:ea typeface="+mn-ea"/>
                        <a:cs typeface="+mn-cs"/>
                      </a:endParaRPr>
                    </a:p>
                    <a:p>
                      <a:pPr marL="0" algn="l" defTabSz="914400" rtl="0" eaLnBrk="1" latinLnBrk="0" hangingPunct="1"/>
                      <a:r>
                        <a:rPr lang="en-US" sz="1200" b="1" kern="1200" dirty="0">
                          <a:solidFill>
                            <a:sysClr val="windowText" lastClr="000000"/>
                          </a:solidFill>
                          <a:latin typeface="Abadi" panose="020B0604020104020204" pitchFamily="34" charset="0"/>
                          <a:ea typeface="+mn-ea"/>
                          <a:cs typeface="+mn-cs"/>
                        </a:rPr>
                        <a:t>Issue (not related to this proposal):</a:t>
                      </a:r>
                    </a:p>
                    <a:p>
                      <a:pPr marL="0" algn="l" defTabSz="914400" rtl="0" eaLnBrk="1" latinLnBrk="0" hangingPunct="1"/>
                      <a:r>
                        <a:rPr lang="en-US" sz="1200" b="0" kern="1200" dirty="0">
                          <a:solidFill>
                            <a:sysClr val="windowText" lastClr="000000"/>
                          </a:solidFill>
                          <a:latin typeface="Abadi" panose="020B0604020104020204" pitchFamily="34" charset="0"/>
                          <a:ea typeface="+mn-ea"/>
                          <a:cs typeface="+mn-cs"/>
                        </a:rPr>
                        <a:t>This is problematic for mixed-numerology enabled endpoints with different values for different numerologies.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sz="1200" b="0" kern="1200" dirty="0">
                          <a:solidFill>
                            <a:sysClr val="windowText" lastClr="000000"/>
                          </a:solidFill>
                          <a:latin typeface="Abadi" panose="020B0604020104020204" pitchFamily="34" charset="0"/>
                          <a:ea typeface="+mn-ea"/>
                          <a:cs typeface="+mn-cs"/>
                        </a:rPr>
                        <a:t>This possibly means the max that can be used.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33796595"/>
                  </a:ext>
                </a:extLst>
              </a:tr>
            </a:tbl>
          </a:graphicData>
        </a:graphic>
      </p:graphicFrame>
    </p:spTree>
    <p:extLst>
      <p:ext uri="{BB962C8B-B14F-4D97-AF65-F5344CB8AC3E}">
        <p14:creationId xmlns:p14="http://schemas.microsoft.com/office/powerpoint/2010/main" val="3448781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011158B3-3F67-4109-BB86-8799ED319054}"/>
              </a:ext>
            </a:extLst>
          </p:cNvPr>
          <p:cNvSpPr>
            <a:spLocks noGrp="1"/>
          </p:cNvSpPr>
          <p:nvPr>
            <p:ph type="title"/>
          </p:nvPr>
        </p:nvSpPr>
        <p:spPr>
          <a:xfrm>
            <a:off x="494189" y="320345"/>
            <a:ext cx="11187112" cy="439479"/>
          </a:xfrm>
        </p:spPr>
        <p:txBody>
          <a:bodyPr/>
          <a:lstStyle/>
          <a:p>
            <a:r>
              <a:rPr lang="en-US" dirty="0">
                <a:latin typeface="Abadi" panose="020B0604020104020204" pitchFamily="34" charset="0"/>
              </a:rPr>
              <a:t>Problem Statement</a:t>
            </a:r>
          </a:p>
        </p:txBody>
      </p:sp>
      <p:sp>
        <p:nvSpPr>
          <p:cNvPr id="4" name="Content Placeholder 2">
            <a:extLst>
              <a:ext uri="{FF2B5EF4-FFF2-40B4-BE49-F238E27FC236}">
                <a16:creationId xmlns:a16="http://schemas.microsoft.com/office/drawing/2014/main" id="{55438344-4EB9-4443-A5B5-755F65818523}"/>
              </a:ext>
            </a:extLst>
          </p:cNvPr>
          <p:cNvSpPr txBox="1">
            <a:spLocks/>
          </p:cNvSpPr>
          <p:nvPr/>
        </p:nvSpPr>
        <p:spPr>
          <a:xfrm>
            <a:off x="494189" y="1471006"/>
            <a:ext cx="11187112" cy="4681727"/>
          </a:xfrm>
          <a:prstGeom prst="rect">
            <a:avLst/>
          </a:prstGeom>
        </p:spPr>
        <p:txBody>
          <a:bodyPr/>
          <a:lstStyle>
            <a:lvl1pPr marL="137160" indent="-192024" algn="l" defTabSz="914400" rtl="0" eaLnBrk="1" latinLnBrk="0" hangingPunct="1">
              <a:lnSpc>
                <a:spcPct val="107000"/>
              </a:lnSpc>
              <a:spcBef>
                <a:spcPts val="1200"/>
              </a:spcBef>
              <a:buClr>
                <a:schemeClr val="accent1"/>
              </a:buClr>
              <a:buFont typeface="Arial" panose="020B0604020202020204" pitchFamily="34" charset="0"/>
              <a:buChar char="•"/>
              <a:defRPr sz="2400" kern="1200" baseline="0">
                <a:solidFill>
                  <a:schemeClr val="tx1"/>
                </a:solidFill>
                <a:latin typeface="+mn-lt"/>
                <a:ea typeface="+mn-ea"/>
                <a:cs typeface="+mn-cs"/>
              </a:defRPr>
            </a:lvl1pPr>
            <a:lvl2pPr marL="356616"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baseline="0">
                <a:solidFill>
                  <a:schemeClr val="tx1"/>
                </a:solidFill>
                <a:latin typeface="+mn-lt"/>
                <a:ea typeface="+mn-ea"/>
                <a:cs typeface="+mn-cs"/>
              </a:defRPr>
            </a:lvl2pPr>
            <a:lvl3pPr marL="521208" indent="-164592"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lang="en-US" sz="1600" kern="1200" dirty="0" smtClean="0">
                <a:solidFill>
                  <a:schemeClr val="tx1"/>
                </a:solidFill>
                <a:latin typeface="+mn-lt"/>
                <a:ea typeface="+mn-ea"/>
                <a:cs typeface="+mn-cs"/>
              </a:defRPr>
            </a:lvl3pPr>
            <a:lvl4pPr marL="685800"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a:solidFill>
                  <a:schemeClr val="tx1"/>
                </a:solidFill>
                <a:latin typeface="+mn-lt"/>
                <a:ea typeface="+mn-ea"/>
                <a:cs typeface="+mn-cs"/>
              </a:defRPr>
            </a:lvl4pPr>
            <a:lvl5pPr marL="0" indent="0" algn="l" defTabSz="914400" rtl="0" eaLnBrk="1" latinLnBrk="0" hangingPunct="1">
              <a:lnSpc>
                <a:spcPct val="96000"/>
              </a:lnSpc>
              <a:spcBef>
                <a:spcPts val="1800"/>
              </a:spcBef>
              <a:buClr>
                <a:srgbClr val="595959"/>
              </a:buClr>
              <a:buFont typeface="Microsoft Sans Serif" panose="020B0604020202020204" pitchFamily="34" charset="0"/>
              <a:buChar char="​"/>
              <a:tabLst/>
              <a:defRPr sz="2800" kern="1200" baseline="0">
                <a:solidFill>
                  <a:schemeClr val="tx1"/>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a:lstStyle>
          <a:p>
            <a:pPr>
              <a:buClr>
                <a:schemeClr val="tx1"/>
              </a:buClr>
            </a:pPr>
            <a:r>
              <a:rPr lang="en-US" sz="1800" dirty="0">
                <a:solidFill>
                  <a:srgbClr val="000000"/>
                </a:solidFill>
                <a:latin typeface="Abadi" panose="020B0604020104020204" pitchFamily="34" charset="0"/>
              </a:rPr>
              <a:t>100 MHz NR FR1 carrier with SCS 15 kHz (546 RB), SCS 30 kHz (273 RB) </a:t>
            </a:r>
          </a:p>
          <a:p>
            <a:pPr>
              <a:buClr>
                <a:schemeClr val="tx1"/>
              </a:buClr>
            </a:pPr>
            <a:endParaRPr lang="en-US" sz="1800" dirty="0">
              <a:solidFill>
                <a:srgbClr val="000000"/>
              </a:solidFill>
              <a:latin typeface="Abadi" panose="020B0604020104020204" pitchFamily="34" charset="0"/>
            </a:endParaRPr>
          </a:p>
          <a:p>
            <a:pPr>
              <a:buClr>
                <a:schemeClr val="tx1"/>
              </a:buClr>
            </a:pPr>
            <a:endParaRPr lang="en-US" sz="1800" dirty="0">
              <a:solidFill>
                <a:srgbClr val="000000"/>
              </a:solidFill>
              <a:latin typeface="Abadi" panose="020B0604020104020204" pitchFamily="34" charset="0"/>
            </a:endParaRPr>
          </a:p>
          <a:p>
            <a:pPr>
              <a:buClr>
                <a:schemeClr val="tx1"/>
              </a:buClr>
            </a:pPr>
            <a:endParaRPr lang="en-US" sz="1800" dirty="0">
              <a:solidFill>
                <a:srgbClr val="000000"/>
              </a:solidFill>
              <a:latin typeface="Abadi" panose="020B0604020104020204" pitchFamily="34" charset="0"/>
            </a:endParaRPr>
          </a:p>
          <a:p>
            <a:pPr>
              <a:buClr>
                <a:schemeClr val="tx1"/>
              </a:buClr>
            </a:pPr>
            <a:r>
              <a:rPr lang="en-US" sz="1800" dirty="0">
                <a:solidFill>
                  <a:srgbClr val="000000"/>
                </a:solidFill>
                <a:latin typeface="Abadi" panose="020B0604020104020204" pitchFamily="34" charset="0"/>
              </a:rPr>
              <a:t>An example problematic use case is to have two 15 kHz SSBs in close to the two ends of the frequency grid as below but have an O-RU that can only address 273 PRBs per endpoint</a:t>
            </a:r>
          </a:p>
          <a:p>
            <a:pPr>
              <a:buClr>
                <a:schemeClr val="tx1"/>
              </a:buClr>
            </a:pPr>
            <a:endParaRPr lang="en-US" sz="1800" dirty="0">
              <a:solidFill>
                <a:srgbClr val="000000"/>
              </a:solidFill>
              <a:latin typeface="Abadi" panose="020B0604020104020204" pitchFamily="34" charset="0"/>
            </a:endParaRPr>
          </a:p>
          <a:p>
            <a:pPr>
              <a:buClr>
                <a:schemeClr val="tx1"/>
              </a:buClr>
            </a:pPr>
            <a:endParaRPr lang="en-US" sz="1800" dirty="0">
              <a:solidFill>
                <a:srgbClr val="000000"/>
              </a:solidFill>
              <a:latin typeface="Abadi" panose="020B0604020104020204" pitchFamily="34" charset="0"/>
            </a:endParaRPr>
          </a:p>
          <a:p>
            <a:pPr>
              <a:buClr>
                <a:schemeClr val="tx1"/>
              </a:buClr>
            </a:pPr>
            <a:r>
              <a:rPr lang="en-US" sz="1800" dirty="0">
                <a:solidFill>
                  <a:srgbClr val="000000"/>
                </a:solidFill>
                <a:latin typeface="Abadi" panose="020B0604020104020204" pitchFamily="34" charset="0"/>
              </a:rPr>
              <a:t>Such O-RU potentially needs two </a:t>
            </a:r>
            <a:r>
              <a:rPr lang="en-US" sz="1800" dirty="0" err="1">
                <a:solidFill>
                  <a:srgbClr val="000000"/>
                </a:solidFill>
                <a:latin typeface="Abadi" panose="020B0604020104020204" pitchFamily="34" charset="0"/>
              </a:rPr>
              <a:t>eAxCs</a:t>
            </a:r>
            <a:r>
              <a:rPr lang="en-US" sz="1800" dirty="0">
                <a:solidFill>
                  <a:srgbClr val="000000"/>
                </a:solidFill>
                <a:latin typeface="Abadi" panose="020B0604020104020204" pitchFamily="34" charset="0"/>
              </a:rPr>
              <a:t> to be able to address this example.</a:t>
            </a:r>
          </a:p>
          <a:p>
            <a:pPr>
              <a:buClr>
                <a:schemeClr val="tx1"/>
              </a:buClr>
            </a:pPr>
            <a:r>
              <a:rPr lang="en-US" sz="1800" dirty="0">
                <a:solidFill>
                  <a:srgbClr val="000000"/>
                </a:solidFill>
                <a:latin typeface="Abadi" panose="020B0604020104020204" pitchFamily="34" charset="0"/>
              </a:rPr>
              <a:t>However, if </a:t>
            </a:r>
            <a:r>
              <a:rPr lang="en-US" sz="1800" dirty="0" err="1">
                <a:solidFill>
                  <a:sysClr val="windowText" lastClr="000000"/>
                </a:solidFill>
                <a:latin typeface="Abadi" panose="020B0604020104020204" pitchFamily="34" charset="0"/>
              </a:rPr>
              <a:t>SectionType</a:t>
            </a:r>
            <a:r>
              <a:rPr lang="en-US" sz="1800" dirty="0">
                <a:solidFill>
                  <a:sysClr val="windowText" lastClr="000000"/>
                </a:solidFill>
                <a:latin typeface="Abadi" panose="020B0604020104020204" pitchFamily="34" charset="0"/>
              </a:rPr>
              <a:t>=3 endpoints are used, the beginning of grid is not known by M-plane and O-RU does not know where the start of the grid is to start counting max-</a:t>
            </a:r>
            <a:r>
              <a:rPr lang="en-US" sz="1800" dirty="0" err="1">
                <a:solidFill>
                  <a:sysClr val="windowText" lastClr="000000"/>
                </a:solidFill>
                <a:latin typeface="Abadi" panose="020B0604020104020204" pitchFamily="34" charset="0"/>
              </a:rPr>
              <a:t>prb</a:t>
            </a:r>
            <a:r>
              <a:rPr lang="en-US" sz="1800" dirty="0">
                <a:solidFill>
                  <a:sysClr val="windowText" lastClr="000000"/>
                </a:solidFill>
                <a:latin typeface="Abadi" panose="020B0604020104020204" pitchFamily="34" charset="0"/>
              </a:rPr>
              <a:t>-per-symbol.</a:t>
            </a:r>
            <a:endParaRPr lang="en-US" sz="1800" dirty="0">
              <a:solidFill>
                <a:srgbClr val="000000"/>
              </a:solidFill>
              <a:latin typeface="Abadi" panose="020B0604020104020204" pitchFamily="34" charset="0"/>
            </a:endParaRPr>
          </a:p>
          <a:p>
            <a:pPr marL="0" indent="0">
              <a:buFont typeface="Arial" panose="020B0604020202020204" pitchFamily="34" charset="0"/>
              <a:buNone/>
            </a:pPr>
            <a:endParaRPr lang="en-US" sz="1800" dirty="0">
              <a:solidFill>
                <a:srgbClr val="000000"/>
              </a:solidFill>
              <a:latin typeface="Abadi" panose="020B0604020104020204" pitchFamily="34" charset="0"/>
            </a:endParaRPr>
          </a:p>
        </p:txBody>
      </p:sp>
      <p:sp>
        <p:nvSpPr>
          <p:cNvPr id="6" name="Subtitle 3">
            <a:extLst>
              <a:ext uri="{FF2B5EF4-FFF2-40B4-BE49-F238E27FC236}">
                <a16:creationId xmlns:a16="http://schemas.microsoft.com/office/drawing/2014/main" id="{ED35CF34-C9BD-41E0-B011-95E175AA8FD7}"/>
              </a:ext>
            </a:extLst>
          </p:cNvPr>
          <p:cNvSpPr>
            <a:spLocks noGrp="1"/>
          </p:cNvSpPr>
          <p:nvPr>
            <p:ph type="subTitle" idx="1"/>
          </p:nvPr>
        </p:nvSpPr>
        <p:spPr>
          <a:xfrm>
            <a:off x="503555" y="879047"/>
            <a:ext cx="11188223" cy="265907"/>
          </a:xfrm>
        </p:spPr>
        <p:txBody>
          <a:bodyPr/>
          <a:lstStyle/>
          <a:p>
            <a:r>
              <a:rPr lang="en-US" dirty="0">
                <a:latin typeface="Abadi" panose="020B0604020104020204" pitchFamily="34" charset="0"/>
              </a:rPr>
              <a:t>Example scenario</a:t>
            </a:r>
          </a:p>
        </p:txBody>
      </p:sp>
      <p:pic>
        <p:nvPicPr>
          <p:cNvPr id="7" name="Picture 6">
            <a:extLst>
              <a:ext uri="{FF2B5EF4-FFF2-40B4-BE49-F238E27FC236}">
                <a16:creationId xmlns:a16="http://schemas.microsoft.com/office/drawing/2014/main" id="{2A451890-1455-4611-A68C-C63C4B22F8D4}"/>
              </a:ext>
            </a:extLst>
          </p:cNvPr>
          <p:cNvPicPr>
            <a:picLocks noChangeAspect="1"/>
          </p:cNvPicPr>
          <p:nvPr/>
        </p:nvPicPr>
        <p:blipFill>
          <a:blip r:embed="rId2"/>
          <a:stretch>
            <a:fillRect/>
          </a:stretch>
        </p:blipFill>
        <p:spPr>
          <a:xfrm>
            <a:off x="2082483" y="1821694"/>
            <a:ext cx="8010525" cy="1457325"/>
          </a:xfrm>
          <a:prstGeom prst="rect">
            <a:avLst/>
          </a:prstGeom>
        </p:spPr>
      </p:pic>
      <p:pic>
        <p:nvPicPr>
          <p:cNvPr id="8" name="Picture 7">
            <a:extLst>
              <a:ext uri="{FF2B5EF4-FFF2-40B4-BE49-F238E27FC236}">
                <a16:creationId xmlns:a16="http://schemas.microsoft.com/office/drawing/2014/main" id="{02ECC6CA-9814-425D-B1FA-28D4D23B7434}"/>
              </a:ext>
            </a:extLst>
          </p:cNvPr>
          <p:cNvPicPr>
            <a:picLocks noChangeAspect="1"/>
          </p:cNvPicPr>
          <p:nvPr/>
        </p:nvPicPr>
        <p:blipFill>
          <a:blip r:embed="rId3"/>
          <a:stretch>
            <a:fillRect/>
          </a:stretch>
        </p:blipFill>
        <p:spPr>
          <a:xfrm>
            <a:off x="2082483" y="3935640"/>
            <a:ext cx="8010525" cy="695325"/>
          </a:xfrm>
          <a:prstGeom prst="rect">
            <a:avLst/>
          </a:prstGeom>
        </p:spPr>
      </p:pic>
    </p:spTree>
    <p:extLst>
      <p:ext uri="{BB962C8B-B14F-4D97-AF65-F5344CB8AC3E}">
        <p14:creationId xmlns:p14="http://schemas.microsoft.com/office/powerpoint/2010/main" val="1399267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71A5B38-D945-4CBD-B20A-9B29C056E905}"/>
              </a:ext>
            </a:extLst>
          </p:cNvPr>
          <p:cNvSpPr>
            <a:spLocks noGrp="1"/>
          </p:cNvSpPr>
          <p:nvPr>
            <p:ph type="ftr" sz="quarter" idx="3"/>
          </p:nvPr>
        </p:nvSpPr>
        <p:spPr/>
        <p:txBody>
          <a:bodyPr/>
          <a:lstStyle/>
          <a:p>
            <a:endParaRPr lang="en-US"/>
          </a:p>
        </p:txBody>
      </p:sp>
      <p:sp>
        <p:nvSpPr>
          <p:cNvPr id="3" name="Title 1">
            <a:extLst>
              <a:ext uri="{FF2B5EF4-FFF2-40B4-BE49-F238E27FC236}">
                <a16:creationId xmlns:a16="http://schemas.microsoft.com/office/drawing/2014/main" id="{91505BA0-F238-4575-9D71-A0E10449BB23}"/>
              </a:ext>
            </a:extLst>
          </p:cNvPr>
          <p:cNvSpPr>
            <a:spLocks noGrp="1"/>
          </p:cNvSpPr>
          <p:nvPr>
            <p:ph type="title"/>
          </p:nvPr>
        </p:nvSpPr>
        <p:spPr>
          <a:xfrm>
            <a:off x="495300" y="565125"/>
            <a:ext cx="11187112" cy="439479"/>
          </a:xfrm>
        </p:spPr>
        <p:txBody>
          <a:bodyPr/>
          <a:lstStyle/>
          <a:p>
            <a:r>
              <a:rPr lang="en-US" dirty="0">
                <a:latin typeface="Abadi" panose="020B0604020104020204" pitchFamily="34" charset="0"/>
              </a:rPr>
              <a:t>Solution #1</a:t>
            </a:r>
          </a:p>
        </p:txBody>
      </p:sp>
      <p:sp>
        <p:nvSpPr>
          <p:cNvPr id="4" name="Content Placeholder 2">
            <a:extLst>
              <a:ext uri="{FF2B5EF4-FFF2-40B4-BE49-F238E27FC236}">
                <a16:creationId xmlns:a16="http://schemas.microsoft.com/office/drawing/2014/main" id="{99F335B9-E6BE-4780-BE62-EA0395D961D7}"/>
              </a:ext>
            </a:extLst>
          </p:cNvPr>
          <p:cNvSpPr txBox="1">
            <a:spLocks/>
          </p:cNvSpPr>
          <p:nvPr/>
        </p:nvSpPr>
        <p:spPr>
          <a:xfrm>
            <a:off x="502444" y="1247732"/>
            <a:ext cx="11187112" cy="4743512"/>
          </a:xfrm>
          <a:prstGeom prst="rect">
            <a:avLst/>
          </a:prstGeom>
        </p:spPr>
        <p:txBody>
          <a:bodyPr/>
          <a:lstStyle>
            <a:lvl1pPr marL="137160" indent="-192024" algn="l" defTabSz="914400" rtl="0" eaLnBrk="1" latinLnBrk="0" hangingPunct="1">
              <a:lnSpc>
                <a:spcPct val="107000"/>
              </a:lnSpc>
              <a:spcBef>
                <a:spcPts val="1200"/>
              </a:spcBef>
              <a:buClr>
                <a:schemeClr val="accent1"/>
              </a:buClr>
              <a:buFont typeface="Arial" panose="020B0604020202020204" pitchFamily="34" charset="0"/>
              <a:buChar char="•"/>
              <a:defRPr sz="2400" kern="1200" baseline="0">
                <a:solidFill>
                  <a:schemeClr val="tx1"/>
                </a:solidFill>
                <a:latin typeface="+mn-lt"/>
                <a:ea typeface="+mn-ea"/>
                <a:cs typeface="+mn-cs"/>
              </a:defRPr>
            </a:lvl1pPr>
            <a:lvl2pPr marL="356616"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baseline="0">
                <a:solidFill>
                  <a:schemeClr val="tx1"/>
                </a:solidFill>
                <a:latin typeface="+mn-lt"/>
                <a:ea typeface="+mn-ea"/>
                <a:cs typeface="+mn-cs"/>
              </a:defRPr>
            </a:lvl2pPr>
            <a:lvl3pPr marL="521208" indent="-164592"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lang="en-US" sz="1600" kern="1200" dirty="0" smtClean="0">
                <a:solidFill>
                  <a:schemeClr val="tx1"/>
                </a:solidFill>
                <a:latin typeface="+mn-lt"/>
                <a:ea typeface="+mn-ea"/>
                <a:cs typeface="+mn-cs"/>
              </a:defRPr>
            </a:lvl3pPr>
            <a:lvl4pPr marL="685800"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a:solidFill>
                  <a:schemeClr val="tx1"/>
                </a:solidFill>
                <a:latin typeface="+mn-lt"/>
                <a:ea typeface="+mn-ea"/>
                <a:cs typeface="+mn-cs"/>
              </a:defRPr>
            </a:lvl4pPr>
            <a:lvl5pPr marL="0" indent="0" algn="l" defTabSz="914400" rtl="0" eaLnBrk="1" latinLnBrk="0" hangingPunct="1">
              <a:lnSpc>
                <a:spcPct val="96000"/>
              </a:lnSpc>
              <a:spcBef>
                <a:spcPts val="1800"/>
              </a:spcBef>
              <a:buClr>
                <a:srgbClr val="595959"/>
              </a:buClr>
              <a:buFont typeface="Microsoft Sans Serif" panose="020B0604020202020204" pitchFamily="34" charset="0"/>
              <a:buChar char="​"/>
              <a:tabLst/>
              <a:defRPr sz="2800" kern="1200" baseline="0">
                <a:solidFill>
                  <a:schemeClr val="tx1"/>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a:lstStyle>
          <a:p>
            <a:pPr>
              <a:buClr>
                <a:schemeClr val="tx1"/>
              </a:buClr>
            </a:pPr>
            <a:r>
              <a:rPr lang="en-US" dirty="0">
                <a:solidFill>
                  <a:sysClr val="windowText" lastClr="000000"/>
                </a:solidFill>
                <a:latin typeface="Abadi" panose="020B0604020104020204" pitchFamily="34" charset="0"/>
              </a:rPr>
              <a:t>To change the definition of offset-to-absolute-frequency-center as below</a:t>
            </a:r>
          </a:p>
          <a:p>
            <a:pPr lvl="1"/>
            <a:r>
              <a:rPr lang="en-US" sz="2400" b="1" dirty="0">
                <a:solidFill>
                  <a:sysClr val="windowText" lastClr="000000"/>
                </a:solidFill>
                <a:latin typeface="Abadi" panose="020B0604020104020204" pitchFamily="34" charset="0"/>
              </a:rPr>
              <a:t>Description</a:t>
            </a:r>
          </a:p>
          <a:p>
            <a:pPr lvl="2"/>
            <a:r>
              <a:rPr lang="en-US" sz="2400" dirty="0">
                <a:solidFill>
                  <a:sysClr val="windowText" lastClr="000000"/>
                </a:solidFill>
                <a:latin typeface="Abadi" panose="020B0604020104020204" pitchFamily="34" charset="0"/>
              </a:rPr>
              <a:t>"This provides value of </a:t>
            </a:r>
            <a:r>
              <a:rPr lang="en-US" sz="2400" dirty="0" err="1">
                <a:solidFill>
                  <a:sysClr val="windowText" lastClr="000000"/>
                </a:solidFill>
                <a:latin typeface="Abadi" panose="020B0604020104020204" pitchFamily="34" charset="0"/>
              </a:rPr>
              <a:t>freqOffset</a:t>
            </a:r>
            <a:r>
              <a:rPr lang="en-US" sz="2400" dirty="0">
                <a:solidFill>
                  <a:sysClr val="windowText" lastClr="000000"/>
                </a:solidFill>
                <a:latin typeface="Abadi" panose="020B0604020104020204" pitchFamily="34" charset="0"/>
              </a:rPr>
              <a:t> to be used </a:t>
            </a:r>
            <a:r>
              <a:rPr lang="en-US" sz="2400" strike="sngStrike" dirty="0">
                <a:solidFill>
                  <a:srgbClr val="FF0000"/>
                </a:solidFill>
                <a:latin typeface="Abadi" panose="020B0604020104020204" pitchFamily="34" charset="0"/>
              </a:rPr>
              <a:t>if section type 3 is not used</a:t>
            </a:r>
            <a:r>
              <a:rPr lang="en-US" sz="2400" dirty="0">
                <a:solidFill>
                  <a:srgbClr val="FF0000"/>
                </a:solidFill>
                <a:latin typeface="Abadi" panose="020B0604020104020204" pitchFamily="34" charset="0"/>
              </a:rPr>
              <a:t> </a:t>
            </a:r>
            <a:r>
              <a:rPr lang="en-US" sz="2400" dirty="0">
                <a:solidFill>
                  <a:srgbClr val="00B050"/>
                </a:solidFill>
                <a:latin typeface="Abadi" panose="020B0604020104020204" pitchFamily="34" charset="0"/>
              </a:rPr>
              <a:t>in case of section type 1 and the minimum possible value for </a:t>
            </a:r>
            <a:r>
              <a:rPr lang="en-US" sz="2400" dirty="0" err="1">
                <a:solidFill>
                  <a:srgbClr val="00B050"/>
                </a:solidFill>
                <a:latin typeface="Abadi" panose="020B0604020104020204" pitchFamily="34" charset="0"/>
              </a:rPr>
              <a:t>freqOffset</a:t>
            </a:r>
            <a:r>
              <a:rPr lang="en-US" sz="2400" dirty="0">
                <a:solidFill>
                  <a:srgbClr val="00B050"/>
                </a:solidFill>
                <a:latin typeface="Abadi" panose="020B0604020104020204" pitchFamily="34" charset="0"/>
              </a:rPr>
              <a:t> in case of section type 3</a:t>
            </a:r>
            <a:r>
              <a:rPr lang="en-US" sz="2400" dirty="0">
                <a:solidFill>
                  <a:sysClr val="windowText" lastClr="000000"/>
                </a:solidFill>
                <a:latin typeface="Abadi" panose="020B0604020104020204" pitchFamily="34" charset="0"/>
              </a:rPr>
              <a:t>. See </a:t>
            </a:r>
            <a:r>
              <a:rPr lang="en-US" sz="2400" dirty="0" err="1">
                <a:solidFill>
                  <a:sysClr val="windowText" lastClr="000000"/>
                </a:solidFill>
                <a:latin typeface="Abadi" panose="020B0604020104020204" pitchFamily="34" charset="0"/>
              </a:rPr>
              <a:t>freqOffset</a:t>
            </a:r>
            <a:r>
              <a:rPr lang="en-US" sz="2400" dirty="0">
                <a:solidFill>
                  <a:sysClr val="windowText" lastClr="000000"/>
                </a:solidFill>
                <a:latin typeface="Abadi" panose="020B0604020104020204" pitchFamily="34" charset="0"/>
              </a:rPr>
              <a:t> in CUS-plane. offset-to-absolute-frequency-center defines the relative spacing between the </a:t>
            </a:r>
            <a:r>
              <a:rPr lang="en-US" sz="2400" dirty="0" err="1">
                <a:solidFill>
                  <a:sysClr val="windowText" lastClr="000000"/>
                </a:solidFill>
                <a:latin typeface="Abadi" panose="020B0604020104020204" pitchFamily="34" charset="0"/>
              </a:rPr>
              <a:t>centre</a:t>
            </a:r>
            <a:r>
              <a:rPr lang="en-US" sz="2400" dirty="0">
                <a:solidFill>
                  <a:sysClr val="windowText" lastClr="000000"/>
                </a:solidFill>
                <a:latin typeface="Abadi" panose="020B0604020104020204" pitchFamily="34" charset="0"/>
              </a:rPr>
              <a:t> of RE#0 of RB#0 to the center-of-channel-bandwidth. If offset-to-absolute-frequency-center for NR with SCS=15kHz is odd, it implies that 7.5kHz shift as indicated by the 3GPP parameter frequencyShift7p5khz for UL is applied, which means enable the NR UL transmission with a 7.5 kHz shift to the LTE raster, as defined in 3GPP TS 38.331. When type (in </a:t>
            </a:r>
            <a:r>
              <a:rPr lang="en-US" sz="2400" dirty="0" err="1">
                <a:solidFill>
                  <a:sysClr val="windowText" lastClr="000000"/>
                </a:solidFill>
                <a:latin typeface="Abadi" panose="020B0604020104020204" pitchFamily="34" charset="0"/>
              </a:rPr>
              <a:t>tx</a:t>
            </a:r>
            <a:r>
              <a:rPr lang="en-US" sz="2400" dirty="0">
                <a:solidFill>
                  <a:sysClr val="windowText" lastClr="000000"/>
                </a:solidFill>
                <a:latin typeface="Abadi" panose="020B0604020104020204" pitchFamily="34" charset="0"/>
              </a:rPr>
              <a:t>/</a:t>
            </a:r>
            <a:r>
              <a:rPr lang="en-US" sz="2400" dirty="0" err="1">
                <a:solidFill>
                  <a:sysClr val="windowText" lastClr="000000"/>
                </a:solidFill>
                <a:latin typeface="Abadi" panose="020B0604020104020204" pitchFamily="34" charset="0"/>
              </a:rPr>
              <a:t>rx</a:t>
            </a:r>
            <a:r>
              <a:rPr lang="en-US" sz="2400" dirty="0">
                <a:solidFill>
                  <a:sysClr val="windowText" lastClr="000000"/>
                </a:solidFill>
                <a:latin typeface="Abadi" panose="020B0604020104020204" pitchFamily="34" charset="0"/>
              </a:rPr>
              <a:t>-array-carrier) is DSS, 'offset-to-absolute-frequency-center' indicates the 1st RE of 1st RB of NR.";</a:t>
            </a:r>
          </a:p>
        </p:txBody>
      </p:sp>
    </p:spTree>
    <p:extLst>
      <p:ext uri="{BB962C8B-B14F-4D97-AF65-F5344CB8AC3E}">
        <p14:creationId xmlns:p14="http://schemas.microsoft.com/office/powerpoint/2010/main" val="4160539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C9A57586-1F1D-4B7A-9E4F-764A5D3F2E25}"/>
              </a:ext>
            </a:extLst>
          </p:cNvPr>
          <p:cNvSpPr>
            <a:spLocks noGrp="1"/>
          </p:cNvSpPr>
          <p:nvPr>
            <p:ph type="title"/>
          </p:nvPr>
        </p:nvSpPr>
        <p:spPr>
          <a:xfrm>
            <a:off x="495299" y="282321"/>
            <a:ext cx="11187112" cy="439479"/>
          </a:xfrm>
        </p:spPr>
        <p:txBody>
          <a:bodyPr/>
          <a:lstStyle/>
          <a:p>
            <a:r>
              <a:rPr lang="en-US" dirty="0">
                <a:latin typeface="Abadi" panose="020B0604020104020204" pitchFamily="34" charset="0"/>
              </a:rPr>
              <a:t>Solution #2</a:t>
            </a:r>
          </a:p>
        </p:txBody>
      </p:sp>
      <p:sp>
        <p:nvSpPr>
          <p:cNvPr id="4" name="Content Placeholder 2">
            <a:extLst>
              <a:ext uri="{FF2B5EF4-FFF2-40B4-BE49-F238E27FC236}">
                <a16:creationId xmlns:a16="http://schemas.microsoft.com/office/drawing/2014/main" id="{4E0BB250-7D6F-4AF3-9134-DD10AADE878C}"/>
              </a:ext>
            </a:extLst>
          </p:cNvPr>
          <p:cNvSpPr txBox="1">
            <a:spLocks/>
          </p:cNvSpPr>
          <p:nvPr/>
        </p:nvSpPr>
        <p:spPr>
          <a:xfrm>
            <a:off x="495299" y="823524"/>
            <a:ext cx="11187112" cy="5816973"/>
          </a:xfrm>
          <a:prstGeom prst="rect">
            <a:avLst/>
          </a:prstGeom>
        </p:spPr>
        <p:txBody>
          <a:bodyPr/>
          <a:lstStyle>
            <a:lvl1pPr marL="137160" indent="-192024" algn="l" defTabSz="914400" rtl="0" eaLnBrk="1" latinLnBrk="0" hangingPunct="1">
              <a:lnSpc>
                <a:spcPct val="107000"/>
              </a:lnSpc>
              <a:spcBef>
                <a:spcPts val="1200"/>
              </a:spcBef>
              <a:buClr>
                <a:schemeClr val="accent1"/>
              </a:buClr>
              <a:buFont typeface="Arial" panose="020B0604020202020204" pitchFamily="34" charset="0"/>
              <a:buChar char="•"/>
              <a:defRPr sz="2400" kern="1200" baseline="0">
                <a:solidFill>
                  <a:schemeClr val="tx1"/>
                </a:solidFill>
                <a:latin typeface="+mn-lt"/>
                <a:ea typeface="+mn-ea"/>
                <a:cs typeface="+mn-cs"/>
              </a:defRPr>
            </a:lvl1pPr>
            <a:lvl2pPr marL="356616"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baseline="0">
                <a:solidFill>
                  <a:schemeClr val="tx1"/>
                </a:solidFill>
                <a:latin typeface="+mn-lt"/>
                <a:ea typeface="+mn-ea"/>
                <a:cs typeface="+mn-cs"/>
              </a:defRPr>
            </a:lvl2pPr>
            <a:lvl3pPr marL="521208" indent="-164592"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lang="en-US" sz="1600" kern="1200" dirty="0" smtClean="0">
                <a:solidFill>
                  <a:schemeClr val="tx1"/>
                </a:solidFill>
                <a:latin typeface="+mn-lt"/>
                <a:ea typeface="+mn-ea"/>
                <a:cs typeface="+mn-cs"/>
              </a:defRPr>
            </a:lvl3pPr>
            <a:lvl4pPr marL="685800"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a:solidFill>
                  <a:schemeClr val="tx1"/>
                </a:solidFill>
                <a:latin typeface="+mn-lt"/>
                <a:ea typeface="+mn-ea"/>
                <a:cs typeface="+mn-cs"/>
              </a:defRPr>
            </a:lvl4pPr>
            <a:lvl5pPr marL="0" indent="0" algn="l" defTabSz="914400" rtl="0" eaLnBrk="1" latinLnBrk="0" hangingPunct="1">
              <a:lnSpc>
                <a:spcPct val="96000"/>
              </a:lnSpc>
              <a:spcBef>
                <a:spcPts val="1800"/>
              </a:spcBef>
              <a:buClr>
                <a:srgbClr val="595959"/>
              </a:buClr>
              <a:buFont typeface="Microsoft Sans Serif" panose="020B0604020202020204" pitchFamily="34" charset="0"/>
              <a:buChar char="​"/>
              <a:tabLst/>
              <a:defRPr sz="2800" kern="1200" baseline="0">
                <a:solidFill>
                  <a:schemeClr val="tx1"/>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a:lstStyle>
          <a:p>
            <a:pPr marL="182880">
              <a:buClr>
                <a:schemeClr val="tx1"/>
              </a:buClr>
            </a:pPr>
            <a:r>
              <a:rPr lang="en-US" sz="1800" dirty="0">
                <a:solidFill>
                  <a:sysClr val="windowText" lastClr="000000"/>
                </a:solidFill>
                <a:latin typeface="Abadi" panose="020B0604020104020204" pitchFamily="34" charset="0"/>
              </a:rPr>
              <a:t>To set a reference point for </a:t>
            </a:r>
            <a:r>
              <a:rPr lang="en-US" sz="1800" dirty="0" err="1">
                <a:solidFill>
                  <a:sysClr val="windowText" lastClr="000000"/>
                </a:solidFill>
                <a:latin typeface="Abadi" panose="020B0604020104020204" pitchFamily="34" charset="0"/>
              </a:rPr>
              <a:t>sectionType</a:t>
            </a:r>
            <a:r>
              <a:rPr lang="en-US" sz="1800" dirty="0">
                <a:solidFill>
                  <a:sysClr val="windowText" lastClr="000000"/>
                </a:solidFill>
                <a:latin typeface="Abadi" panose="020B0604020104020204" pitchFamily="34" charset="0"/>
              </a:rPr>
              <a:t>=3 endpoints to mark the start of the grid, we need a new (optional) parameter with a backward compatible default value as below</a:t>
            </a:r>
          </a:p>
          <a:p>
            <a:pPr lvl="1"/>
            <a:r>
              <a:rPr lang="en-US" sz="1800" b="1" dirty="0">
                <a:solidFill>
                  <a:sysClr val="windowText" lastClr="000000"/>
                </a:solidFill>
                <a:latin typeface="Abadi" panose="020B0604020104020204" pitchFamily="34" charset="0"/>
              </a:rPr>
              <a:t>Name</a:t>
            </a:r>
          </a:p>
          <a:p>
            <a:pPr lvl="2"/>
            <a:r>
              <a:rPr lang="en-US" sz="1800" dirty="0">
                <a:solidFill>
                  <a:sysClr val="windowText" lastClr="000000"/>
                </a:solidFill>
                <a:latin typeface="Abadi" panose="020B0604020104020204" pitchFamily="34" charset="0"/>
              </a:rPr>
              <a:t>min-allowed-freqoffset-secttype3</a:t>
            </a:r>
          </a:p>
          <a:p>
            <a:pPr marL="521208" lvl="3" indent="0">
              <a:buFont typeface="Arial" panose="020B0604020202020204" pitchFamily="34" charset="0"/>
              <a:buNone/>
            </a:pPr>
            <a:r>
              <a:rPr lang="en-US" sz="1800" dirty="0">
                <a:solidFill>
                  <a:sysClr val="windowText" lastClr="000000"/>
                </a:solidFill>
                <a:latin typeface="Abadi" panose="020B0604020104020204" pitchFamily="34" charset="0"/>
              </a:rPr>
              <a:t>Or</a:t>
            </a:r>
          </a:p>
          <a:p>
            <a:pPr lvl="2"/>
            <a:r>
              <a:rPr lang="en-US" sz="1800" dirty="0">
                <a:solidFill>
                  <a:sysClr val="windowText" lastClr="000000"/>
                </a:solidFill>
                <a:latin typeface="Abadi" panose="020B0604020104020204" pitchFamily="34" charset="0"/>
              </a:rPr>
              <a:t>offset-to-absolute-frequency-center-st3</a:t>
            </a:r>
          </a:p>
          <a:p>
            <a:pPr lvl="1"/>
            <a:r>
              <a:rPr lang="en-US" sz="1800" b="1" dirty="0">
                <a:solidFill>
                  <a:sysClr val="windowText" lastClr="000000"/>
                </a:solidFill>
                <a:latin typeface="Abadi" panose="020B0604020104020204" pitchFamily="34" charset="0"/>
              </a:rPr>
              <a:t>Definition</a:t>
            </a:r>
          </a:p>
          <a:p>
            <a:pPr lvl="2"/>
            <a:r>
              <a:rPr lang="en-US" sz="1800" dirty="0">
                <a:solidFill>
                  <a:sysClr val="windowText" lastClr="000000"/>
                </a:solidFill>
                <a:latin typeface="Abadi" panose="020B0604020104020204" pitchFamily="34" charset="0"/>
              </a:rPr>
              <a:t>This parameters defines the spacing between the </a:t>
            </a:r>
            <a:r>
              <a:rPr lang="en-US" sz="1800" dirty="0" err="1">
                <a:solidFill>
                  <a:sysClr val="windowText" lastClr="000000"/>
                </a:solidFill>
                <a:latin typeface="Abadi" panose="020B0604020104020204" pitchFamily="34" charset="0"/>
              </a:rPr>
              <a:t>centre</a:t>
            </a:r>
            <a:r>
              <a:rPr lang="en-US" sz="1800" dirty="0">
                <a:solidFill>
                  <a:sysClr val="windowText" lastClr="000000"/>
                </a:solidFill>
                <a:latin typeface="Abadi" panose="020B0604020104020204" pitchFamily="34" charset="0"/>
              </a:rPr>
              <a:t> of the lowest subcarrier that can be addressed in the endpoint and the center-of-channel-bandwidth in steps of one half the subcarrier spacing.</a:t>
            </a:r>
          </a:p>
          <a:p>
            <a:pPr lvl="1"/>
            <a:r>
              <a:rPr lang="en-US" sz="1800" b="1" dirty="0">
                <a:solidFill>
                  <a:sysClr val="windowText" lastClr="000000"/>
                </a:solidFill>
                <a:latin typeface="Abadi" panose="020B0604020104020204" pitchFamily="34" charset="0"/>
              </a:rPr>
              <a:t>Default value</a:t>
            </a:r>
          </a:p>
          <a:p>
            <a:pPr lvl="2"/>
            <a:r>
              <a:rPr lang="en-US" sz="1800" dirty="0">
                <a:solidFill>
                  <a:sysClr val="windowText" lastClr="000000"/>
                </a:solidFill>
                <a:latin typeface="Abadi" panose="020B0604020104020204" pitchFamily="34" charset="0"/>
              </a:rPr>
              <a:t>The default value points to the center of the lowest subcarrier in the BW.</a:t>
            </a:r>
          </a:p>
          <a:p>
            <a:pPr>
              <a:buClr>
                <a:schemeClr val="tx1"/>
              </a:buClr>
            </a:pPr>
            <a:r>
              <a:rPr lang="en-US" sz="1800" dirty="0">
                <a:solidFill>
                  <a:sysClr val="windowText" lastClr="000000"/>
                </a:solidFill>
                <a:latin typeface="Abadi" panose="020B0604020104020204" pitchFamily="34" charset="0"/>
              </a:rPr>
              <a:t>We should change the definition of max-</a:t>
            </a:r>
            <a:r>
              <a:rPr lang="en-US" sz="1800" dirty="0" err="1">
                <a:solidFill>
                  <a:sysClr val="windowText" lastClr="000000"/>
                </a:solidFill>
                <a:latin typeface="Abadi" panose="020B0604020104020204" pitchFamily="34" charset="0"/>
              </a:rPr>
              <a:t>prb</a:t>
            </a:r>
            <a:r>
              <a:rPr lang="en-US" sz="1800" dirty="0">
                <a:solidFill>
                  <a:sysClr val="windowText" lastClr="000000"/>
                </a:solidFill>
                <a:latin typeface="Abadi" panose="020B0604020104020204" pitchFamily="34" charset="0"/>
              </a:rPr>
              <a:t>-per-symbol as</a:t>
            </a:r>
          </a:p>
          <a:p>
            <a:pPr lvl="1"/>
            <a:r>
              <a:rPr lang="en-US" sz="1800" dirty="0">
                <a:solidFill>
                  <a:sysClr val="windowText" lastClr="000000"/>
                </a:solidFill>
                <a:latin typeface="Abadi" panose="020B0604020104020204" pitchFamily="34" charset="0"/>
              </a:rPr>
              <a:t>Max number of </a:t>
            </a:r>
            <a:r>
              <a:rPr lang="en-US" sz="1800" dirty="0" err="1">
                <a:solidFill>
                  <a:sysClr val="windowText" lastClr="000000"/>
                </a:solidFill>
                <a:latin typeface="Abadi" panose="020B0604020104020204" pitchFamily="34" charset="0"/>
              </a:rPr>
              <a:t>prbs</a:t>
            </a:r>
            <a:r>
              <a:rPr lang="en-US" sz="1800" dirty="0">
                <a:solidFill>
                  <a:sysClr val="windowText" lastClr="000000"/>
                </a:solidFill>
                <a:latin typeface="Abadi" panose="020B0604020104020204" pitchFamily="34" charset="0"/>
              </a:rPr>
              <a:t> within one symbol that </a:t>
            </a:r>
            <a:r>
              <a:rPr lang="en-US" sz="1800" dirty="0">
                <a:solidFill>
                  <a:srgbClr val="00B050"/>
                </a:solidFill>
                <a:latin typeface="Abadi" panose="020B0604020104020204" pitchFamily="34" charset="0"/>
              </a:rPr>
              <a:t>are addressable and </a:t>
            </a:r>
            <a:r>
              <a:rPr lang="en-US" sz="1800" dirty="0">
                <a:solidFill>
                  <a:sysClr val="windowText" lastClr="000000"/>
                </a:solidFill>
                <a:latin typeface="Abadi" panose="020B0604020104020204" pitchFamily="34" charset="0"/>
              </a:rPr>
              <a:t>can be processed by endpoint or processed collectively by group of endpoints sharing capacity. </a:t>
            </a:r>
            <a:r>
              <a:rPr lang="en-US" sz="1800" dirty="0">
                <a:solidFill>
                  <a:srgbClr val="00B050"/>
                </a:solidFill>
                <a:latin typeface="Abadi" panose="020B0604020104020204" pitchFamily="34" charset="0"/>
              </a:rPr>
              <a:t>The lowest subcarrier that can be addressed (reference start for this parameter) is defined by offset-to-absolute-frequency-center for section type 1 endpoints and by min-allowed-freqoffset-secttype3 (/offset-to-absolute-frequency-center-st3) for section type 3 ones.</a:t>
            </a:r>
          </a:p>
          <a:p>
            <a:pPr lvl="1"/>
            <a:r>
              <a:rPr lang="en-US" sz="1800" dirty="0">
                <a:solidFill>
                  <a:sysClr val="windowText" lastClr="000000"/>
                </a:solidFill>
                <a:latin typeface="Abadi" panose="020B0604020104020204" pitchFamily="34" charset="0"/>
              </a:rPr>
              <a:t>This may still be problematic for mixed-numerology enabled </a:t>
            </a:r>
            <a:r>
              <a:rPr lang="en-US" sz="1800" dirty="0" err="1">
                <a:solidFill>
                  <a:sysClr val="windowText" lastClr="000000"/>
                </a:solidFill>
                <a:latin typeface="Abadi" panose="020B0604020104020204" pitchFamily="34" charset="0"/>
              </a:rPr>
              <a:t>eAxCs</a:t>
            </a:r>
            <a:r>
              <a:rPr lang="en-US" sz="1800" dirty="0">
                <a:solidFill>
                  <a:sysClr val="windowText" lastClr="000000"/>
                </a:solidFill>
                <a:latin typeface="Abadi" panose="020B0604020104020204" pitchFamily="34" charset="0"/>
              </a:rPr>
              <a:t> with different values for different numerologies. But that issue exists whether we include the changes or not.</a:t>
            </a:r>
          </a:p>
        </p:txBody>
      </p:sp>
    </p:spTree>
    <p:extLst>
      <p:ext uri="{BB962C8B-B14F-4D97-AF65-F5344CB8AC3E}">
        <p14:creationId xmlns:p14="http://schemas.microsoft.com/office/powerpoint/2010/main" val="2774977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68022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Qualcomm Executive External">
  <a:themeElements>
    <a:clrScheme name="Custom 214">
      <a:dk1>
        <a:srgbClr val="13171F"/>
      </a:dk1>
      <a:lt1>
        <a:srgbClr val="F7F8FA"/>
      </a:lt1>
      <a:dk2>
        <a:srgbClr val="0E283C"/>
      </a:dk2>
      <a:lt2>
        <a:srgbClr val="E04F4F"/>
      </a:lt2>
      <a:accent1>
        <a:srgbClr val="2853DC"/>
      </a:accent1>
      <a:accent2>
        <a:srgbClr val="7BA0FF"/>
      </a:accent2>
      <a:accent3>
        <a:srgbClr val="39A3B5"/>
      </a:accent3>
      <a:accent4>
        <a:srgbClr val="82CBD7"/>
      </a:accent4>
      <a:accent5>
        <a:srgbClr val="445776"/>
      </a:accent5>
      <a:accent6>
        <a:srgbClr val="ACBACF"/>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lnSpc>
            <a:spcPct val="96000"/>
          </a:lnSpc>
          <a:defRPr dirty="0" err="1">
            <a:solidFill>
              <a:schemeClr val="bg1"/>
            </a:solidFill>
            <a:latin typeface="Microsoft Sans Serif"/>
            <a:cs typeface="Microsoft Sans Serif"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lumMod val="60000"/>
              <a:lumOff val="40000"/>
            </a:schemeClr>
          </a:solidFill>
          <a:round/>
          <a:headEnd type="none" w="sm" len="sm"/>
          <a:tailEnd type="none" w="sm" len="sm"/>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spAutoFit/>
      </a:bodyPr>
      <a:lstStyle>
        <a:defPPr algn="l">
          <a:lnSpc>
            <a:spcPct val="96000"/>
          </a:lnSpc>
          <a:defRPr sz="1600" dirty="0" smtClean="0">
            <a:solidFill>
              <a:schemeClr val="tx2"/>
            </a:solidFill>
            <a:latin typeface="Microsoft Sans Serif"/>
            <a:cs typeface="Microsoft Sans Serif" panose="020B0604020202020204" pitchFamily="34" charset="0"/>
          </a:defRPr>
        </a:defPPr>
      </a:lstStyle>
    </a:txDef>
  </a:objectDefaults>
  <a:extraClrSchemeLst/>
  <a:extLst>
    <a:ext uri="{05A4C25C-085E-4340-85A3-A5531E510DB2}">
      <thm15:themeFamily xmlns:thm15="http://schemas.microsoft.com/office/thememl/2012/main" name="Presentation4" id="{20670063-6D46-F647-8A0C-4E9CEDCADF87}" vid="{85022A61-E813-134A-8EAF-2F1B9BEC2518}"/>
    </a:ext>
  </a:extLst>
</a:theme>
</file>

<file path=ppt/theme/theme2.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B2E4407BF2CA45B5CA71B98E70B49E" ma:contentTypeVersion="33" ma:contentTypeDescription="Create a new document." ma:contentTypeScope="" ma:versionID="07c8000d289984e4f454e79c6668b22d">
  <xsd:schema xmlns:xsd="http://www.w3.org/2001/XMLSchema" xmlns:xs="http://www.w3.org/2001/XMLSchema" xmlns:p="http://schemas.microsoft.com/office/2006/metadata/properties" xmlns:ns2="061b9647-4e8e-4322-8827-bc9d1fc10aaf" targetNamespace="http://schemas.microsoft.com/office/2006/metadata/properties" ma:root="true" ma:fieldsID="61e8030b634e993b971bb5b7c953b055" ns2:_="">
    <xsd:import namespace="061b9647-4e8e-4322-8827-bc9d1fc10aaf"/>
    <xsd:element name="properties">
      <xsd:complexType>
        <xsd:sequence>
          <xsd:element name="documentManagement">
            <xsd:complexType>
              <xsd:all>
                <xsd:element ref="ns2:Organization_x0020_Name"/>
                <xsd:element ref="ns2:Meeting_x0020_Date"/>
                <xsd:element ref="ns2:Meeting_x0020_Name" minOccurs="0"/>
                <xsd:element ref="ns2:Work_Item" minOccurs="0"/>
                <xsd:element ref="ns2:Name_x0020_of_x0020_Workgroup" minOccurs="0"/>
                <xsd:element ref="ns2:I_x0020_understand_x0020_what_x0020_this_x0020_page_x0020_is_x0020_intended_x0020_for_x0020_I_x0020_and_x0020_am_x0020_following_x0020_the_x0020_guidance_x0020_as_x0020_provided_x0020_by_x0020_Legal"/>
                <xsd:element ref="ns2:Approved_Contribution"/>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Name_x0020_of_x0020_work_x0020_item_x002f_document_x002f_specification_x0020_to_x0020_which_x0020_the_x0020_contribution_x0020_is_x0020_associated" minOccurs="0"/>
                <xsd:element ref="ns2: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1b9647-4e8e-4322-8827-bc9d1fc10aaf" elementFormDefault="qualified">
    <xsd:import namespace="http://schemas.microsoft.com/office/2006/documentManagement/types"/>
    <xsd:import namespace="http://schemas.microsoft.com/office/infopath/2007/PartnerControls"/>
    <xsd:element name="Organization_x0020_Name" ma:index="1" ma:displayName="Name of organization where contribution is made" ma:default="3D Audio TF" ma:format="Dropdown" ma:internalName="Organization_x0020_Name">
      <xsd:simpleType>
        <xsd:restriction base="dms:Choice">
          <xsd:enumeration value="3D Audio TF"/>
          <xsd:enumeration value="3GPP"/>
          <xsd:enumeration value="3GPP2"/>
          <xsd:enumeration value="4iP Council"/>
          <xsd:enumeration value="5G ACIA"/>
          <xsd:enumeration value="5G ADA"/>
          <xsd:enumeration value="5G Americas"/>
          <xsd:enumeration value="5G Forum"/>
          <xsd:enumeration value="5G TF (VzW)"/>
          <xsd:enumeration value="5G TRx"/>
          <xsd:enumeration value="5G-SFA"/>
          <xsd:enumeration value="5GAA"/>
          <xsd:enumeration value="5GMF"/>
          <xsd:enumeration value="6USC"/>
          <xsd:enumeration value="450 Alliance"/>
          <xsd:enumeration value="ABC"/>
          <xsd:enumeration value="ABINEE"/>
          <xsd:enumeration value="ABPI"/>
          <xsd:enumeration value="abVcap"/>
          <xsd:enumeration value="Accellera"/>
          <xsd:enumeration value="AEC"/>
          <xsd:enumeration value="AEIA"/>
          <xsd:enumeration value="AFNOR"/>
          <xsd:enumeration value="AGL"/>
          <xsd:enumeration value="AIAG"/>
          <xsd:enumeration value="AIB"/>
          <xsd:enumeration value="AIHK"/>
          <xsd:enumeration value="AII"/>
          <xsd:enumeration value="AIOTI"/>
          <xsd:enumeration value="AIPPI"/>
          <xsd:enumeration value="AirFuel Alliance"/>
          <xsd:enumeration value="Ambrosetti Club Europe"/>
          <xsd:enumeration value="AMCHAM China"/>
          <xsd:enumeration value="AMCHAM EU"/>
          <xsd:enumeration value="AMCHAM India"/>
          <xsd:enumeration value="AMCHAM Italy"/>
          <xsd:enumeration value="AMCHAM Japan"/>
          <xsd:enumeration value="AMCHAM Korea"/>
          <xsd:enumeration value="AMCHAM South Africa"/>
          <xsd:enumeration value="AMCHAM Taipei"/>
          <xsd:enumeration value="AMTA"/>
          <xsd:enumeration value="ANSI"/>
          <xsd:enumeration value="APT"/>
          <xsd:enumeration value="AREA"/>
          <xsd:enumeration value="ARIB"/>
          <xsd:enumeration value="ASC C63"/>
          <xsd:enumeration value="ASC x9"/>
          <xsd:enumeration value="Assinform"/>
          <xsd:enumeration value="Assonime"/>
          <xsd:enumeration value="ATIS"/>
          <xsd:enumeration value="ATSC"/>
          <xsd:enumeration value="ATU"/>
          <xsd:enumeration value="AVnu Alliance"/>
          <xsd:enumeration value="AVS"/>
          <xsd:enumeration value="BBF"/>
          <xsd:enumeration value="Beijing Overseas Chinese Chamber of Commerce"/>
          <xsd:enumeration value="Berkeley Center for Law and Technology"/>
          <xsd:enumeration value="BIF"/>
          <xsd:enumeration value="Biocom"/>
          <xsd:enumeration value="BITKOM"/>
          <xsd:enumeration value="Bluetooth SIG"/>
          <xsd:enumeration value="Boulder Economic Council"/>
          <xsd:enumeration value="BRT"/>
          <xsd:enumeration value="BSI"/>
          <xsd:enumeration value="BSR"/>
          <xsd:enumeration value="BTAC"/>
          <xsd:enumeration value="Business Forward"/>
          <xsd:enumeration value="C-ITS"/>
          <xsd:enumeration value="CAASA"/>
          <xsd:enumeration value="CAICV"/>
          <xsd:enumeration value="CAIHDEIA"/>
          <xsd:enumeration value="Cambridge Network"/>
          <xsd:enumeration value="Cambridge_Wireless"/>
          <xsd:enumeration value="CAMP"/>
          <xsd:enumeration value="CANIETI"/>
          <xsd:enumeration value="Cat M Forum"/>
          <xsd:enumeration value="CBRS Alliance"/>
          <xsd:enumeration value="CCA"/>
          <xsd:enumeration value="CCC"/>
          <xsd:enumeration value="CCIX"/>
          <xsd:enumeration value="CCOIC"/>
          <xsd:enumeration value="CCSA"/>
          <xsd:enumeration value="CEIA"/>
          <xsd:enumeration value="CELC"/>
          <xsd:enumeration value="CEN CENELEC"/>
          <xsd:enumeration value="Center for Workplace Compliance"/>
          <xsd:enumeration value="CEPT"/>
          <xsd:enumeration value="CER"/>
          <xsd:enumeration value="CERRE"/>
          <xsd:enumeration value="CESA"/>
          <xsd:enumeration value="CF3"/>
          <xsd:enumeration value="China CEO Council"/>
          <xsd:enumeration value="CICPMC"/>
          <xsd:enumeration value="CIDM"/>
          <xsd:enumeration value="CII"/>
          <xsd:enumeration value="CIPL"/>
          <xsd:enumeration value="CJK"/>
          <xsd:enumeration value="Cleantech"/>
          <xsd:enumeration value="Cloud Computing &amp; IoT Association in Taiwan"/>
          <xsd:enumeration value="CMO Network"/>
          <xsd:enumeration value="CNIS"/>
          <xsd:enumeration value="CNMP"/>
          <xsd:enumeration value="COAI"/>
          <xsd:enumeration value="CompTIA"/>
          <xsd:enumeration value="Conference Board"/>
          <xsd:enumeration value="CONNECT"/>
          <xsd:enumeration value="Connected Living"/>
          <xsd:enumeration value="Converged IO"/>
          <xsd:enumeration value="ConVeX"/>
          <xsd:enumeration value="Cork Chamber"/>
          <xsd:enumeration value="CPR"/>
          <xsd:enumeration value="CSIA"/>
          <xsd:enumeration value="CSRIC"/>
          <xsd:enumeration value="CTA"/>
          <xsd:enumeration value="CTA WAVE"/>
          <xsd:enumeration value="CTIA"/>
          <xsd:enumeration value="CUIA"/>
          <xsd:enumeration value="CyberIreland"/>
          <xsd:enumeration value="DASH Industry Forum"/>
          <xsd:enumeration value="DEA"/>
          <xsd:enumeration value="DIGITALEUROPE"/>
          <xsd:enumeration value="DIN"/>
          <xsd:enumeration value="DisabilityIN"/>
          <xsd:enumeration value="Display R2 SIG"/>
          <xsd:enumeration value="DMTF"/>
          <xsd:enumeration value="DVB"/>
          <xsd:enumeration value="EASCITY"/>
          <xsd:enumeration value="EBU"/>
          <xsd:enumeration value="ECCK"/>
          <xsd:enumeration value="ECW"/>
          <xsd:enumeration value="EF3"/>
          <xsd:enumeration value="EIF"/>
          <xsd:enumeration value="Employers Group"/>
          <xsd:enumeration value="EMVCo"/>
          <xsd:enumeration value="ERTICO"/>
          <xsd:enumeration value="ETNO"/>
          <xsd:enumeration value="ETSI"/>
          <xsd:enumeration value="EUI"/>
          <xsd:enumeration value="EVA"/>
          <xsd:enumeration value="EvoNexus"/>
          <xsd:enumeration value="FICCI"/>
          <xsd:enumeration value="FIDO Alliance"/>
          <xsd:enumeration value="FISITA"/>
          <xsd:enumeration value="FlexTech Alliance"/>
          <xsd:enumeration value="FMMC"/>
          <xsd:enumeration value="FORCA"/>
          <xsd:enumeration value="FSR"/>
          <xsd:enumeration value="FuTURE Forum"/>
          <xsd:enumeration value="Future of Privacy Forum"/>
          <xsd:enumeration value="Gartner"/>
          <xsd:enumeration value="GCF"/>
          <xsd:enumeration value="GEM Consortium"/>
          <xsd:enumeration value="Gen-Z"/>
          <xsd:enumeration value="GENIVI Alliance"/>
          <xsd:enumeration value="Global Business Coalition for Women's Economic Empowerment"/>
          <xsd:enumeration value="GlobalPlatform"/>
          <xsd:enumeration value="GSA (Global mobile Suppliers Association)"/>
          <xsd:enumeration value="GSA (Global Semiconductor Alliance)"/>
          <xsd:enumeration value="GSMA"/>
          <xsd:enumeration value="GTI"/>
          <xsd:enumeration value="HDCP"/>
          <xsd:enumeration value="HDMI"/>
          <xsd:enumeration value="HDMI Forum"/>
          <xsd:enumeration value="HDR10+"/>
          <xsd:enumeration value="HSA Foundation"/>
          <xsd:enumeration value="HYSEA"/>
          <xsd:enumeration value="IAPP"/>
          <xsd:enumeration value="IBIA"/>
          <xsd:enumeration value="IDATE"/>
          <xsd:enumeration value="IEA"/>
          <xsd:enumeration value="IEC"/>
          <xsd:enumeration value="IEEE"/>
          <xsd:enumeration value="IESA"/>
          <xsd:enumeration value="IETF"/>
          <xsd:enumeration value="IF3"/>
          <xsd:enumeration value="IFAA"/>
          <xsd:enumeration value="iHeERO"/>
          <xsd:enumeration value="IIA"/>
          <xsd:enumeration value="ILTA"/>
          <xsd:enumeration value="iMAPS UK"/>
          <xsd:enumeration value="iMAPS US"/>
          <xsd:enumeration value="IMT-2020"/>
          <xsd:enumeration value="INCITS"/>
          <xsd:enumeration value="Industry Council on ESD Target Levels"/>
          <xsd:enumeration value="Innovation Alliance"/>
          <xsd:enumeration value="Institute of the Americas"/>
          <xsd:enumeration value="INTA"/>
          <xsd:enumeration value="Internet.org"/>
          <xsd:enumeration value="ION"/>
          <xsd:enumeration value="IoT CoE India"/>
          <xsd:enumeration value="IOTCA"/>
          <xsd:enumeration value="IoTSF"/>
          <xsd:enumeration value="IP Constituency"/>
          <xsd:enumeration value="IPCF"/>
          <xsd:enumeration value="IPO"/>
          <xsd:enumeration value="IRC"/>
          <xsd:enumeration value="IRTF"/>
          <xsd:enumeration value="IS&amp;T"/>
          <xsd:enumeration value="ISDMA (Infragard)"/>
          <xsd:enumeration value="ISMA"/>
          <xsd:enumeration value="ISO"/>
          <xsd:enumeration value="ISO-IEC JTC1"/>
          <xsd:enumeration value="IT-ISAC"/>
          <xsd:enumeration value="IT@CORK"/>
          <xsd:enumeration value="ITIC"/>
          <xsd:enumeration value="ITIF"/>
          <xsd:enumeration value="ITS America"/>
          <xsd:enumeration value="ITS Forum"/>
          <xsd:enumeration value="ITS Korea"/>
          <xsd:enumeration value="iTSCi"/>
          <xsd:enumeration value="ITU"/>
          <xsd:enumeration value="ITU APT"/>
          <xsd:enumeration value="IVAS"/>
          <xsd:enumeration value="IWE"/>
          <xsd:enumeration value="IWPC"/>
          <xsd:enumeration value="JEDEC"/>
          <xsd:enumeration value="JEITA"/>
          <xsd:enumeration value="JF3"/>
          <xsd:enumeration value="JHAS"/>
          <xsd:enumeration value="JIS"/>
          <xsd:enumeration value="Khronos Group"/>
          <xsd:enumeration value="KIEES"/>
          <xsd:enumeration value="KIoTF"/>
          <xsd:enumeration value="Korea HR Leaders Club"/>
          <xsd:enumeration value="Korea IoT Association"/>
          <xsd:enumeration value="LASEC"/>
          <xsd:enumeration value="LAVCA"/>
          <xsd:enumeration value="LESI"/>
          <xsd:enumeration value="Linaro"/>
          <xsd:enumeration value="Linux Foundation"/>
          <xsd:enumeration value="LLVM Foundation"/>
          <xsd:enumeration value="LTAB"/>
          <xsd:enumeration value="LTE Broadcast Alliance"/>
          <xsd:enumeration value="Maekyung Global Club"/>
          <xsd:enumeration value="Mass TLC"/>
          <xsd:enumeration value="MBC"/>
          <xsd:enumeration value="MCCI"/>
          <xsd:enumeration value="MCPC"/>
          <xsd:enumeration value="Mentor Group"/>
          <xsd:enumeration value="MIDAS"/>
          <xsd:enumeration value="Ministry of Public Security"/>
          <xsd:enumeration value="MIoTA"/>
          <xsd:enumeration value="MIPI"/>
          <xsd:enumeration value="MIT ILP"/>
          <xsd:enumeration value="Mopria"/>
          <xsd:enumeration value="MSIG"/>
          <xsd:enumeration value="MulteFire Alliance"/>
          <xsd:enumeration value="Multi-AP SIG"/>
          <xsd:enumeration value="Multimedia Promotion Forum"/>
          <xsd:enumeration value="MWF"/>
          <xsd:enumeration value="NAF3"/>
          <xsd:enumeration value="NBAA"/>
          <xsd:enumeration value="NBGH"/>
          <xsd:enumeration value="NBR"/>
          <xsd:enumeration value="NCAPEC"/>
          <xsd:enumeration value="NEN"/>
          <xsd:enumeration value="NENA"/>
          <xsd:enumeration value="NeuGroup"/>
          <xsd:enumeration value="NFAP"/>
          <xsd:enumeration value="NFC Forum"/>
          <xsd:enumeration value="NFTC"/>
          <xsd:enumeration value="NGMN"/>
          <xsd:enumeration value="NIAP Mobility"/>
          <xsd:enumeration value="NJTC"/>
          <xsd:enumeration value="NMI"/>
          <xsd:enumeration value="NTCAS"/>
          <xsd:enumeration value="NVCA"/>
          <xsd:enumeration value="OCF"/>
          <xsd:enumeration value="OCP"/>
          <xsd:enumeration value="ODA"/>
          <xsd:enumeration value="OHA"/>
          <xsd:enumeration value="OMA"/>
          <xsd:enumeration value="OmniAir Consortium"/>
          <xsd:enumeration value="oneM2M"/>
          <xsd:enumeration value="ORAN"/>
          <xsd:enumeration value="Organization of American States (CITEL)"/>
          <xsd:enumeration value="OSI"/>
          <xsd:enumeration value="OSSA"/>
          <xsd:enumeration value="Ouellette"/>
          <xsd:enumeration value="PAFI"/>
          <xsd:enumeration value="PBGH"/>
          <xsd:enumeration value="PCI SIG"/>
          <xsd:enumeration value="PICMG"/>
          <xsd:enumeration value="Plattform Industrie 4.0"/>
          <xsd:enumeration value="PRPL"/>
          <xsd:enumeration value="PTCRB"/>
          <xsd:enumeration value="PTCRB-PVG"/>
          <xsd:enumeration value="Public Affairs Council"/>
          <xsd:enumeration value="PWG"/>
          <xsd:enumeration value="QBPC"/>
          <xsd:enumeration value="RAPA Spectrum Forum"/>
          <xsd:enumeration value="RBA"/>
          <xsd:enumeration value="REDCA"/>
          <xsd:enumeration value="ReiCOvAir"/>
          <xsd:enumeration value="RISC-V"/>
          <xsd:enumeration value="ROI Communication"/>
          <xsd:enumeration value="RTCM"/>
          <xsd:enumeration value="SAC"/>
          <xsd:enumeration value="SAE International"/>
          <xsd:enumeration value="SCE"/>
          <xsd:enumeration value="SD Chamber"/>
          <xsd:enumeration value="SD Cyber Center"/>
          <xsd:enumeration value="SD Regional EDC"/>
          <xsd:enumeration value="SDA"/>
          <xsd:enumeration value="SDCTA"/>
          <xsd:enumeration value="SDG"/>
          <xsd:enumeration value="SDILG"/>
          <xsd:enumeration value="Semi CAST"/>
          <xsd:enumeration value="SHPE"/>
          <xsd:enumeration value="Si2"/>
          <xsd:enumeration value="Small Cell Forum"/>
          <xsd:enumeration value="SMC"/>
          <xsd:enumeration value="SMPTE"/>
          <xsd:enumeration value="Social Wi-Fi SIG"/>
          <xsd:enumeration value="SPEC"/>
          <xsd:enumeration value="SRC"/>
          <xsd:enumeration value="SVEF"/>
          <xsd:enumeration value="TAF"/>
          <xsd:enumeration value="TCB Council"/>
          <xsd:enumeration value="TCG"/>
          <xsd:enumeration value="TCR"/>
          <xsd:enumeration value="TD Forum"/>
          <xsd:enumeration value="Tech San Diego"/>
          <xsd:enumeration value="TechUK"/>
          <xsd:enumeration value="Telebrasil"/>
          <xsd:enumeration value="Thread Group"/>
          <xsd:enumeration value="TIA"/>
          <xsd:enumeration value="TIAA"/>
          <xsd:enumeration value="Tianyi IoT Industry Alliance"/>
          <xsd:enumeration value="TIP"/>
          <xsd:enumeration value="TLFSC"/>
          <xsd:enumeration value="Toranomon Policy Research Institute"/>
          <xsd:enumeration value="TRACE"/>
          <xsd:enumeration value="TSDSI"/>
          <xsd:enumeration value="TTA"/>
          <xsd:enumeration value="TTC"/>
          <xsd:enumeration value="U.S.-U.A.E. Business Council"/>
          <xsd:enumeration value="UCCF"/>
          <xsd:enumeration value="UEFI"/>
          <xsd:enumeration value="UHD Alliance"/>
          <xsd:enumeration value="UNH-IOL"/>
          <xsd:enumeration value="Unidos"/>
          <xsd:enumeration value="US Chamber of Commerce"/>
          <xsd:enumeration value="US-ASEAN Business Council"/>
          <xsd:enumeration value="USB-IF"/>
          <xsd:enumeration value="USCBC"/>
          <xsd:enumeration value="USCIB"/>
          <xsd:enumeration value="USIBC"/>
          <xsd:enumeration value="USISPF"/>
          <xsd:enumeration value="USITO"/>
          <xsd:enumeration value="USITUA"/>
          <xsd:enumeration value="USTBC"/>
          <xsd:enumeration value="USTTI"/>
          <xsd:enumeration value="VCX-Forum e. V"/>
          <xsd:enumeration value="VESA"/>
          <xsd:enumeration value="WBA"/>
          <xsd:enumeration value="WEF"/>
          <xsd:enumeration value="WFA"/>
          <xsd:enumeration value="WinnForum"/>
          <xsd:enumeration value="Wirtschaftsrat der CDU"/>
          <xsd:enumeration value="WorldatWork"/>
          <xsd:enumeration value="WPC"/>
          <xsd:enumeration value="xHCI"/>
          <xsd:enumeration value="Zigbee Alliance"/>
          <xsd:enumeration value="ZVEI"/>
          <xsd:enumeration value="Other (Not Listed)"/>
        </xsd:restriction>
      </xsd:simpleType>
    </xsd:element>
    <xsd:element name="Meeting_x0020_Date" ma:index="2" ma:displayName="Start Date of Meeting" ma:format="DateOnly" ma:internalName="Meeting_x0020_Date">
      <xsd:simpleType>
        <xsd:restriction base="dms:DateTime"/>
      </xsd:simpleType>
    </xsd:element>
    <xsd:element name="Meeting_x0020_Name" ma:index="3" nillable="true" ma:displayName="Name of Meeting" ma:description="The name of the organization's meeting the document is associated to." ma:internalName="Meeting_x0020_Name">
      <xsd:simpleType>
        <xsd:restriction base="dms:Text">
          <xsd:maxLength value="255"/>
        </xsd:restriction>
      </xsd:simpleType>
    </xsd:element>
    <xsd:element name="Work_Item" ma:index="5" nillable="true" ma:displayName="Name of Work Item" ma:description="Name of Work Item, Document, or Specification Which the Contribution is Associated" ma:internalName="Work_Item">
      <xsd:simpleType>
        <xsd:restriction base="dms:Text">
          <xsd:maxLength value="255"/>
        </xsd:restriction>
      </xsd:simpleType>
    </xsd:element>
    <xsd:element name="Name_x0020_of_x0020_Workgroup" ma:index="6" nillable="true" ma:displayName="Name of Group Where Submitted" ma:internalName="Name_x0020_of_x0020_Workgroup">
      <xsd:simpleType>
        <xsd:restriction base="dms:Text">
          <xsd:maxLength value="255"/>
        </xsd:restriction>
      </xsd:simpleType>
    </xsd:element>
    <xsd:element name="I_x0020_understand_x0020_what_x0020_this_x0020_page_x0020_is_x0020_intended_x0020_for_x0020_I_x0020_and_x0020_am_x0020_following_x0020_the_x0020_guidance_x0020_as_x0020_provided_x0020_by_x0020_Legal" ma:index="7" ma:displayName="I understand what this page is intended for I and am following the guidance as provided by Legal" ma:format="RadioButtons" ma:internalName="I_x0020_understand_x0020_what_x0020_this_x0020_page_x0020_is_x0020_intended_x0020_for_x0020_I_x0020_and_x0020_am_x0020_following_x0020_the_x0020_guidance_x0020_as_x0020_provided_x0020_by_x0020_Legal">
      <xsd:simpleType>
        <xsd:restriction base="dms:Choice">
          <xsd:enumeration value="Agree"/>
        </xsd:restriction>
      </xsd:simpleType>
    </xsd:element>
    <xsd:element name="Approved_Contribution" ma:index="8" ma:displayName="Confirmation of Accuracy and Approval for Release" ma:description="To the best of my knowledge, this Contribution is correct, accurate and all proprietary information has been approved for release and any innovations disclosed in the Contribution have been appropriately protected (e.g. patent application has been filed)." ma:format="RadioButtons" ma:internalName="Approved_Contribution">
      <xsd:simpleType>
        <xsd:restriction base="dms:Choice">
          <xsd:enumeration value="Agree"/>
        </xsd:restriction>
      </xsd:simple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Name_x0020_of_x0020_work_x0020_item_x002f_document_x002f_specification_x0020_to_x0020_which_x0020_the_x0020_contribution_x0020_is_x0020_associated" ma:index="22" nillable="true" ma:displayName="Name of Work Item/Document/Specification Which the Contribution is Associated" ma:hidden="true" ma:internalName="Name_x0020_of_x0020_work_x0020_item_x002f_document_x002f_specification_x0020_to_x0020_which_x0020_the_x0020_contribution_x0020_is_x0020_associated" ma:readOnly="false">
      <xsd:simpleType>
        <xsd:restriction base="dms:Text">
          <xsd:maxLength value="255"/>
        </xsd:restriction>
      </xsd:simpleType>
    </xsd:element>
    <xsd:element name="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a:index="23" nillable="true" ma:displayName="To the best of my knowledge, this Contribution is correct, accurate and all proprietary information has been approved for release and any innovations disclosed in the Contribution have been appropriately protected (e.g. patent application has been filed)." ma:format="RadioButtons" ma:hidden="true" ma:internalName="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a:readOnly="false">
      <xsd:simpleType>
        <xsd:restriction base="dms:Choice">
          <xsd:enumeration value="Agree"/>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Content Type"/>
        <xsd:element ref="dc:title" minOccurs="0" maxOccurs="1" ma:index="4" ma:displayName="Document 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eting_x0020_Name xmlns="061b9647-4e8e-4322-8827-bc9d1fc10aaf">O-RAN WG4</Meeting_x0020_Name>
    <I_x0020_understand_x0020_what_x0020_this_x0020_page_x0020_is_x0020_intended_x0020_for_x0020_I_x0020_and_x0020_am_x0020_following_x0020_the_x0020_guidance_x0020_as_x0020_provided_x0020_by_x0020_Legal xmlns="061b9647-4e8e-4322-8827-bc9d1fc10aaf">Agree</I_x0020_understand_x0020_what_x0020_this_x0020_page_x0020_is_x0020_intended_x0020_for_x0020_I_x0020_and_x0020_am_x0020_following_x0020_the_x0020_guidance_x0020_as_x0020_provided_x0020_by_x0020_Legal>
    <Work_Item xmlns="061b9647-4e8e-4322-8827-bc9d1fc10aaf">Open Fronthaul</Work_Item>
    <Meeting_x0020_Date xmlns="061b9647-4e8e-4322-8827-bc9d1fc10aaf">2022-09-15T07:00:00+00:00</Meeting_x0020_Date>
    <Organization_x0020_Name xmlns="061b9647-4e8e-4322-8827-bc9d1fc10aaf">ORAN</Organization_x0020_Name>
    <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xmlns="061b9647-4e8e-4322-8827-bc9d1fc10aaf" xsi:nil="true"/>
    <Approved_Contribution xmlns="061b9647-4e8e-4322-8827-bc9d1fc10aaf">Agree</Approved_Contribution>
    <Name_x0020_of_x0020_work_x0020_item_x002f_document_x002f_specification_x0020_to_x0020_which_x0020_the_x0020_contribution_x0020_is_x0020_associated xmlns="061b9647-4e8e-4322-8827-bc9d1fc10aaf" xsi:nil="true"/>
    <Name_x0020_of_x0020_Workgroup xmlns="061b9647-4e8e-4322-8827-bc9d1fc10aaf">O-RAN WG4</Name_x0020_of_x0020_Workgroup>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CB817CB-402B-4C32-9221-B550B2D66F54}"/>
</file>

<file path=customXml/itemProps2.xml><?xml version="1.0" encoding="utf-8"?>
<ds:datastoreItem xmlns:ds="http://schemas.openxmlformats.org/officeDocument/2006/customXml" ds:itemID="{99508889-A9E3-4CFD-9083-170E876B0DDB}">
  <ds:schemaRefs>
    <ds:schemaRef ds:uri="http://purl.org/dc/dcmitype/"/>
    <ds:schemaRef ds:uri="http://schemas.microsoft.com/office/infopath/2007/PartnerControls"/>
    <ds:schemaRef ds:uri="http://schemas.microsoft.com/office/2006/documentManagement/types"/>
    <ds:schemaRef ds:uri="http://schemas.microsoft.com/office/2006/metadata/properties"/>
    <ds:schemaRef ds:uri="http://purl.org/dc/elements/1.1/"/>
    <ds:schemaRef ds:uri="http://purl.org/dc/terms/"/>
    <ds:schemaRef ds:uri="http://schemas.openxmlformats.org/package/2006/metadata/core-properties"/>
    <ds:schemaRef ds:uri="10654d10-0aa3-417f-806e-850032ac917b"/>
    <ds:schemaRef ds:uri="http://www.w3.org/XML/1998/namespace"/>
  </ds:schemaRefs>
</ds:datastoreItem>
</file>

<file path=customXml/itemProps3.xml><?xml version="1.0" encoding="utf-8"?>
<ds:datastoreItem xmlns:ds="http://schemas.openxmlformats.org/officeDocument/2006/customXml" ds:itemID="{3672EA31-3F7C-449E-A93C-02301E82B2A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Qualcomm 16x9 Public Template - Jul2020</Template>
  <TotalTime>54982</TotalTime>
  <Words>719</Words>
  <Application>Microsoft Office PowerPoint</Application>
  <PresentationFormat>Widescreen</PresentationFormat>
  <Paragraphs>57</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Abadi</vt:lpstr>
      <vt:lpstr>Arial</vt:lpstr>
      <vt:lpstr>Century Gothic</vt:lpstr>
      <vt:lpstr>Microsoft Sans Serif</vt:lpstr>
      <vt:lpstr>Qualcomm Executive External</vt:lpstr>
      <vt:lpstr>SecType3 with smaller SCS - PRB range issue</vt:lpstr>
      <vt:lpstr>Problem Statement</vt:lpstr>
      <vt:lpstr>Problem Statement</vt:lpstr>
      <vt:lpstr>Solution #1</vt:lpstr>
      <vt:lpstr>Solution #2</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SecType3 with smaller SCS - PRB range issue</dc:title>
  <dc:subject/>
  <dc:creator>Abhishek Saurabh</dc:creator>
  <cp:keywords/>
  <dc:description/>
  <cp:lastModifiedBy>Abhishek Saurabh</cp:lastModifiedBy>
  <cp:revision>174</cp:revision>
  <dcterms:created xsi:type="dcterms:W3CDTF">2020-11-18T11:22:42Z</dcterms:created>
  <dcterms:modified xsi:type="dcterms:W3CDTF">2022-09-14T20:46:29Z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11556172</vt:lpwstr>
  </property>
  <property fmtid="{D5CDD505-2E9C-101B-9397-08002B2CF9AE}" pid="3" name="NXPowerLiteSettings">
    <vt:lpwstr>C980073804F000</vt:lpwstr>
  </property>
  <property fmtid="{D5CDD505-2E9C-101B-9397-08002B2CF9AE}" pid="4" name="NXPowerLiteVersion">
    <vt:lpwstr>D8.0.4</vt:lpwstr>
  </property>
  <property fmtid="{D5CDD505-2E9C-101B-9397-08002B2CF9AE}" pid="5" name="ContentTypeId">
    <vt:lpwstr>0x01010095B2E4407BF2CA45B5CA71B98E70B49E</vt:lpwstr>
  </property>
</Properties>
</file>