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Lst>
  <p:notesMasterIdLst>
    <p:notesMasterId r:id="rId31"/>
  </p:notesMasterIdLst>
  <p:sldIdLst>
    <p:sldId id="256" r:id="rId4"/>
    <p:sldId id="367" r:id="rId5"/>
    <p:sldId id="258" r:id="rId6"/>
    <p:sldId id="334" r:id="rId7"/>
    <p:sldId id="335" r:id="rId8"/>
    <p:sldId id="344" r:id="rId9"/>
    <p:sldId id="263" r:id="rId10"/>
    <p:sldId id="265" r:id="rId11"/>
    <p:sldId id="332" r:id="rId12"/>
    <p:sldId id="261" r:id="rId13"/>
    <p:sldId id="308" r:id="rId14"/>
    <p:sldId id="1264" r:id="rId15"/>
    <p:sldId id="1255" r:id="rId16"/>
    <p:sldId id="1256" r:id="rId17"/>
    <p:sldId id="262" r:id="rId18"/>
    <p:sldId id="1262" r:id="rId19"/>
    <p:sldId id="1263" r:id="rId20"/>
    <p:sldId id="1260" r:id="rId21"/>
    <p:sldId id="1258" r:id="rId22"/>
    <p:sldId id="1265" r:id="rId23"/>
    <p:sldId id="337" r:id="rId24"/>
    <p:sldId id="1245" r:id="rId25"/>
    <p:sldId id="1246" r:id="rId26"/>
    <p:sldId id="1247" r:id="rId27"/>
    <p:sldId id="1248" r:id="rId28"/>
    <p:sldId id="1257" r:id="rId29"/>
    <p:sldId id="125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EEA395-C325-4DFA-B80B-F17E525CB558}" v="62" dt="2021-11-04T09:04:33.4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2.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iwen Deng" userId="b4fd4e17-952c-4771-884f-88d6c58ddeae" providerId="ADAL" clId="{3DEEA395-C325-4DFA-B80B-F17E525CB558}"/>
    <pc:docChg chg="custSel addSld delSld modSld sldOrd">
      <pc:chgData name="Qiwen Deng" userId="b4fd4e17-952c-4771-884f-88d6c58ddeae" providerId="ADAL" clId="{3DEEA395-C325-4DFA-B80B-F17E525CB558}" dt="2021-11-04T09:04:33.459" v="295"/>
      <pc:docMkLst>
        <pc:docMk/>
      </pc:docMkLst>
      <pc:sldChg chg="modSp mod">
        <pc:chgData name="Qiwen Deng" userId="b4fd4e17-952c-4771-884f-88d6c58ddeae" providerId="ADAL" clId="{3DEEA395-C325-4DFA-B80B-F17E525CB558}" dt="2021-11-04T07:36:08.187" v="57" actId="255"/>
        <pc:sldMkLst>
          <pc:docMk/>
          <pc:sldMk cId="3027771969" sldId="256"/>
        </pc:sldMkLst>
        <pc:spChg chg="mod">
          <ac:chgData name="Qiwen Deng" userId="b4fd4e17-952c-4771-884f-88d6c58ddeae" providerId="ADAL" clId="{3DEEA395-C325-4DFA-B80B-F17E525CB558}" dt="2021-11-04T07:36:08.187" v="57" actId="255"/>
          <ac:spMkLst>
            <pc:docMk/>
            <pc:sldMk cId="3027771969" sldId="256"/>
            <ac:spMk id="2" creationId="{98C7B40F-141E-4A7D-AE5C-72277179AA0B}"/>
          </ac:spMkLst>
        </pc:spChg>
        <pc:spChg chg="mod">
          <ac:chgData name="Qiwen Deng" userId="b4fd4e17-952c-4771-884f-88d6c58ddeae" providerId="ADAL" clId="{3DEEA395-C325-4DFA-B80B-F17E525CB558}" dt="2021-11-04T07:35:40.040" v="56" actId="20577"/>
          <ac:spMkLst>
            <pc:docMk/>
            <pc:sldMk cId="3027771969" sldId="256"/>
            <ac:spMk id="3" creationId="{57252840-DD10-47D0-93F6-F7BFAC715146}"/>
          </ac:spMkLst>
        </pc:spChg>
      </pc:sldChg>
      <pc:sldChg chg="delSp modSp mod">
        <pc:chgData name="Qiwen Deng" userId="b4fd4e17-952c-4771-884f-88d6c58ddeae" providerId="ADAL" clId="{3DEEA395-C325-4DFA-B80B-F17E525CB558}" dt="2021-11-04T08:58:03.701" v="293" actId="1036"/>
        <pc:sldMkLst>
          <pc:docMk/>
          <pc:sldMk cId="0" sldId="265"/>
        </pc:sldMkLst>
        <pc:spChg chg="del">
          <ac:chgData name="Qiwen Deng" userId="b4fd4e17-952c-4771-884f-88d6c58ddeae" providerId="ADAL" clId="{3DEEA395-C325-4DFA-B80B-F17E525CB558}" dt="2021-11-04T08:57:47.117" v="267" actId="478"/>
          <ac:spMkLst>
            <pc:docMk/>
            <pc:sldMk cId="0" sldId="265"/>
            <ac:spMk id="2456" creationId="{00000000-0000-0000-0000-000000000000}"/>
          </ac:spMkLst>
        </pc:spChg>
        <pc:spChg chg="mod">
          <ac:chgData name="Qiwen Deng" userId="b4fd4e17-952c-4771-884f-88d6c58ddeae" providerId="ADAL" clId="{3DEEA395-C325-4DFA-B80B-F17E525CB558}" dt="2021-11-04T08:58:03.701" v="293" actId="1036"/>
          <ac:spMkLst>
            <pc:docMk/>
            <pc:sldMk cId="0" sldId="265"/>
            <ac:spMk id="2483" creationId="{00000000-0000-0000-0000-000000000000}"/>
          </ac:spMkLst>
        </pc:spChg>
        <pc:spChg chg="del">
          <ac:chgData name="Qiwen Deng" userId="b4fd4e17-952c-4771-884f-88d6c58ddeae" providerId="ADAL" clId="{3DEEA395-C325-4DFA-B80B-F17E525CB558}" dt="2021-11-04T08:57:53.347" v="268" actId="478"/>
          <ac:spMkLst>
            <pc:docMk/>
            <pc:sldMk cId="0" sldId="265"/>
            <ac:spMk id="2484" creationId="{00000000-0000-0000-0000-000000000000}"/>
          </ac:spMkLst>
        </pc:spChg>
        <pc:spChg chg="mod">
          <ac:chgData name="Qiwen Deng" userId="b4fd4e17-952c-4771-884f-88d6c58ddeae" providerId="ADAL" clId="{3DEEA395-C325-4DFA-B80B-F17E525CB558}" dt="2021-11-04T08:58:03.701" v="293" actId="1036"/>
          <ac:spMkLst>
            <pc:docMk/>
            <pc:sldMk cId="0" sldId="265"/>
            <ac:spMk id="2485" creationId="{00000000-0000-0000-0000-000000000000}"/>
          </ac:spMkLst>
        </pc:spChg>
        <pc:spChg chg="del">
          <ac:chgData name="Qiwen Deng" userId="b4fd4e17-952c-4771-884f-88d6c58ddeae" providerId="ADAL" clId="{3DEEA395-C325-4DFA-B80B-F17E525CB558}" dt="2021-11-04T08:57:53.347" v="268" actId="478"/>
          <ac:spMkLst>
            <pc:docMk/>
            <pc:sldMk cId="0" sldId="265"/>
            <ac:spMk id="2486" creationId="{00000000-0000-0000-0000-000000000000}"/>
          </ac:spMkLst>
        </pc:spChg>
        <pc:spChg chg="mod">
          <ac:chgData name="Qiwen Deng" userId="b4fd4e17-952c-4771-884f-88d6c58ddeae" providerId="ADAL" clId="{3DEEA395-C325-4DFA-B80B-F17E525CB558}" dt="2021-11-04T08:58:03.701" v="293" actId="1036"/>
          <ac:spMkLst>
            <pc:docMk/>
            <pc:sldMk cId="0" sldId="265"/>
            <ac:spMk id="2487" creationId="{00000000-0000-0000-0000-000000000000}"/>
          </ac:spMkLst>
        </pc:spChg>
        <pc:spChg chg="del">
          <ac:chgData name="Qiwen Deng" userId="b4fd4e17-952c-4771-884f-88d6c58ddeae" providerId="ADAL" clId="{3DEEA395-C325-4DFA-B80B-F17E525CB558}" dt="2021-11-04T08:57:53.347" v="268" actId="478"/>
          <ac:spMkLst>
            <pc:docMk/>
            <pc:sldMk cId="0" sldId="265"/>
            <ac:spMk id="2488" creationId="{00000000-0000-0000-0000-000000000000}"/>
          </ac:spMkLst>
        </pc:spChg>
        <pc:spChg chg="mod">
          <ac:chgData name="Qiwen Deng" userId="b4fd4e17-952c-4771-884f-88d6c58ddeae" providerId="ADAL" clId="{3DEEA395-C325-4DFA-B80B-F17E525CB558}" dt="2021-11-04T08:58:03.701" v="293" actId="1036"/>
          <ac:spMkLst>
            <pc:docMk/>
            <pc:sldMk cId="0" sldId="265"/>
            <ac:spMk id="2489" creationId="{00000000-0000-0000-0000-000000000000}"/>
          </ac:spMkLst>
        </pc:spChg>
        <pc:spChg chg="del">
          <ac:chgData name="Qiwen Deng" userId="b4fd4e17-952c-4771-884f-88d6c58ddeae" providerId="ADAL" clId="{3DEEA395-C325-4DFA-B80B-F17E525CB558}" dt="2021-11-04T08:57:53.347" v="268" actId="478"/>
          <ac:spMkLst>
            <pc:docMk/>
            <pc:sldMk cId="0" sldId="265"/>
            <ac:spMk id="2490" creationId="{00000000-0000-0000-0000-000000000000}"/>
          </ac:spMkLst>
        </pc:spChg>
        <pc:spChg chg="mod">
          <ac:chgData name="Qiwen Deng" userId="b4fd4e17-952c-4771-884f-88d6c58ddeae" providerId="ADAL" clId="{3DEEA395-C325-4DFA-B80B-F17E525CB558}" dt="2021-11-04T08:58:03.701" v="293" actId="1036"/>
          <ac:spMkLst>
            <pc:docMk/>
            <pc:sldMk cId="0" sldId="265"/>
            <ac:spMk id="2491" creationId="{00000000-0000-0000-0000-000000000000}"/>
          </ac:spMkLst>
        </pc:spChg>
        <pc:spChg chg="del">
          <ac:chgData name="Qiwen Deng" userId="b4fd4e17-952c-4771-884f-88d6c58ddeae" providerId="ADAL" clId="{3DEEA395-C325-4DFA-B80B-F17E525CB558}" dt="2021-11-04T08:57:53.347" v="268" actId="478"/>
          <ac:spMkLst>
            <pc:docMk/>
            <pc:sldMk cId="0" sldId="265"/>
            <ac:spMk id="2492" creationId="{00000000-0000-0000-0000-000000000000}"/>
          </ac:spMkLst>
        </pc:spChg>
      </pc:sldChg>
      <pc:sldChg chg="ord">
        <pc:chgData name="Qiwen Deng" userId="b4fd4e17-952c-4771-884f-88d6c58ddeae" providerId="ADAL" clId="{3DEEA395-C325-4DFA-B80B-F17E525CB558}" dt="2021-11-04T08:34:51.577" v="107"/>
        <pc:sldMkLst>
          <pc:docMk/>
          <pc:sldMk cId="3518644466" sldId="337"/>
        </pc:sldMkLst>
      </pc:sldChg>
      <pc:sldChg chg="modSp mod">
        <pc:chgData name="Qiwen Deng" userId="b4fd4e17-952c-4771-884f-88d6c58ddeae" providerId="ADAL" clId="{3DEEA395-C325-4DFA-B80B-F17E525CB558}" dt="2021-11-04T08:47:15.205" v="183"/>
        <pc:sldMkLst>
          <pc:docMk/>
          <pc:sldMk cId="1616607650" sldId="367"/>
        </pc:sldMkLst>
        <pc:spChg chg="mod">
          <ac:chgData name="Qiwen Deng" userId="b4fd4e17-952c-4771-884f-88d6c58ddeae" providerId="ADAL" clId="{3DEEA395-C325-4DFA-B80B-F17E525CB558}" dt="2021-11-04T08:47:15.205" v="183"/>
          <ac:spMkLst>
            <pc:docMk/>
            <pc:sldMk cId="1616607650" sldId="367"/>
            <ac:spMk id="3" creationId="{4CB4DF67-47DD-4CD8-9722-15294F0366AC}"/>
          </ac:spMkLst>
        </pc:spChg>
      </pc:sldChg>
      <pc:sldChg chg="del">
        <pc:chgData name="Qiwen Deng" userId="b4fd4e17-952c-4771-884f-88d6c58ddeae" providerId="ADAL" clId="{3DEEA395-C325-4DFA-B80B-F17E525CB558}" dt="2021-11-04T08:34:07.746" v="105" actId="47"/>
        <pc:sldMkLst>
          <pc:docMk/>
          <pc:sldMk cId="2253716145" sldId="369"/>
        </pc:sldMkLst>
      </pc:sldChg>
      <pc:sldChg chg="ord">
        <pc:chgData name="Qiwen Deng" userId="b4fd4e17-952c-4771-884f-88d6c58ddeae" providerId="ADAL" clId="{3DEEA395-C325-4DFA-B80B-F17E525CB558}" dt="2021-11-04T08:34:51.577" v="107"/>
        <pc:sldMkLst>
          <pc:docMk/>
          <pc:sldMk cId="2008170436" sldId="1245"/>
        </pc:sldMkLst>
      </pc:sldChg>
      <pc:sldChg chg="ord">
        <pc:chgData name="Qiwen Deng" userId="b4fd4e17-952c-4771-884f-88d6c58ddeae" providerId="ADAL" clId="{3DEEA395-C325-4DFA-B80B-F17E525CB558}" dt="2021-11-04T08:34:51.577" v="107"/>
        <pc:sldMkLst>
          <pc:docMk/>
          <pc:sldMk cId="1167960149" sldId="1246"/>
        </pc:sldMkLst>
      </pc:sldChg>
      <pc:sldChg chg="ord">
        <pc:chgData name="Qiwen Deng" userId="b4fd4e17-952c-4771-884f-88d6c58ddeae" providerId="ADAL" clId="{3DEEA395-C325-4DFA-B80B-F17E525CB558}" dt="2021-11-04T08:34:51.577" v="107"/>
        <pc:sldMkLst>
          <pc:docMk/>
          <pc:sldMk cId="1841006813" sldId="1247"/>
        </pc:sldMkLst>
      </pc:sldChg>
      <pc:sldChg chg="ord">
        <pc:chgData name="Qiwen Deng" userId="b4fd4e17-952c-4771-884f-88d6c58ddeae" providerId="ADAL" clId="{3DEEA395-C325-4DFA-B80B-F17E525CB558}" dt="2021-11-04T08:34:51.577" v="107"/>
        <pc:sldMkLst>
          <pc:docMk/>
          <pc:sldMk cId="2492579110" sldId="1248"/>
        </pc:sldMkLst>
      </pc:sldChg>
      <pc:sldChg chg="ord">
        <pc:chgData name="Qiwen Deng" userId="b4fd4e17-952c-4771-884f-88d6c58ddeae" providerId="ADAL" clId="{3DEEA395-C325-4DFA-B80B-F17E525CB558}" dt="2021-11-04T08:34:51.577" v="107"/>
        <pc:sldMkLst>
          <pc:docMk/>
          <pc:sldMk cId="789615650" sldId="1251"/>
        </pc:sldMkLst>
      </pc:sldChg>
      <pc:sldChg chg="modSp mod">
        <pc:chgData name="Qiwen Deng" userId="b4fd4e17-952c-4771-884f-88d6c58ddeae" providerId="ADAL" clId="{3DEEA395-C325-4DFA-B80B-F17E525CB558}" dt="2021-11-04T07:39:10.788" v="85"/>
        <pc:sldMkLst>
          <pc:docMk/>
          <pc:sldMk cId="961522506" sldId="1256"/>
        </pc:sldMkLst>
        <pc:spChg chg="mod">
          <ac:chgData name="Qiwen Deng" userId="b4fd4e17-952c-4771-884f-88d6c58ddeae" providerId="ADAL" clId="{3DEEA395-C325-4DFA-B80B-F17E525CB558}" dt="2021-11-04T07:39:10.788" v="85"/>
          <ac:spMkLst>
            <pc:docMk/>
            <pc:sldMk cId="961522506" sldId="1256"/>
            <ac:spMk id="4" creationId="{0128F385-D56A-4EAC-8233-B3222FB5F6E1}"/>
          </ac:spMkLst>
        </pc:spChg>
      </pc:sldChg>
      <pc:sldChg chg="ord">
        <pc:chgData name="Qiwen Deng" userId="b4fd4e17-952c-4771-884f-88d6c58ddeae" providerId="ADAL" clId="{3DEEA395-C325-4DFA-B80B-F17E525CB558}" dt="2021-11-04T08:34:51.577" v="107"/>
        <pc:sldMkLst>
          <pc:docMk/>
          <pc:sldMk cId="917630879" sldId="1257"/>
        </pc:sldMkLst>
      </pc:sldChg>
      <pc:sldChg chg="modSp mod ord">
        <pc:chgData name="Qiwen Deng" userId="b4fd4e17-952c-4771-884f-88d6c58ddeae" providerId="ADAL" clId="{3DEEA395-C325-4DFA-B80B-F17E525CB558}" dt="2021-11-04T09:04:33.459" v="295"/>
        <pc:sldMkLst>
          <pc:docMk/>
          <pc:sldMk cId="2139562735" sldId="1258"/>
        </pc:sldMkLst>
        <pc:spChg chg="mod">
          <ac:chgData name="Qiwen Deng" userId="b4fd4e17-952c-4771-884f-88d6c58ddeae" providerId="ADAL" clId="{3DEEA395-C325-4DFA-B80B-F17E525CB558}" dt="2021-11-04T08:42:37.025" v="175"/>
          <ac:spMkLst>
            <pc:docMk/>
            <pc:sldMk cId="2139562735" sldId="1258"/>
            <ac:spMk id="2" creationId="{EB8F0A43-51A6-4AC7-BF2E-29FD7D4E01F7}"/>
          </ac:spMkLst>
        </pc:spChg>
        <pc:spChg chg="mod">
          <ac:chgData name="Qiwen Deng" userId="b4fd4e17-952c-4771-884f-88d6c58ddeae" providerId="ADAL" clId="{3DEEA395-C325-4DFA-B80B-F17E525CB558}" dt="2021-11-04T09:04:33.459" v="295"/>
          <ac:spMkLst>
            <pc:docMk/>
            <pc:sldMk cId="2139562735" sldId="1258"/>
            <ac:spMk id="4" creationId="{8FD48FD4-5DC7-49FD-A73B-6EFDBB160C42}"/>
          </ac:spMkLst>
        </pc:spChg>
      </pc:sldChg>
      <pc:sldChg chg="addSp delSp modSp del mod">
        <pc:chgData name="Qiwen Deng" userId="b4fd4e17-952c-4771-884f-88d6c58ddeae" providerId="ADAL" clId="{3DEEA395-C325-4DFA-B80B-F17E525CB558}" dt="2021-11-04T07:34:20.092" v="41" actId="47"/>
        <pc:sldMkLst>
          <pc:docMk/>
          <pc:sldMk cId="1637158553" sldId="1259"/>
        </pc:sldMkLst>
        <pc:spChg chg="mod">
          <ac:chgData name="Qiwen Deng" userId="b4fd4e17-952c-4771-884f-88d6c58ddeae" providerId="ADAL" clId="{3DEEA395-C325-4DFA-B80B-F17E525CB558}" dt="2021-11-04T07:31:13.045" v="2" actId="164"/>
          <ac:spMkLst>
            <pc:docMk/>
            <pc:sldMk cId="1637158553" sldId="1259"/>
            <ac:spMk id="4" creationId="{AB7906F2-CFB4-4747-89F0-7CBBDA6C0DFE}"/>
          </ac:spMkLst>
        </pc:spChg>
        <pc:spChg chg="mod">
          <ac:chgData name="Qiwen Deng" userId="b4fd4e17-952c-4771-884f-88d6c58ddeae" providerId="ADAL" clId="{3DEEA395-C325-4DFA-B80B-F17E525CB558}" dt="2021-11-04T07:31:13.045" v="2" actId="164"/>
          <ac:spMkLst>
            <pc:docMk/>
            <pc:sldMk cId="1637158553" sldId="1259"/>
            <ac:spMk id="10" creationId="{9260CED1-A6DB-4A64-BD62-ABBEC4019A13}"/>
          </ac:spMkLst>
        </pc:spChg>
        <pc:spChg chg="mod">
          <ac:chgData name="Qiwen Deng" userId="b4fd4e17-952c-4771-884f-88d6c58ddeae" providerId="ADAL" clId="{3DEEA395-C325-4DFA-B80B-F17E525CB558}" dt="2021-11-04T07:31:13.045" v="2" actId="164"/>
          <ac:spMkLst>
            <pc:docMk/>
            <pc:sldMk cId="1637158553" sldId="1259"/>
            <ac:spMk id="11" creationId="{7BFB3835-A3F2-43CC-8A55-D07F6B163E70}"/>
          </ac:spMkLst>
        </pc:spChg>
        <pc:spChg chg="del">
          <ac:chgData name="Qiwen Deng" userId="b4fd4e17-952c-4771-884f-88d6c58ddeae" providerId="ADAL" clId="{3DEEA395-C325-4DFA-B80B-F17E525CB558}" dt="2021-11-04T07:30:55.612" v="0" actId="478"/>
          <ac:spMkLst>
            <pc:docMk/>
            <pc:sldMk cId="1637158553" sldId="1259"/>
            <ac:spMk id="12" creationId="{ED7039F6-9FA2-434F-89C7-13D2403C6D79}"/>
          </ac:spMkLst>
        </pc:spChg>
        <pc:spChg chg="mod">
          <ac:chgData name="Qiwen Deng" userId="b4fd4e17-952c-4771-884f-88d6c58ddeae" providerId="ADAL" clId="{3DEEA395-C325-4DFA-B80B-F17E525CB558}" dt="2021-11-04T07:31:13.045" v="2" actId="164"/>
          <ac:spMkLst>
            <pc:docMk/>
            <pc:sldMk cId="1637158553" sldId="1259"/>
            <ac:spMk id="13" creationId="{EFE6FB28-1636-4D95-A308-65C1BA95A40D}"/>
          </ac:spMkLst>
        </pc:spChg>
        <pc:grpChg chg="add mod">
          <ac:chgData name="Qiwen Deng" userId="b4fd4e17-952c-4771-884f-88d6c58ddeae" providerId="ADAL" clId="{3DEEA395-C325-4DFA-B80B-F17E525CB558}" dt="2021-11-04T07:31:16.473" v="3" actId="1076"/>
          <ac:grpSpMkLst>
            <pc:docMk/>
            <pc:sldMk cId="1637158553" sldId="1259"/>
            <ac:grpSpMk id="5" creationId="{BB567475-FAB2-4580-A686-84DB9A6E0466}"/>
          </ac:grpSpMkLst>
        </pc:grpChg>
      </pc:sldChg>
      <pc:sldChg chg="modSp mod">
        <pc:chgData name="Qiwen Deng" userId="b4fd4e17-952c-4771-884f-88d6c58ddeae" providerId="ADAL" clId="{3DEEA395-C325-4DFA-B80B-F17E525CB558}" dt="2021-11-04T08:42:03.993" v="173"/>
        <pc:sldMkLst>
          <pc:docMk/>
          <pc:sldMk cId="3033299518" sldId="1260"/>
        </pc:sldMkLst>
        <pc:graphicFrameChg chg="mod modGraphic">
          <ac:chgData name="Qiwen Deng" userId="b4fd4e17-952c-4771-884f-88d6c58ddeae" providerId="ADAL" clId="{3DEEA395-C325-4DFA-B80B-F17E525CB558}" dt="2021-11-04T08:42:03.993" v="173"/>
          <ac:graphicFrameMkLst>
            <pc:docMk/>
            <pc:sldMk cId="3033299518" sldId="1260"/>
            <ac:graphicFrameMk id="25" creationId="{3C19E053-2DE8-4D7F-9D01-AFC11508BC91}"/>
          </ac:graphicFrameMkLst>
        </pc:graphicFrameChg>
      </pc:sldChg>
      <pc:sldChg chg="del">
        <pc:chgData name="Qiwen Deng" userId="b4fd4e17-952c-4771-884f-88d6c58ddeae" providerId="ADAL" clId="{3DEEA395-C325-4DFA-B80B-F17E525CB558}" dt="2021-11-04T07:33:37.658" v="36" actId="2696"/>
        <pc:sldMkLst>
          <pc:docMk/>
          <pc:sldMk cId="3832864007" sldId="1261"/>
        </pc:sldMkLst>
      </pc:sldChg>
      <pc:sldChg chg="addSp delSp modSp add mod">
        <pc:chgData name="Qiwen Deng" userId="b4fd4e17-952c-4771-884f-88d6c58ddeae" providerId="ADAL" clId="{3DEEA395-C325-4DFA-B80B-F17E525CB558}" dt="2021-11-04T07:33:27.363" v="35" actId="1076"/>
        <pc:sldMkLst>
          <pc:docMk/>
          <pc:sldMk cId="2340454499" sldId="1262"/>
        </pc:sldMkLst>
        <pc:grpChg chg="del">
          <ac:chgData name="Qiwen Deng" userId="b4fd4e17-952c-4771-884f-88d6c58ddeae" providerId="ADAL" clId="{3DEEA395-C325-4DFA-B80B-F17E525CB558}" dt="2021-11-04T07:33:16.650" v="33" actId="478"/>
          <ac:grpSpMkLst>
            <pc:docMk/>
            <pc:sldMk cId="2340454499" sldId="1262"/>
            <ac:grpSpMk id="46" creationId="{39B82354-5DF2-4974-B1B7-54CEF702298E}"/>
          </ac:grpSpMkLst>
        </pc:grpChg>
        <pc:picChg chg="add mod">
          <ac:chgData name="Qiwen Deng" userId="b4fd4e17-952c-4771-884f-88d6c58ddeae" providerId="ADAL" clId="{3DEEA395-C325-4DFA-B80B-F17E525CB558}" dt="2021-11-04T07:33:27.363" v="35" actId="1076"/>
          <ac:picMkLst>
            <pc:docMk/>
            <pc:sldMk cId="2340454499" sldId="1262"/>
            <ac:picMk id="6" creationId="{F10795C3-E04B-4190-AA89-29A6860B9B4F}"/>
          </ac:picMkLst>
        </pc:picChg>
        <pc:cxnChg chg="mod">
          <ac:chgData name="Qiwen Deng" userId="b4fd4e17-952c-4771-884f-88d6c58ddeae" providerId="ADAL" clId="{3DEEA395-C325-4DFA-B80B-F17E525CB558}" dt="2021-11-04T07:33:16.650" v="33" actId="478"/>
          <ac:cxnSpMkLst>
            <pc:docMk/>
            <pc:sldMk cId="2340454499" sldId="1262"/>
            <ac:cxnSpMk id="27" creationId="{21367EBC-D5C1-4E15-BCDD-042679C1E3B4}"/>
          </ac:cxnSpMkLst>
        </pc:cxnChg>
        <pc:cxnChg chg="mod">
          <ac:chgData name="Qiwen Deng" userId="b4fd4e17-952c-4771-884f-88d6c58ddeae" providerId="ADAL" clId="{3DEEA395-C325-4DFA-B80B-F17E525CB558}" dt="2021-11-04T07:33:16.650" v="33" actId="478"/>
          <ac:cxnSpMkLst>
            <pc:docMk/>
            <pc:sldMk cId="2340454499" sldId="1262"/>
            <ac:cxnSpMk id="28" creationId="{CEE3FDB6-C10F-44B3-8439-EAE450C73654}"/>
          </ac:cxnSpMkLst>
        </pc:cxnChg>
        <pc:cxnChg chg="mod">
          <ac:chgData name="Qiwen Deng" userId="b4fd4e17-952c-4771-884f-88d6c58ddeae" providerId="ADAL" clId="{3DEEA395-C325-4DFA-B80B-F17E525CB558}" dt="2021-11-04T07:33:16.650" v="33" actId="478"/>
          <ac:cxnSpMkLst>
            <pc:docMk/>
            <pc:sldMk cId="2340454499" sldId="1262"/>
            <ac:cxnSpMk id="32" creationId="{D38AB71F-1C0C-483A-A802-E5DA7BAC3789}"/>
          </ac:cxnSpMkLst>
        </pc:cxnChg>
        <pc:cxnChg chg="mod">
          <ac:chgData name="Qiwen Deng" userId="b4fd4e17-952c-4771-884f-88d6c58ddeae" providerId="ADAL" clId="{3DEEA395-C325-4DFA-B80B-F17E525CB558}" dt="2021-11-04T07:33:16.650" v="33" actId="478"/>
          <ac:cxnSpMkLst>
            <pc:docMk/>
            <pc:sldMk cId="2340454499" sldId="1262"/>
            <ac:cxnSpMk id="36" creationId="{774FBDA1-3E12-4671-AA29-A8F6295F73D8}"/>
          </ac:cxnSpMkLst>
        </pc:cxnChg>
      </pc:sldChg>
      <pc:sldChg chg="addSp delSp modSp add mod">
        <pc:chgData name="Qiwen Deng" userId="b4fd4e17-952c-4771-884f-88d6c58ddeae" providerId="ADAL" clId="{3DEEA395-C325-4DFA-B80B-F17E525CB558}" dt="2021-11-04T07:34:14.608" v="40" actId="1076"/>
        <pc:sldMkLst>
          <pc:docMk/>
          <pc:sldMk cId="1210572497" sldId="1263"/>
        </pc:sldMkLst>
        <pc:grpChg chg="del">
          <ac:chgData name="Qiwen Deng" userId="b4fd4e17-952c-4771-884f-88d6c58ddeae" providerId="ADAL" clId="{3DEEA395-C325-4DFA-B80B-F17E525CB558}" dt="2021-11-04T07:34:10.082" v="38" actId="478"/>
          <ac:grpSpMkLst>
            <pc:docMk/>
            <pc:sldMk cId="1210572497" sldId="1263"/>
            <ac:grpSpMk id="5" creationId="{BB567475-FAB2-4580-A686-84DB9A6E0466}"/>
          </ac:grpSpMkLst>
        </pc:grpChg>
        <pc:picChg chg="add mod">
          <ac:chgData name="Qiwen Deng" userId="b4fd4e17-952c-4771-884f-88d6c58ddeae" providerId="ADAL" clId="{3DEEA395-C325-4DFA-B80B-F17E525CB558}" dt="2021-11-04T07:34:14.608" v="40" actId="1076"/>
          <ac:picMkLst>
            <pc:docMk/>
            <pc:sldMk cId="1210572497" sldId="1263"/>
            <ac:picMk id="6" creationId="{47FC3B6A-014C-46B4-AAE5-137A125D2E16}"/>
          </ac:picMkLst>
        </pc:picChg>
      </pc:sldChg>
      <pc:sldChg chg="modSp add mod ord">
        <pc:chgData name="Qiwen Deng" userId="b4fd4e17-952c-4771-884f-88d6c58ddeae" providerId="ADAL" clId="{3DEEA395-C325-4DFA-B80B-F17E525CB558}" dt="2021-11-04T08:47:06.536" v="179"/>
        <pc:sldMkLst>
          <pc:docMk/>
          <pc:sldMk cId="3224204969" sldId="1264"/>
        </pc:sldMkLst>
        <pc:spChg chg="mod">
          <ac:chgData name="Qiwen Deng" userId="b4fd4e17-952c-4771-884f-88d6c58ddeae" providerId="ADAL" clId="{3DEEA395-C325-4DFA-B80B-F17E525CB558}" dt="2021-11-04T08:47:06.536" v="179"/>
          <ac:spMkLst>
            <pc:docMk/>
            <pc:sldMk cId="3224204969" sldId="1264"/>
            <ac:spMk id="3" creationId="{4CB4DF67-47DD-4CD8-9722-15294F0366AC}"/>
          </ac:spMkLst>
        </pc:spChg>
      </pc:sldChg>
      <pc:sldChg chg="modSp add mod ord">
        <pc:chgData name="Qiwen Deng" userId="b4fd4e17-952c-4771-884f-88d6c58ddeae" providerId="ADAL" clId="{3DEEA395-C325-4DFA-B80B-F17E525CB558}" dt="2021-11-04T08:47:30.788" v="187"/>
        <pc:sldMkLst>
          <pc:docMk/>
          <pc:sldMk cId="3674067458" sldId="1265"/>
        </pc:sldMkLst>
        <pc:spChg chg="mod">
          <ac:chgData name="Qiwen Deng" userId="b4fd4e17-952c-4771-884f-88d6c58ddeae" providerId="ADAL" clId="{3DEEA395-C325-4DFA-B80B-F17E525CB558}" dt="2021-11-04T08:47:30.788" v="187"/>
          <ac:spMkLst>
            <pc:docMk/>
            <pc:sldMk cId="3674067458" sldId="1265"/>
            <ac:spMk id="3" creationId="{4CB4DF67-47DD-4CD8-9722-15294F0366A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4978F8-E67E-4E8F-A5DB-FB0CE1FFA0D1}"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62B89F-F5A2-4A59-BB1A-09617ABAF557}" type="slidenum">
              <a:rPr lang="en-US" smtClean="0"/>
              <a:t>‹#›</a:t>
            </a:fld>
            <a:endParaRPr lang="en-US"/>
          </a:p>
        </p:txBody>
      </p:sp>
    </p:spTree>
    <p:extLst>
      <p:ext uri="{BB962C8B-B14F-4D97-AF65-F5344CB8AC3E}">
        <p14:creationId xmlns:p14="http://schemas.microsoft.com/office/powerpoint/2010/main" val="350208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 name="Shape 2805"/>
          <p:cNvSpPr>
            <a:spLocks noGrp="1" noRot="1" noChangeAspect="1"/>
          </p:cNvSpPr>
          <p:nvPr>
            <p:ph type="sldImg"/>
          </p:nvPr>
        </p:nvSpPr>
        <p:spPr>
          <a:xfrm>
            <a:off x="381000" y="685800"/>
            <a:ext cx="6096000" cy="3429000"/>
          </a:xfrm>
          <a:prstGeom prst="rect">
            <a:avLst/>
          </a:prstGeom>
        </p:spPr>
        <p:txBody>
          <a:bodyPr/>
          <a:lstStyle/>
          <a:p>
            <a:endParaRPr/>
          </a:p>
        </p:txBody>
      </p:sp>
      <p:sp>
        <p:nvSpPr>
          <p:cNvPr id="2806" name="Shape 2806"/>
          <p:cNvSpPr>
            <a:spLocks noGrp="1"/>
          </p:cNvSpPr>
          <p:nvPr>
            <p:ph type="body" sz="quarter" idx="1"/>
          </p:nvPr>
        </p:nvSpPr>
        <p:spPr>
          <a:prstGeom prst="rect">
            <a:avLst/>
          </a:prstGeom>
        </p:spPr>
        <p:txBody>
          <a:bodyPr/>
          <a:lstStyle/>
          <a:p>
            <a:pPr>
              <a:lnSpc>
                <a:spcPct val="96299"/>
              </a:lnSpc>
              <a:defRPr sz="1200">
                <a:solidFill>
                  <a:srgbClr val="000000"/>
                </a:solidFill>
              </a:defRPr>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555625"/>
            <a:ext cx="4497387" cy="2528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5203825" y="8588760"/>
            <a:ext cx="1395413" cy="300808"/>
          </a:xfrm>
          <a:prstGeom prst="rect">
            <a:avLst/>
          </a:prstGeom>
        </p:spPr>
        <p:txBody>
          <a:bodyPr/>
          <a:lstStyle/>
          <a:p>
            <a:pPr marL="0" marR="0" lvl="0" indent="0" algn="l" defTabSz="914400" rtl="0" eaLnBrk="1" fontAlgn="auto" latinLnBrk="0" hangingPunct="1">
              <a:lnSpc>
                <a:spcPct val="93000"/>
              </a:lnSpc>
              <a:spcBef>
                <a:spcPts val="0"/>
              </a:spcBef>
              <a:spcAft>
                <a:spcPts val="0"/>
              </a:spcAft>
              <a:buClrTx/>
              <a:buSzTx/>
              <a:buFontTx/>
              <a:buNone/>
              <a:tabLst/>
              <a:defRPr/>
            </a:pPr>
            <a:fld id="{785BB0B3-964C-4CDE-9D3D-0BF955B8C425}" type="slidenum">
              <a:rPr kumimoji="0" lang="en-US" sz="800" b="0" i="0" u="none" strike="noStrike" kern="1200" cap="none" spc="0" normalizeH="0" baseline="0" noProof="0" smtClean="0">
                <a:ln>
                  <a:noFill/>
                </a:ln>
                <a:solidFill>
                  <a:prstClr val="black">
                    <a:lumMod val="50000"/>
                    <a:lumOff val="50000"/>
                  </a:prstClr>
                </a:solidFill>
                <a:effectLst/>
                <a:uLnTx/>
                <a:uFillTx/>
                <a:latin typeface="Microsoft Sans Serif" panose="020B0604020202020204" pitchFamily="34" charset="0"/>
                <a:ea typeface="Microsoft Sans Serif"/>
                <a:cs typeface="Microsoft Sans Serif" panose="020B0604020202020204" pitchFamily="34" charset="0"/>
                <a:sym typeface="Microsoft Sans Serif"/>
              </a:rPr>
              <a:pPr marL="0" marR="0" lvl="0" indent="0" algn="l" defTabSz="914400" rtl="0" eaLnBrk="1" fontAlgn="auto" latinLnBrk="0" hangingPunct="1">
                <a:lnSpc>
                  <a:spcPct val="93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prstClr val="black">
                  <a:lumMod val="50000"/>
                  <a:lumOff val="50000"/>
                </a:prstClr>
              </a:solidFill>
              <a:effectLst/>
              <a:uLnTx/>
              <a:uFillTx/>
              <a:latin typeface="Microsoft Sans Serif" panose="020B0604020202020204" pitchFamily="34" charset="0"/>
              <a:ea typeface="Microsoft Sans Serif"/>
              <a:cs typeface="Microsoft Sans Serif" panose="020B0604020202020204" pitchFamily="34" charset="0"/>
              <a:sym typeface="Microsoft Sans Serif"/>
            </a:endParaRPr>
          </a:p>
        </p:txBody>
      </p:sp>
    </p:spTree>
    <p:extLst>
      <p:ext uri="{BB962C8B-B14F-4D97-AF65-F5344CB8AC3E}">
        <p14:creationId xmlns:p14="http://schemas.microsoft.com/office/powerpoint/2010/main" val="63385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6" name="Shape 1906"/>
          <p:cNvSpPr>
            <a:spLocks noGrp="1" noRot="1" noChangeAspect="1"/>
          </p:cNvSpPr>
          <p:nvPr>
            <p:ph type="sldImg"/>
          </p:nvPr>
        </p:nvSpPr>
        <p:spPr>
          <a:xfrm>
            <a:off x="381000" y="685800"/>
            <a:ext cx="6096000" cy="3429000"/>
          </a:xfrm>
          <a:prstGeom prst="rect">
            <a:avLst/>
          </a:prstGeom>
        </p:spPr>
        <p:txBody>
          <a:bodyPr/>
          <a:lstStyle/>
          <a:p>
            <a:endParaRPr/>
          </a:p>
        </p:txBody>
      </p:sp>
      <p:sp>
        <p:nvSpPr>
          <p:cNvPr id="1907" name="Shape 1907"/>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fontAlgn="auto" latinLnBrk="0" hangingPunct="0">
              <a:lnSpc>
                <a:spcPct val="100000"/>
              </a:lnSpc>
              <a:spcBef>
                <a:spcPts val="0"/>
              </a:spcBef>
              <a:spcAft>
                <a:spcPts val="0"/>
              </a:spcAft>
              <a:buClrTx/>
              <a:buSzTx/>
              <a:buFontTx/>
              <a:buNone/>
              <a:tabLst/>
            </a:pPr>
            <a:r>
              <a:rPr lang="en-US" dirty="0" err="1">
                <a:solidFill>
                  <a:srgbClr val="000000"/>
                </a:solidFill>
                <a:latin typeface="+mn-lt"/>
                <a:ea typeface="+mn-ea"/>
                <a:cs typeface="+mn-cs"/>
                <a:sym typeface="Microsoft Sans Serif"/>
              </a:rPr>
              <a:t>psd</a:t>
            </a:r>
            <a:r>
              <a:rPr lang="en-US" dirty="0">
                <a:solidFill>
                  <a:srgbClr val="000000"/>
                </a:solidFill>
                <a:latin typeface="+mn-lt"/>
                <a:ea typeface="+mn-ea"/>
                <a:cs typeface="+mn-cs"/>
                <a:sym typeface="Microsoft Sans Serif"/>
              </a:rPr>
              <a:t> -&gt; perception system design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B28674F-E567-AA4B-8C16-788D7CE21C4F}" type="slidenum">
              <a:rPr kumimoji="0" lang="en-US" sz="1200" b="0" i="0" u="none" strike="noStrike" kern="1200" cap="none" spc="0" normalizeH="0" baseline="0" noProof="0" smtClean="0">
                <a:ln>
                  <a:noFill/>
                </a:ln>
                <a:solidFill>
                  <a:prstClr val="black"/>
                </a:solidFill>
                <a:effectLst/>
                <a:uLnTx/>
                <a:uFillTx/>
                <a:latin typeface="等线"/>
                <a:ea typeface="等线"/>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1" lang="en-US" altLang="zh-CN" sz="1200" b="0" i="0" u="none" strike="noStrike" kern="1200" cap="none" spc="0" normalizeH="0" baseline="0" noProof="0">
              <a:ln>
                <a:noFill/>
              </a:ln>
              <a:solidFill>
                <a:prstClr val="black"/>
              </a:solidFill>
              <a:effectLst/>
              <a:uLnTx/>
              <a:uFillTx/>
              <a:latin typeface="等线"/>
              <a:ea typeface="等线"/>
            </a:endParaRPr>
          </a:p>
        </p:txBody>
      </p:sp>
    </p:spTree>
    <p:extLst>
      <p:ext uri="{BB962C8B-B14F-4D97-AF65-F5344CB8AC3E}">
        <p14:creationId xmlns:p14="http://schemas.microsoft.com/office/powerpoint/2010/main" val="3650455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B28674F-E567-AA4B-8C16-788D7CE21C4F}" type="slidenum">
              <a:rPr kumimoji="0" lang="en-US" sz="1200" b="0" i="0" u="none" strike="noStrike" kern="1200" cap="none" spc="0" normalizeH="0" baseline="0" noProof="0" smtClean="0">
                <a:ln>
                  <a:noFill/>
                </a:ln>
                <a:solidFill>
                  <a:prstClr val="black"/>
                </a:solidFill>
                <a:effectLst/>
                <a:uLnTx/>
                <a:uFillTx/>
                <a:latin typeface="等线"/>
                <a:ea typeface="等线"/>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1" lang="en-US" altLang="zh-CN" sz="1200" b="0" i="0" u="none" strike="noStrike" kern="1200" cap="none" spc="0" normalizeH="0" baseline="0" noProof="0">
              <a:ln>
                <a:noFill/>
              </a:ln>
              <a:solidFill>
                <a:prstClr val="black"/>
              </a:solidFill>
              <a:effectLst/>
              <a:uLnTx/>
              <a:uFillTx/>
              <a:latin typeface="等线"/>
              <a:ea typeface="等线"/>
            </a:endParaRPr>
          </a:p>
        </p:txBody>
      </p:sp>
    </p:spTree>
    <p:extLst>
      <p:ext uri="{BB962C8B-B14F-4D97-AF65-F5344CB8AC3E}">
        <p14:creationId xmlns:p14="http://schemas.microsoft.com/office/powerpoint/2010/main" val="1929837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B28674F-E567-AA4B-8C16-788D7CE21C4F}" type="slidenum">
              <a:rPr kumimoji="0" lang="en-US" sz="1200" b="0" i="0" u="none" strike="noStrike" kern="1200" cap="none" spc="0" normalizeH="0" baseline="0" noProof="0" smtClean="0">
                <a:ln>
                  <a:noFill/>
                </a:ln>
                <a:solidFill>
                  <a:prstClr val="black"/>
                </a:solidFill>
                <a:effectLst/>
                <a:uLnTx/>
                <a:uFillTx/>
                <a:latin typeface="等线"/>
                <a:ea typeface="等线"/>
              </a:rPr>
              <a:pPr marL="0" marR="0" lvl="0" indent="0" algn="r" defTabSz="914400" eaLnBrk="1" fontAlgn="auto" latinLnBrk="0" hangingPunct="1">
                <a:lnSpc>
                  <a:spcPct val="100000"/>
                </a:lnSpc>
                <a:spcBef>
                  <a:spcPts val="0"/>
                </a:spcBef>
                <a:spcAft>
                  <a:spcPts val="0"/>
                </a:spcAft>
                <a:buClrTx/>
                <a:buSzTx/>
                <a:buFontTx/>
                <a:buNone/>
                <a:tabLst/>
                <a:defRPr/>
              </a:pPr>
              <a:t>27</a:t>
            </a:fld>
            <a:endParaRPr kumimoji="1" lang="en-US" altLang="zh-CN" sz="1200" b="0" i="0" u="none" strike="noStrike" kern="1200" cap="none" spc="0" normalizeH="0" baseline="0" noProof="0">
              <a:ln>
                <a:noFill/>
              </a:ln>
              <a:solidFill>
                <a:prstClr val="black"/>
              </a:solidFill>
              <a:effectLst/>
              <a:uLnTx/>
              <a:uFillTx/>
              <a:latin typeface="等线"/>
              <a:ea typeface="等线"/>
            </a:endParaRPr>
          </a:p>
        </p:txBody>
      </p:sp>
    </p:spTree>
    <p:extLst>
      <p:ext uri="{BB962C8B-B14F-4D97-AF65-F5344CB8AC3E}">
        <p14:creationId xmlns:p14="http://schemas.microsoft.com/office/powerpoint/2010/main" val="3014329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C4E3-6DDC-4A8B-B1A9-81E35C0AE1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2B7B58-DF1D-4941-A3CC-B2B70C60BF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443C9E-A033-403B-8D9C-3D9AD5371BC5}"/>
              </a:ext>
            </a:extLst>
          </p:cNvPr>
          <p:cNvSpPr>
            <a:spLocks noGrp="1"/>
          </p:cNvSpPr>
          <p:nvPr>
            <p:ph type="dt" sz="half" idx="10"/>
          </p:nvPr>
        </p:nvSpPr>
        <p:spPr/>
        <p:txBody>
          <a:bodyPr/>
          <a:lstStyle/>
          <a:p>
            <a:fld id="{B3F42807-23F8-4AF9-AEB9-9C67461C1A20}" type="datetimeFigureOut">
              <a:rPr lang="en-US" smtClean="0"/>
              <a:t>11/4/2021</a:t>
            </a:fld>
            <a:endParaRPr lang="en-US"/>
          </a:p>
        </p:txBody>
      </p:sp>
      <p:sp>
        <p:nvSpPr>
          <p:cNvPr id="5" name="Footer Placeholder 4">
            <a:extLst>
              <a:ext uri="{FF2B5EF4-FFF2-40B4-BE49-F238E27FC236}">
                <a16:creationId xmlns:a16="http://schemas.microsoft.com/office/drawing/2014/main" id="{8C844E89-B389-4012-AE3D-34C84634E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BD360-55DB-44FF-A4C8-36E495B45DA6}"/>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2176266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66951-95EA-49ED-B8A9-9167527FB5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2E1365-F702-46A3-BCBB-8FDC55F959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0F810-F07A-41BC-AF1A-56EB383A3838}"/>
              </a:ext>
            </a:extLst>
          </p:cNvPr>
          <p:cNvSpPr>
            <a:spLocks noGrp="1"/>
          </p:cNvSpPr>
          <p:nvPr>
            <p:ph type="dt" sz="half" idx="10"/>
          </p:nvPr>
        </p:nvSpPr>
        <p:spPr/>
        <p:txBody>
          <a:bodyPr/>
          <a:lstStyle/>
          <a:p>
            <a:fld id="{B3F42807-23F8-4AF9-AEB9-9C67461C1A20}" type="datetimeFigureOut">
              <a:rPr lang="en-US" smtClean="0"/>
              <a:t>11/4/2021</a:t>
            </a:fld>
            <a:endParaRPr lang="en-US"/>
          </a:p>
        </p:txBody>
      </p:sp>
      <p:sp>
        <p:nvSpPr>
          <p:cNvPr id="5" name="Footer Placeholder 4">
            <a:extLst>
              <a:ext uri="{FF2B5EF4-FFF2-40B4-BE49-F238E27FC236}">
                <a16:creationId xmlns:a16="http://schemas.microsoft.com/office/drawing/2014/main" id="{E3B63505-BFD0-4C78-8EE1-7AB6FF3E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622FA-3D96-48DC-A421-91F3DE00B5F0}"/>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2763153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6DA68B-FDE9-4AD9-AACF-59375F9DA6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0E1824-47A7-4E46-9FAC-3ADA740D39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BC053-D406-4806-8689-4416CA05553C}"/>
              </a:ext>
            </a:extLst>
          </p:cNvPr>
          <p:cNvSpPr>
            <a:spLocks noGrp="1"/>
          </p:cNvSpPr>
          <p:nvPr>
            <p:ph type="dt" sz="half" idx="10"/>
          </p:nvPr>
        </p:nvSpPr>
        <p:spPr/>
        <p:txBody>
          <a:bodyPr/>
          <a:lstStyle/>
          <a:p>
            <a:fld id="{B3F42807-23F8-4AF9-AEB9-9C67461C1A20}" type="datetimeFigureOut">
              <a:rPr lang="en-US" smtClean="0"/>
              <a:t>11/4/2021</a:t>
            </a:fld>
            <a:endParaRPr lang="en-US"/>
          </a:p>
        </p:txBody>
      </p:sp>
      <p:sp>
        <p:nvSpPr>
          <p:cNvPr id="5" name="Footer Placeholder 4">
            <a:extLst>
              <a:ext uri="{FF2B5EF4-FFF2-40B4-BE49-F238E27FC236}">
                <a16:creationId xmlns:a16="http://schemas.microsoft.com/office/drawing/2014/main" id="{B23E9850-0F64-47FB-8C09-0D5D49EFB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55C09-7967-4CC5-8709-D318EC61F65E}"/>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1938291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hasCustomPrompt="1"/>
          </p:nvPr>
        </p:nvSpPr>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Tree>
    <p:extLst>
      <p:ext uri="{BB962C8B-B14F-4D97-AF65-F5344CB8AC3E}">
        <p14:creationId xmlns:p14="http://schemas.microsoft.com/office/powerpoint/2010/main" val="2857632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lvl="0">
              <a:defRPr sz="6000"/>
            </a:lvl1pPr>
          </a:lstStyle>
          <a:p>
            <a:r>
              <a:rPr lang="zh-CN"/>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lvl="0" indent="0">
              <a:buNone/>
              <a:defRPr sz="2400">
                <a:solidFill>
                  <a:schemeClr val="tx1">
                    <a:tint val="75000"/>
                  </a:schemeClr>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zh-CN"/>
              <a:t>编辑母版文本样式</a:t>
            </a:r>
          </a:p>
        </p:txBody>
      </p:sp>
    </p:spTree>
    <p:extLst>
      <p:ext uri="{BB962C8B-B14F-4D97-AF65-F5344CB8AC3E}">
        <p14:creationId xmlns:p14="http://schemas.microsoft.com/office/powerpoint/2010/main" val="2926200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编辑母版文本样式</a:t>
            </a:r>
          </a:p>
        </p:txBody>
      </p:sp>
      <p:sp>
        <p:nvSpPr>
          <p:cNvPr id="4" name="内容占位符 3"/>
          <p:cNvSpPr>
            <a:spLocks noGrp="1"/>
          </p:cNvSpPr>
          <p:nvPr>
            <p:ph idx="2" hasCustomPrompt="1"/>
          </p:nvPr>
        </p:nvSpPr>
        <p:spPr>
          <a:xfrm>
            <a:off x="839788" y="2505075"/>
            <a:ext cx="5157787" cy="3684588"/>
          </a:xfrm>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5" name="文本占位符 4"/>
          <p:cNvSpPr>
            <a:spLocks noGrp="1"/>
          </p:cNvSpPr>
          <p:nvPr>
            <p:ph type="body" idx="3" hasCustomPrompt="1"/>
          </p:nvPr>
        </p:nvSpPr>
        <p:spPr>
          <a:xfrm>
            <a:off x="6172200" y="1681163"/>
            <a:ext cx="518318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编辑母版文本样式</a:t>
            </a:r>
          </a:p>
        </p:txBody>
      </p:sp>
      <p:sp>
        <p:nvSpPr>
          <p:cNvPr id="6" name="内容占位符 5"/>
          <p:cNvSpPr>
            <a:spLocks noGrp="1"/>
          </p:cNvSpPr>
          <p:nvPr>
            <p:ph idx="4" hasCustomPrompt="1"/>
          </p:nvPr>
        </p:nvSpPr>
        <p:spPr>
          <a:xfrm>
            <a:off x="6172200" y="2505075"/>
            <a:ext cx="5183188" cy="3684588"/>
          </a:xfrm>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Tree>
    <p:extLst>
      <p:ext uri="{BB962C8B-B14F-4D97-AF65-F5344CB8AC3E}">
        <p14:creationId xmlns:p14="http://schemas.microsoft.com/office/powerpoint/2010/main" val="4039466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Tree>
    <p:extLst>
      <p:ext uri="{BB962C8B-B14F-4D97-AF65-F5344CB8AC3E}">
        <p14:creationId xmlns:p14="http://schemas.microsoft.com/office/powerpoint/2010/main" val="3327507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529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4" name="文本占位符 3"/>
          <p:cNvSpPr>
            <a:spLocks noGrp="1"/>
          </p:cNvSpPr>
          <p:nvPr>
            <p:ph type="body" idx="2" hasCustomPrompt="1"/>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编辑母版文本样式</a:t>
            </a:r>
          </a:p>
        </p:txBody>
      </p:sp>
    </p:spTree>
    <p:extLst>
      <p:ext uri="{BB962C8B-B14F-4D97-AF65-F5344CB8AC3E}">
        <p14:creationId xmlns:p14="http://schemas.microsoft.com/office/powerpoint/2010/main" val="1922922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endParaRPr lang="zh-CN"/>
          </a:p>
        </p:txBody>
      </p:sp>
      <p:sp>
        <p:nvSpPr>
          <p:cNvPr id="4" name="文本占位符 3"/>
          <p:cNvSpPr>
            <a:spLocks noGrp="1"/>
          </p:cNvSpPr>
          <p:nvPr>
            <p:ph type="body" idx="2" hasCustomPrompt="1"/>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编辑母版文本样式</a:t>
            </a:r>
          </a:p>
        </p:txBody>
      </p:sp>
    </p:spTree>
    <p:extLst>
      <p:ext uri="{BB962C8B-B14F-4D97-AF65-F5344CB8AC3E}">
        <p14:creationId xmlns:p14="http://schemas.microsoft.com/office/powerpoint/2010/main" val="1636413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竖排标题与文本">
    <p:spTree>
      <p:nvGrpSpPr>
        <p:cNvPr id="1" name=""/>
        <p:cNvGrpSpPr/>
        <p:nvPr/>
      </p:nvGrpSpPr>
      <p:grpSpPr>
        <a:xfrm>
          <a:off x="0" y="0"/>
          <a:ext cx="0" cy="0"/>
          <a:chOff x="0" y="0"/>
          <a:chExt cx="0" cy="0"/>
        </a:xfrm>
      </p:grpSpPr>
      <p:sp>
        <p:nvSpPr>
          <p:cNvPr id="2" name="竖排标题 1"/>
          <p:cNvSpPr>
            <a:spLocks noGrp="1"/>
          </p:cNvSpPr>
          <p:nvPr>
            <p:ph type="title"/>
          </p:nvPr>
        </p:nvSpPr>
        <p:spPr>
          <a:xfrm>
            <a:off x="8724900" y="365125"/>
            <a:ext cx="2628900" cy="5811838"/>
          </a:xfrm>
        </p:spPr>
        <p:txBody>
          <a:bodyPr vert="eaVert"/>
          <a:lstStyle/>
          <a:p>
            <a:r>
              <a:rPr lang="zh-CN"/>
              <a:t>单击此处编辑母版标题样式</a:t>
            </a:r>
          </a:p>
        </p:txBody>
      </p:sp>
      <p:sp>
        <p:nvSpPr>
          <p:cNvPr id="3" name="竖排文字占位符 2"/>
          <p:cNvSpPr>
            <a:spLocks noGrp="1"/>
          </p:cNvSpPr>
          <p:nvPr>
            <p:ph type="body" idx="1" hasCustomPrompt="1"/>
          </p:nvPr>
        </p:nvSpPr>
        <p:spPr>
          <a:xfrm>
            <a:off x="838200" y="365125"/>
            <a:ext cx="7734300" cy="5811838"/>
          </a:xfrm>
        </p:spPr>
        <p:txBody>
          <a:bodyPr vert="eaVert"/>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Tree>
    <p:extLst>
      <p:ext uri="{BB962C8B-B14F-4D97-AF65-F5344CB8AC3E}">
        <p14:creationId xmlns:p14="http://schemas.microsoft.com/office/powerpoint/2010/main" val="1219240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66BE0-E761-4720-8EED-33C91CB17A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0F0AE7-F147-4537-8376-97BD92A0D4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E25ADD-6AA0-4B6F-A89B-FA7A6DDFF0EE}"/>
              </a:ext>
            </a:extLst>
          </p:cNvPr>
          <p:cNvSpPr>
            <a:spLocks noGrp="1"/>
          </p:cNvSpPr>
          <p:nvPr>
            <p:ph type="dt" sz="half" idx="10"/>
          </p:nvPr>
        </p:nvSpPr>
        <p:spPr/>
        <p:txBody>
          <a:bodyPr/>
          <a:lstStyle/>
          <a:p>
            <a:fld id="{B3F42807-23F8-4AF9-AEB9-9C67461C1A20}" type="datetimeFigureOut">
              <a:rPr lang="en-US" smtClean="0"/>
              <a:t>11/4/2021</a:t>
            </a:fld>
            <a:endParaRPr lang="en-US"/>
          </a:p>
        </p:txBody>
      </p:sp>
      <p:sp>
        <p:nvSpPr>
          <p:cNvPr id="5" name="Footer Placeholder 4">
            <a:extLst>
              <a:ext uri="{FF2B5EF4-FFF2-40B4-BE49-F238E27FC236}">
                <a16:creationId xmlns:a16="http://schemas.microsoft.com/office/drawing/2014/main" id="{A49E7BEB-B11D-46B1-B19E-D4A48AE26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D11B3-C245-4061-B3AF-C784E7A7AF34}"/>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1413212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and Conten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 name="Body Level One…"/>
          <p:cNvSpPr txBox="1">
            <a:spLocks noGrp="1"/>
          </p:cNvSpPr>
          <p:nvPr>
            <p:ph type="body" sz="quarter" idx="1"/>
          </p:nvPr>
        </p:nvSpPr>
        <p:spPr>
          <a:xfrm>
            <a:off x="479793" y="1131953"/>
            <a:ext cx="11202620" cy="431658"/>
          </a:xfrm>
          <a:prstGeom prst="rect">
            <a:avLst/>
          </a:prstGeom>
        </p:spPr>
        <p:txBody>
          <a:bodyPr>
            <a:normAutofit/>
          </a:bodyPr>
          <a:lstStyle>
            <a:lvl1pPr marL="0" indent="0">
              <a:lnSpc>
                <a:spcPct val="83000"/>
              </a:lnSpc>
              <a:buClrTx/>
              <a:buSzTx/>
              <a:buFontTx/>
              <a:buNone/>
              <a:defRPr sz="2400">
                <a:solidFill>
                  <a:srgbClr val="5EBFB8"/>
                </a:solidFill>
              </a:defRPr>
            </a:lvl1pPr>
            <a:lvl2pPr marL="0" indent="457200">
              <a:lnSpc>
                <a:spcPct val="83000"/>
              </a:lnSpc>
              <a:buClrTx/>
              <a:buSzTx/>
              <a:buFontTx/>
              <a:buNone/>
              <a:defRPr sz="2400">
                <a:solidFill>
                  <a:srgbClr val="5EBFB8"/>
                </a:solidFill>
              </a:defRPr>
            </a:lvl2pPr>
            <a:lvl3pPr marL="0" indent="914400">
              <a:lnSpc>
                <a:spcPct val="83000"/>
              </a:lnSpc>
              <a:buClrTx/>
              <a:buSzTx/>
              <a:buFontTx/>
              <a:buNone/>
              <a:defRPr sz="2400">
                <a:solidFill>
                  <a:srgbClr val="5EBFB8"/>
                </a:solidFill>
              </a:defRPr>
            </a:lvl3pPr>
            <a:lvl4pPr marL="0" indent="1371600">
              <a:lnSpc>
                <a:spcPct val="83000"/>
              </a:lnSpc>
              <a:buClrTx/>
              <a:buSzTx/>
              <a:buFontTx/>
              <a:buNone/>
              <a:defRPr sz="2400">
                <a:solidFill>
                  <a:srgbClr val="5EBFB8"/>
                </a:solidFill>
              </a:defRPr>
            </a:lvl4pPr>
            <a:lvl5pPr indent="1828800">
              <a:lnSpc>
                <a:spcPct val="83000"/>
              </a:lnSpc>
              <a:buClrTx/>
              <a:buSzTx/>
              <a:buFontTx/>
              <a:buNone/>
              <a:defRPr sz="2400">
                <a:solidFill>
                  <a:srgbClr val="5EBFB8"/>
                </a:solidFill>
              </a:defRPr>
            </a:lvl5pPr>
          </a:lstStyle>
          <a:p>
            <a:r>
              <a:t>Body Level One</a:t>
            </a:r>
          </a:p>
          <a:p>
            <a:pPr lvl="1"/>
            <a:r>
              <a:t>Body Level Two</a:t>
            </a:r>
          </a:p>
          <a:p>
            <a:pPr lvl="2"/>
            <a:r>
              <a:t>Body Level Three</a:t>
            </a:r>
          </a:p>
          <a:p>
            <a:pPr lvl="3"/>
            <a:r>
              <a:t>Body Level Four</a:t>
            </a:r>
          </a:p>
          <a:p>
            <a:pPr lvl="4"/>
            <a:r>
              <a:t>Body Level Five</a:t>
            </a:r>
          </a:p>
        </p:txBody>
      </p:sp>
      <p:sp>
        <p:nvSpPr>
          <p:cNvPr id="13" name="Title Text"/>
          <p:cNvSpPr txBox="1">
            <a:spLocks noGrp="1"/>
          </p:cNvSpPr>
          <p:nvPr>
            <p:ph type="title"/>
          </p:nvPr>
        </p:nvSpPr>
        <p:spPr>
          <a:xfrm>
            <a:off x="472173" y="575576"/>
            <a:ext cx="11210240" cy="429028"/>
          </a:xfrm>
          <a:prstGeom prst="rect">
            <a:avLst/>
          </a:prstGeom>
        </p:spPr>
        <p:txBody>
          <a:bodyPr>
            <a:normAutofit/>
          </a:bodyPr>
          <a:lstStyle/>
          <a:p>
            <a:r>
              <a:t>Title Text</a:t>
            </a:r>
          </a:p>
        </p:txBody>
      </p:sp>
    </p:spTree>
    <p:extLst>
      <p:ext uri="{BB962C8B-B14F-4D97-AF65-F5344CB8AC3E}">
        <p14:creationId xmlns:p14="http://schemas.microsoft.com/office/powerpoint/2010/main" val="275009854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wo Column Content">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 name="Title Text"/>
          <p:cNvSpPr txBox="1">
            <a:spLocks noGrp="1"/>
          </p:cNvSpPr>
          <p:nvPr>
            <p:ph type="title"/>
          </p:nvPr>
        </p:nvSpPr>
        <p:spPr>
          <a:xfrm>
            <a:off x="472173" y="575560"/>
            <a:ext cx="11210240" cy="429029"/>
          </a:xfrm>
          <a:prstGeom prst="rect">
            <a:avLst/>
          </a:prstGeom>
        </p:spPr>
        <p:txBody>
          <a:bodyPr>
            <a:normAutofit/>
          </a:bodyPr>
          <a:lstStyle/>
          <a:p>
            <a:r>
              <a:t>Title Text</a:t>
            </a:r>
          </a:p>
        </p:txBody>
      </p:sp>
      <p:sp>
        <p:nvSpPr>
          <p:cNvPr id="22" name="Body Level One…"/>
          <p:cNvSpPr txBox="1">
            <a:spLocks noGrp="1"/>
          </p:cNvSpPr>
          <p:nvPr>
            <p:ph type="body" sz="quarter" idx="1"/>
          </p:nvPr>
        </p:nvSpPr>
        <p:spPr>
          <a:xfrm>
            <a:off x="479793" y="1132231"/>
            <a:ext cx="11202620" cy="431658"/>
          </a:xfrm>
          <a:prstGeom prst="rect">
            <a:avLst/>
          </a:prstGeom>
        </p:spPr>
        <p:txBody>
          <a:bodyPr>
            <a:normAutofit/>
          </a:bodyPr>
          <a:lstStyle>
            <a:lvl1pPr marL="0" indent="0">
              <a:lnSpc>
                <a:spcPct val="83000"/>
              </a:lnSpc>
              <a:spcBef>
                <a:spcPts val="1800"/>
              </a:spcBef>
              <a:buClrTx/>
              <a:buSzTx/>
              <a:buFontTx/>
              <a:buNone/>
              <a:defRPr sz="2400">
                <a:solidFill>
                  <a:srgbClr val="5EBFB8"/>
                </a:solidFill>
              </a:defRPr>
            </a:lvl1pPr>
            <a:lvl2pPr marL="0" indent="457200">
              <a:lnSpc>
                <a:spcPct val="83000"/>
              </a:lnSpc>
              <a:spcBef>
                <a:spcPts val="1800"/>
              </a:spcBef>
              <a:buClrTx/>
              <a:buSzTx/>
              <a:buFontTx/>
              <a:buNone/>
              <a:defRPr sz="2400">
                <a:solidFill>
                  <a:srgbClr val="5EBFB8"/>
                </a:solidFill>
              </a:defRPr>
            </a:lvl2pPr>
            <a:lvl3pPr marL="0" indent="914400">
              <a:lnSpc>
                <a:spcPct val="83000"/>
              </a:lnSpc>
              <a:spcBef>
                <a:spcPts val="1800"/>
              </a:spcBef>
              <a:buClrTx/>
              <a:buSzTx/>
              <a:buFontTx/>
              <a:buNone/>
              <a:defRPr sz="2400">
                <a:solidFill>
                  <a:srgbClr val="5EBFB8"/>
                </a:solidFill>
              </a:defRPr>
            </a:lvl3pPr>
            <a:lvl4pPr marL="0" indent="1371600">
              <a:lnSpc>
                <a:spcPct val="83000"/>
              </a:lnSpc>
              <a:spcBef>
                <a:spcPts val="1800"/>
              </a:spcBef>
              <a:buClrTx/>
              <a:buSzTx/>
              <a:buFontTx/>
              <a:buNone/>
              <a:defRPr sz="2400">
                <a:solidFill>
                  <a:srgbClr val="5EBFB8"/>
                </a:solidFill>
              </a:defRPr>
            </a:lvl4pPr>
            <a:lvl5pPr indent="1828800">
              <a:lnSpc>
                <a:spcPct val="83000"/>
              </a:lnSpc>
              <a:spcBef>
                <a:spcPts val="1800"/>
              </a:spcBef>
              <a:buClrTx/>
              <a:buSzTx/>
              <a:buFontTx/>
              <a:buNone/>
              <a:defRPr sz="2400">
                <a:solidFill>
                  <a:srgbClr val="5EBFB8"/>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69983196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hree Column Content">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0" name="Title Text"/>
          <p:cNvSpPr txBox="1">
            <a:spLocks noGrp="1"/>
          </p:cNvSpPr>
          <p:nvPr>
            <p:ph type="title"/>
          </p:nvPr>
        </p:nvSpPr>
        <p:spPr>
          <a:xfrm>
            <a:off x="472173" y="575560"/>
            <a:ext cx="11210240" cy="429029"/>
          </a:xfrm>
          <a:prstGeom prst="rect">
            <a:avLst/>
          </a:prstGeom>
        </p:spPr>
        <p:txBody>
          <a:bodyPr>
            <a:normAutofit/>
          </a:bodyPr>
          <a:lstStyle/>
          <a:p>
            <a:r>
              <a:t>Title Text</a:t>
            </a:r>
          </a:p>
        </p:txBody>
      </p:sp>
      <p:sp>
        <p:nvSpPr>
          <p:cNvPr id="31" name="Body Level One…"/>
          <p:cNvSpPr txBox="1">
            <a:spLocks noGrp="1"/>
          </p:cNvSpPr>
          <p:nvPr>
            <p:ph type="body" sz="quarter" idx="1"/>
          </p:nvPr>
        </p:nvSpPr>
        <p:spPr>
          <a:xfrm>
            <a:off x="479793" y="1132231"/>
            <a:ext cx="11202620" cy="431658"/>
          </a:xfrm>
          <a:prstGeom prst="rect">
            <a:avLst/>
          </a:prstGeom>
        </p:spPr>
        <p:txBody>
          <a:bodyPr>
            <a:normAutofit/>
          </a:bodyPr>
          <a:lstStyle>
            <a:lvl1pPr marL="0" indent="0">
              <a:lnSpc>
                <a:spcPct val="83000"/>
              </a:lnSpc>
              <a:spcBef>
                <a:spcPts val="1800"/>
              </a:spcBef>
              <a:buClrTx/>
              <a:buSzTx/>
              <a:buFontTx/>
              <a:buNone/>
              <a:defRPr sz="2400">
                <a:solidFill>
                  <a:srgbClr val="5EBFB8"/>
                </a:solidFill>
              </a:defRPr>
            </a:lvl1pPr>
            <a:lvl2pPr marL="0" indent="457200">
              <a:lnSpc>
                <a:spcPct val="83000"/>
              </a:lnSpc>
              <a:spcBef>
                <a:spcPts val="1800"/>
              </a:spcBef>
              <a:buClrTx/>
              <a:buSzTx/>
              <a:buFontTx/>
              <a:buNone/>
              <a:defRPr sz="2400">
                <a:solidFill>
                  <a:srgbClr val="5EBFB8"/>
                </a:solidFill>
              </a:defRPr>
            </a:lvl2pPr>
            <a:lvl3pPr marL="0" indent="914400">
              <a:lnSpc>
                <a:spcPct val="83000"/>
              </a:lnSpc>
              <a:spcBef>
                <a:spcPts val="1800"/>
              </a:spcBef>
              <a:buClrTx/>
              <a:buSzTx/>
              <a:buFontTx/>
              <a:buNone/>
              <a:defRPr sz="2400">
                <a:solidFill>
                  <a:srgbClr val="5EBFB8"/>
                </a:solidFill>
              </a:defRPr>
            </a:lvl3pPr>
            <a:lvl4pPr marL="0" indent="1371600">
              <a:lnSpc>
                <a:spcPct val="83000"/>
              </a:lnSpc>
              <a:spcBef>
                <a:spcPts val="1800"/>
              </a:spcBef>
              <a:buClrTx/>
              <a:buSzTx/>
              <a:buFontTx/>
              <a:buNone/>
              <a:defRPr sz="2400">
                <a:solidFill>
                  <a:srgbClr val="5EBFB8"/>
                </a:solidFill>
              </a:defRPr>
            </a:lvl4pPr>
            <a:lvl5pPr indent="1828800">
              <a:lnSpc>
                <a:spcPct val="83000"/>
              </a:lnSpc>
              <a:spcBef>
                <a:spcPts val="1800"/>
              </a:spcBef>
              <a:buClrTx/>
              <a:buSzTx/>
              <a:buFontTx/>
              <a:buNone/>
              <a:defRPr sz="2400">
                <a:solidFill>
                  <a:srgbClr val="5EBFB8"/>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9206097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Subtitle">
    <p:spTree>
      <p:nvGrpSpPr>
        <p:cNvPr id="1" name=""/>
        <p:cNvGrpSpPr/>
        <p:nvPr/>
      </p:nvGrpSpPr>
      <p:grpSpPr>
        <a:xfrm>
          <a:off x="0" y="0"/>
          <a:ext cx="0" cy="0"/>
          <a:chOff x="0" y="0"/>
          <a:chExt cx="0" cy="0"/>
        </a:xfrm>
      </p:grpSpPr>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 name="Title Text"/>
          <p:cNvSpPr txBox="1">
            <a:spLocks noGrp="1"/>
          </p:cNvSpPr>
          <p:nvPr>
            <p:ph type="title"/>
          </p:nvPr>
        </p:nvSpPr>
        <p:spPr>
          <a:xfrm>
            <a:off x="472173" y="575576"/>
            <a:ext cx="11210240" cy="429028"/>
          </a:xfrm>
          <a:prstGeom prst="rect">
            <a:avLst/>
          </a:prstGeom>
        </p:spPr>
        <p:txBody>
          <a:bodyPr>
            <a:normAutofit/>
          </a:bodyPr>
          <a:lstStyle/>
          <a:p>
            <a:r>
              <a:t>Title Text</a:t>
            </a:r>
          </a:p>
        </p:txBody>
      </p:sp>
      <p:sp>
        <p:nvSpPr>
          <p:cNvPr id="40" name="Body Level One…"/>
          <p:cNvSpPr txBox="1">
            <a:spLocks noGrp="1"/>
          </p:cNvSpPr>
          <p:nvPr>
            <p:ph type="body" sz="quarter" idx="1"/>
          </p:nvPr>
        </p:nvSpPr>
        <p:spPr>
          <a:xfrm>
            <a:off x="479793" y="1132231"/>
            <a:ext cx="11202620" cy="431658"/>
          </a:xfrm>
          <a:prstGeom prst="rect">
            <a:avLst/>
          </a:prstGeom>
        </p:spPr>
        <p:txBody>
          <a:bodyPr>
            <a:normAutofit/>
          </a:bodyPr>
          <a:lstStyle>
            <a:lvl1pPr marL="0" indent="0">
              <a:lnSpc>
                <a:spcPct val="83000"/>
              </a:lnSpc>
              <a:spcBef>
                <a:spcPts val="1800"/>
              </a:spcBef>
              <a:buClrTx/>
              <a:buSzTx/>
              <a:buFontTx/>
              <a:buNone/>
              <a:defRPr sz="2400">
                <a:solidFill>
                  <a:srgbClr val="5EBFB8"/>
                </a:solidFill>
              </a:defRPr>
            </a:lvl1pPr>
            <a:lvl2pPr marL="0" indent="457200">
              <a:lnSpc>
                <a:spcPct val="83000"/>
              </a:lnSpc>
              <a:spcBef>
                <a:spcPts val="1800"/>
              </a:spcBef>
              <a:buClrTx/>
              <a:buSzTx/>
              <a:buFontTx/>
              <a:buNone/>
              <a:defRPr sz="2400">
                <a:solidFill>
                  <a:srgbClr val="5EBFB8"/>
                </a:solidFill>
              </a:defRPr>
            </a:lvl2pPr>
            <a:lvl3pPr marL="0" indent="914400">
              <a:lnSpc>
                <a:spcPct val="83000"/>
              </a:lnSpc>
              <a:spcBef>
                <a:spcPts val="1800"/>
              </a:spcBef>
              <a:buClrTx/>
              <a:buSzTx/>
              <a:buFontTx/>
              <a:buNone/>
              <a:defRPr sz="2400">
                <a:solidFill>
                  <a:srgbClr val="5EBFB8"/>
                </a:solidFill>
              </a:defRPr>
            </a:lvl3pPr>
            <a:lvl4pPr marL="0" indent="1371600">
              <a:lnSpc>
                <a:spcPct val="83000"/>
              </a:lnSpc>
              <a:spcBef>
                <a:spcPts val="1800"/>
              </a:spcBef>
              <a:buClrTx/>
              <a:buSzTx/>
              <a:buFontTx/>
              <a:buNone/>
              <a:defRPr sz="2400">
                <a:solidFill>
                  <a:srgbClr val="5EBFB8"/>
                </a:solidFill>
              </a:defRPr>
            </a:lvl4pPr>
            <a:lvl5pPr indent="1828800">
              <a:lnSpc>
                <a:spcPct val="83000"/>
              </a:lnSpc>
              <a:spcBef>
                <a:spcPts val="1800"/>
              </a:spcBef>
              <a:buClrTx/>
              <a:buSzTx/>
              <a:buFontTx/>
              <a:buNone/>
              <a:defRPr sz="2400">
                <a:solidFill>
                  <a:srgbClr val="5EBFB8"/>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24130058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945632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grpSp>
        <p:nvGrpSpPr>
          <p:cNvPr id="76" name="Group 3"/>
          <p:cNvGrpSpPr/>
          <p:nvPr/>
        </p:nvGrpSpPr>
        <p:grpSpPr>
          <a:xfrm>
            <a:off x="5654841" y="516899"/>
            <a:ext cx="6014501" cy="5837872"/>
            <a:chOff x="0" y="0"/>
            <a:chExt cx="6014499" cy="5837871"/>
          </a:xfrm>
        </p:grpSpPr>
        <p:sp>
          <p:nvSpPr>
            <p:cNvPr id="54" name="Freeform 94"/>
            <p:cNvSpPr/>
            <p:nvPr/>
          </p:nvSpPr>
          <p:spPr>
            <a:xfrm>
              <a:off x="468978" y="4508590"/>
              <a:ext cx="2346417"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5" name="Freeform 95"/>
            <p:cNvSpPr/>
            <p:nvPr/>
          </p:nvSpPr>
          <p:spPr>
            <a:xfrm>
              <a:off x="2005340" y="4155333"/>
              <a:ext cx="773511"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6" name="Freeform 96"/>
            <p:cNvSpPr/>
            <p:nvPr/>
          </p:nvSpPr>
          <p:spPr>
            <a:xfrm>
              <a:off x="324326" y="4169038"/>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7" name="Freeform 97"/>
            <p:cNvSpPr/>
            <p:nvPr/>
          </p:nvSpPr>
          <p:spPr>
            <a:xfrm>
              <a:off x="997052" y="2183116"/>
              <a:ext cx="2753949" cy="2757910"/>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8"/>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8" name="Freeform 98"/>
            <p:cNvSpPr/>
            <p:nvPr/>
          </p:nvSpPr>
          <p:spPr>
            <a:xfrm>
              <a:off x="3578245" y="3336143"/>
              <a:ext cx="85270" cy="73089"/>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9" name="Freeform 99"/>
            <p:cNvSpPr/>
            <p:nvPr/>
          </p:nvSpPr>
          <p:spPr>
            <a:xfrm>
              <a:off x="2871733"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0" name="Freeform 100"/>
            <p:cNvSpPr/>
            <p:nvPr/>
          </p:nvSpPr>
          <p:spPr>
            <a:xfrm>
              <a:off x="2850415" y="2375347"/>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1"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2" name="Freeform 102"/>
            <p:cNvSpPr/>
            <p:nvPr/>
          </p:nvSpPr>
          <p:spPr>
            <a:xfrm>
              <a:off x="2868687" y="1149605"/>
              <a:ext cx="2296169" cy="2317488"/>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 name="Freeform 103"/>
            <p:cNvSpPr/>
            <p:nvPr/>
          </p:nvSpPr>
          <p:spPr>
            <a:xfrm>
              <a:off x="3776191" y="3390958"/>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4" name="Freeform 104"/>
            <p:cNvSpPr/>
            <p:nvPr/>
          </p:nvSpPr>
          <p:spPr>
            <a:xfrm>
              <a:off x="2591563" y="886187"/>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5"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6" name="Freeform 106"/>
            <p:cNvSpPr/>
            <p:nvPr/>
          </p:nvSpPr>
          <p:spPr>
            <a:xfrm>
              <a:off x="4006113" y="295396"/>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9"/>
                    <a:pt x="21058" y="20091"/>
                  </a:cubicBezTo>
                  <a:cubicBezTo>
                    <a:pt x="21600" y="20091"/>
                    <a:pt x="21600" y="20091"/>
                    <a:pt x="21600" y="20091"/>
                  </a:cubicBezTo>
                  <a:cubicBezTo>
                    <a:pt x="21600" y="20239"/>
                    <a:pt x="21600" y="20386"/>
                    <a:pt x="21600" y="20533"/>
                  </a:cubicBezTo>
                  <a:cubicBezTo>
                    <a:pt x="21600" y="20901"/>
                    <a:pt x="21600" y="21232"/>
                    <a:pt x="21600"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7" name="Freeform 107"/>
            <p:cNvSpPr/>
            <p:nvPr/>
          </p:nvSpPr>
          <p:spPr>
            <a:xfrm>
              <a:off x="1702331" y="0"/>
              <a:ext cx="2303783" cy="2306828"/>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7"/>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7"/>
                    <a:pt x="9821" y="4084"/>
                    <a:pt x="9450" y="4354"/>
                  </a:cubicBezTo>
                  <a:moveTo>
                    <a:pt x="7864" y="5602"/>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2"/>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2"/>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2"/>
                    <a:pt x="4253" y="8741"/>
                  </a:cubicBezTo>
                  <a:cubicBezTo>
                    <a:pt x="4658" y="9045"/>
                    <a:pt x="4658" y="9045"/>
                    <a:pt x="4658" y="9045"/>
                  </a:cubicBezTo>
                  <a:cubicBezTo>
                    <a:pt x="4388" y="9382"/>
                    <a:pt x="4118" y="9754"/>
                    <a:pt x="3881" y="10125"/>
                  </a:cubicBezTo>
                  <a:moveTo>
                    <a:pt x="2869" y="11880"/>
                  </a:moveTo>
                  <a:cubicBezTo>
                    <a:pt x="2430" y="11677"/>
                    <a:pt x="2430" y="11677"/>
                    <a:pt x="2430" y="11677"/>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2"/>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2"/>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3"/>
                    <a:pt x="203" y="18630"/>
                    <a:pt x="270" y="18158"/>
                  </a:cubicBezTo>
                  <a:cubicBezTo>
                    <a:pt x="743" y="18259"/>
                    <a:pt x="743" y="18259"/>
                    <a:pt x="743" y="18259"/>
                  </a:cubicBezTo>
                  <a:cubicBezTo>
                    <a:pt x="675" y="18697"/>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8" name="Freeform 108"/>
            <p:cNvSpPr/>
            <p:nvPr/>
          </p:nvSpPr>
          <p:spPr>
            <a:xfrm>
              <a:off x="1706899"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9" name="Freeform 109"/>
            <p:cNvSpPr/>
            <p:nvPr/>
          </p:nvSpPr>
          <p:spPr>
            <a:xfrm>
              <a:off x="3422934" y="4490318"/>
              <a:ext cx="583179" cy="121814"/>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0"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1"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2" name="Freeform 112"/>
            <p:cNvSpPr/>
            <p:nvPr/>
          </p:nvSpPr>
          <p:spPr>
            <a:xfrm>
              <a:off x="-1" y="3387914"/>
              <a:ext cx="915119" cy="609064"/>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3" name="Freeform 113"/>
            <p:cNvSpPr/>
            <p:nvPr/>
          </p:nvSpPr>
          <p:spPr>
            <a:xfrm>
              <a:off x="4045023" y="2068407"/>
              <a:ext cx="223942"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4" name="Freeform 114"/>
            <p:cNvSpPr/>
            <p:nvPr/>
          </p:nvSpPr>
          <p:spPr>
            <a:xfrm>
              <a:off x="3224989" y="1563612"/>
              <a:ext cx="1557947"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5" name="Freeform 115"/>
            <p:cNvSpPr/>
            <p:nvPr/>
          </p:nvSpPr>
          <p:spPr>
            <a:xfrm>
              <a:off x="245147" y="3636107"/>
              <a:ext cx="107913" cy="107913"/>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77"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78" name="Straight Connector 15"/>
          <p:cNvSpPr/>
          <p:nvPr/>
        </p:nvSpPr>
        <p:spPr>
          <a:xfrm>
            <a:off x="531494" y="4616908"/>
            <a:ext cx="1590676" cy="1"/>
          </a:xfrm>
          <a:prstGeom prst="line">
            <a:avLst/>
          </a:prstGeom>
          <a:ln w="76200" cap="rnd">
            <a:solidFill>
              <a:srgbClr val="B881C1"/>
            </a:solidFill>
          </a:ln>
        </p:spPr>
        <p:txBody>
          <a:bodyPr lIns="45719" rIns="45719"/>
          <a:lstStyle/>
          <a:p>
            <a:endParaRPr/>
          </a:p>
        </p:txBody>
      </p:sp>
      <p:sp>
        <p:nvSpPr>
          <p:cNvPr id="79" name="Body Level One…"/>
          <p:cNvSpPr txBox="1">
            <a:spLocks noGrp="1"/>
          </p:cNvSpPr>
          <p:nvPr>
            <p:ph type="body" sz="quarter" idx="1"/>
          </p:nvPr>
        </p:nvSpPr>
        <p:spPr>
          <a:xfrm>
            <a:off x="478632" y="4891087"/>
            <a:ext cx="6436518" cy="1601789"/>
          </a:xfrm>
          <a:prstGeom prst="rect">
            <a:avLst/>
          </a:prstGeom>
        </p:spPr>
        <p:txBody>
          <a:bodyPr>
            <a:normAutofit/>
          </a:bodyPr>
          <a:lstStyle>
            <a:lvl1pPr marL="0" indent="0">
              <a:buFont typeface="Microsoft Sans Serif"/>
              <a:buChar char="​"/>
              <a:defRPr spc="30">
                <a:solidFill>
                  <a:srgbClr val="FFFFFF"/>
                </a:solidFill>
              </a:defRPr>
            </a:lvl1pPr>
            <a:lvl2pPr marL="0" indent="0">
              <a:buFont typeface="Microsoft Sans Serif"/>
              <a:buChar char="​"/>
              <a:defRPr spc="30">
                <a:solidFill>
                  <a:srgbClr val="FFFFFF"/>
                </a:solidFill>
              </a:defRPr>
            </a:lvl2pPr>
            <a:lvl3pPr marL="0" indent="0">
              <a:buFont typeface="Microsoft Sans Serif"/>
              <a:buChar char="​"/>
              <a:defRPr spc="30">
                <a:solidFill>
                  <a:srgbClr val="FFFFFF"/>
                </a:solidFill>
              </a:defRPr>
            </a:lvl3pPr>
            <a:lvl4pPr marL="0" indent="0">
              <a:buFont typeface="Microsoft Sans Serif"/>
              <a:buChar char="​"/>
              <a:defRPr spc="30">
                <a:solidFill>
                  <a:srgbClr val="FFFFFF"/>
                </a:solidFill>
              </a:defRPr>
            </a:lvl4pPr>
            <a:lvl5pPr>
              <a:buFont typeface="Microsoft Sans Serif"/>
              <a:defRPr spc="3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88" name="Group 36"/>
          <p:cNvGrpSpPr/>
          <p:nvPr/>
        </p:nvGrpSpPr>
        <p:grpSpPr>
          <a:xfrm>
            <a:off x="495299" y="582286"/>
            <a:ext cx="2263943" cy="493726"/>
            <a:chOff x="0" y="0"/>
            <a:chExt cx="2263942" cy="493724"/>
          </a:xfrm>
        </p:grpSpPr>
        <p:sp>
          <p:nvSpPr>
            <p:cNvPr id="80" name="Freeform 38"/>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1" name="Freeform 39"/>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2" name="Freeform 40"/>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3" name="Freeform 41"/>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4" name="Freeform 42"/>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5" name="Freeform 43"/>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6" name="Freeform 44"/>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7" name="Freeform 45"/>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8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94808548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egue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96" name="Title Text"/>
          <p:cNvSpPr txBox="1">
            <a:spLocks noGrp="1"/>
          </p:cNvSpPr>
          <p:nvPr>
            <p:ph type="title"/>
          </p:nvPr>
        </p:nvSpPr>
        <p:spPr>
          <a:xfrm>
            <a:off x="464552" y="1706563"/>
            <a:ext cx="5479048" cy="3231161"/>
          </a:xfrm>
          <a:prstGeom prst="rect">
            <a:avLst/>
          </a:prstGeom>
        </p:spPr>
        <p:txBody>
          <a:bodyPr>
            <a:normAutofit/>
          </a:bodyPr>
          <a:lstStyle>
            <a:lvl1pPr>
              <a:lnSpc>
                <a:spcPct val="94000"/>
              </a:lnSpc>
              <a:defRPr sz="4800">
                <a:solidFill>
                  <a:srgbClr val="FFFFFF"/>
                </a:solidFill>
              </a:defRPr>
            </a:lvl1pPr>
          </a:lstStyle>
          <a:p>
            <a:r>
              <a:t>Title Text</a:t>
            </a:r>
          </a:p>
        </p:txBody>
      </p:sp>
      <p:sp>
        <p:nvSpPr>
          <p:cNvPr id="97"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Straight Connector 4"/>
          <p:cNvSpPr/>
          <p:nvPr/>
        </p:nvSpPr>
        <p:spPr>
          <a:xfrm>
            <a:off x="529590" y="5186722"/>
            <a:ext cx="880111" cy="1"/>
          </a:xfrm>
          <a:prstGeom prst="line">
            <a:avLst/>
          </a:prstGeom>
          <a:ln w="76200" cap="rnd">
            <a:solidFill>
              <a:srgbClr val="B881C1"/>
            </a:solidFill>
          </a:ln>
        </p:spPr>
        <p:txBody>
          <a:bodyPr lIns="45719" rIns="45719"/>
          <a:lstStyle/>
          <a:p>
            <a:endParaRPr/>
          </a:p>
        </p:txBody>
      </p:sp>
      <p:sp>
        <p:nvSpPr>
          <p:cNvPr id="9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94069768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ig Statement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106"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107" name="Title Text"/>
          <p:cNvSpPr txBox="1">
            <a:spLocks noGrp="1"/>
          </p:cNvSpPr>
          <p:nvPr>
            <p:ph type="title"/>
          </p:nvPr>
        </p:nvSpPr>
        <p:spPr>
          <a:xfrm>
            <a:off x="449313" y="1706563"/>
            <a:ext cx="6428985" cy="2258095"/>
          </a:xfrm>
          <a:prstGeom prst="rect">
            <a:avLst/>
          </a:prstGeom>
        </p:spPr>
        <p:txBody>
          <a:bodyPr>
            <a:normAutofit/>
          </a:bodyPr>
          <a:lstStyle>
            <a:lvl1pPr>
              <a:lnSpc>
                <a:spcPct val="92000"/>
              </a:lnSpc>
              <a:defRPr sz="6800">
                <a:solidFill>
                  <a:srgbClr val="FFFFFF"/>
                </a:solidFill>
              </a:defRPr>
            </a:lvl1pPr>
          </a:lstStyle>
          <a:p>
            <a:r>
              <a:t>Title Text</a:t>
            </a:r>
          </a:p>
        </p:txBody>
      </p:sp>
      <p:sp>
        <p:nvSpPr>
          <p:cNvPr id="108"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9" name="Straight Connector 5"/>
          <p:cNvSpPr/>
          <p:nvPr/>
        </p:nvSpPr>
        <p:spPr>
          <a:xfrm>
            <a:off x="529590" y="4157071"/>
            <a:ext cx="882492" cy="1"/>
          </a:xfrm>
          <a:prstGeom prst="line">
            <a:avLst/>
          </a:prstGeom>
          <a:ln w="76200" cap="rnd">
            <a:solidFill>
              <a:srgbClr val="B881C1"/>
            </a:solidFill>
          </a:ln>
        </p:spPr>
        <p:txBody>
          <a:bodyPr lIns="45719" rIns="45719"/>
          <a:lstStyle/>
          <a:p>
            <a:endParaRPr/>
          </a:p>
        </p:txBody>
      </p:sp>
      <p:sp>
        <p:nvSpPr>
          <p:cNvPr id="110"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22130952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Quote Violet">
    <p:bg>
      <p:bgPr>
        <a:gradFill flip="none" rotWithShape="1">
          <a:gsLst>
            <a:gs pos="1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117"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8" name="Straight Connector 4"/>
          <p:cNvSpPr/>
          <p:nvPr/>
        </p:nvSpPr>
        <p:spPr>
          <a:xfrm>
            <a:off x="529590" y="1746293"/>
            <a:ext cx="880111" cy="1"/>
          </a:xfrm>
          <a:prstGeom prst="line">
            <a:avLst/>
          </a:prstGeom>
          <a:ln w="76200" cap="rnd">
            <a:solidFill>
              <a:srgbClr val="B881C1"/>
            </a:solidFill>
          </a:ln>
        </p:spPr>
        <p:txBody>
          <a:bodyPr lIns="45719" rIns="45719"/>
          <a:lstStyle/>
          <a:p>
            <a:endParaRPr/>
          </a:p>
        </p:txBody>
      </p:sp>
      <p:sp>
        <p:nvSpPr>
          <p:cNvPr id="11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21464816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hank You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126" name="TextBox 27"/>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grpSp>
        <p:nvGrpSpPr>
          <p:cNvPr id="133" name="Group 1"/>
          <p:cNvGrpSpPr/>
          <p:nvPr/>
        </p:nvGrpSpPr>
        <p:grpSpPr>
          <a:xfrm>
            <a:off x="472174" y="2599534"/>
            <a:ext cx="8875157" cy="1094647"/>
            <a:chOff x="0" y="0"/>
            <a:chExt cx="8875155" cy="1094645"/>
          </a:xfrm>
        </p:grpSpPr>
        <p:sp>
          <p:nvSpPr>
            <p:cNvPr id="127" name="TextBox 17"/>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128"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131" name="Group 5"/>
            <p:cNvGrpSpPr/>
            <p:nvPr/>
          </p:nvGrpSpPr>
          <p:grpSpPr>
            <a:xfrm>
              <a:off x="2655913" y="1288"/>
              <a:ext cx="348549" cy="344452"/>
              <a:chOff x="0" y="0"/>
              <a:chExt cx="348547" cy="344450"/>
            </a:xfrm>
          </p:grpSpPr>
          <p:sp>
            <p:nvSpPr>
              <p:cNvPr id="129"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30"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32"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34" name="Freeform 25"/>
          <p:cNvSpPr/>
          <p:nvPr/>
        </p:nvSpPr>
        <p:spPr>
          <a:xfrm>
            <a:off x="6411931" y="390525"/>
            <a:ext cx="5185263" cy="3248699"/>
          </a:xfrm>
          <a:custGeom>
            <a:avLst/>
            <a:gdLst/>
            <a:ahLst/>
            <a:cxnLst>
              <a:cxn ang="0">
                <a:pos x="wd2" y="hd2"/>
              </a:cxn>
              <a:cxn ang="5400000">
                <a:pos x="wd2" y="hd2"/>
              </a:cxn>
              <a:cxn ang="10800000">
                <a:pos x="wd2" y="hd2"/>
              </a:cxn>
              <a:cxn ang="16200000">
                <a:pos x="wd2" y="hd2"/>
              </a:cxn>
            </a:cxnLst>
            <a:rect l="0" t="0" r="r" b="b"/>
            <a:pathLst>
              <a:path w="21600" h="21600" extrusionOk="0">
                <a:moveTo>
                  <a:pt x="17609" y="7918"/>
                </a:moveTo>
                <a:cubicBezTo>
                  <a:pt x="17667" y="7497"/>
                  <a:pt x="17697" y="7028"/>
                  <a:pt x="17697" y="6560"/>
                </a:cubicBezTo>
                <a:cubicBezTo>
                  <a:pt x="17697" y="2905"/>
                  <a:pt x="15848" y="0"/>
                  <a:pt x="13588" y="0"/>
                </a:cubicBezTo>
                <a:cubicBezTo>
                  <a:pt x="11886" y="0"/>
                  <a:pt x="10477" y="1593"/>
                  <a:pt x="9832" y="3889"/>
                </a:cubicBezTo>
                <a:cubicBezTo>
                  <a:pt x="9421" y="3561"/>
                  <a:pt x="8980" y="3420"/>
                  <a:pt x="8511" y="3420"/>
                </a:cubicBezTo>
                <a:cubicBezTo>
                  <a:pt x="6897" y="3420"/>
                  <a:pt x="5605" y="5388"/>
                  <a:pt x="5488" y="7918"/>
                </a:cubicBezTo>
                <a:cubicBezTo>
                  <a:pt x="4285" y="7918"/>
                  <a:pt x="4285" y="7918"/>
                  <a:pt x="4285" y="7918"/>
                </a:cubicBezTo>
                <a:cubicBezTo>
                  <a:pt x="1908" y="7918"/>
                  <a:pt x="0" y="10964"/>
                  <a:pt x="0" y="14759"/>
                </a:cubicBezTo>
                <a:cubicBezTo>
                  <a:pt x="0" y="18554"/>
                  <a:pt x="1908" y="21600"/>
                  <a:pt x="4285" y="21600"/>
                </a:cubicBezTo>
                <a:cubicBezTo>
                  <a:pt x="17286" y="21600"/>
                  <a:pt x="17286" y="21600"/>
                  <a:pt x="17286" y="21600"/>
                </a:cubicBezTo>
                <a:cubicBezTo>
                  <a:pt x="19663" y="21600"/>
                  <a:pt x="21600" y="18554"/>
                  <a:pt x="21600" y="14759"/>
                </a:cubicBezTo>
                <a:cubicBezTo>
                  <a:pt x="21600" y="11151"/>
                  <a:pt x="19839" y="8200"/>
                  <a:pt x="17609" y="7918"/>
                </a:cubicBezTo>
              </a:path>
            </a:pathLst>
          </a:custGeom>
          <a:solidFill>
            <a:srgbClr val="5C3162">
              <a:alpha val="30000"/>
            </a:srgbClr>
          </a:solidFill>
          <a:ln w="12700">
            <a:miter lim="400000"/>
          </a:ln>
        </p:spPr>
        <p:txBody>
          <a:bodyPr lIns="45719" rIns="45719"/>
          <a:lstStyle/>
          <a:p>
            <a:pPr>
              <a:defRPr>
                <a:solidFill>
                  <a:srgbClr val="FFFFFF"/>
                </a:solidFill>
              </a:defRPr>
            </a:pPr>
            <a:endParaRPr/>
          </a:p>
        </p:txBody>
      </p:sp>
      <p:grpSp>
        <p:nvGrpSpPr>
          <p:cNvPr id="137" name="Group 33"/>
          <p:cNvGrpSpPr/>
          <p:nvPr/>
        </p:nvGrpSpPr>
        <p:grpSpPr>
          <a:xfrm>
            <a:off x="7120794" y="1787818"/>
            <a:ext cx="2547311" cy="3289007"/>
            <a:chOff x="0" y="0"/>
            <a:chExt cx="2547310" cy="3289005"/>
          </a:xfrm>
        </p:grpSpPr>
        <p:sp>
          <p:nvSpPr>
            <p:cNvPr id="135" name="Freeform 34"/>
            <p:cNvSpPr/>
            <p:nvPr/>
          </p:nvSpPr>
          <p:spPr>
            <a:xfrm>
              <a:off x="238894" y="-1"/>
              <a:ext cx="2072293" cy="2933435"/>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4877" y="55"/>
                    <a:pt x="0" y="3500"/>
                    <a:pt x="0" y="7765"/>
                  </a:cubicBezTo>
                  <a:cubicBezTo>
                    <a:pt x="155" y="9296"/>
                    <a:pt x="697" y="10773"/>
                    <a:pt x="1858" y="11976"/>
                  </a:cubicBezTo>
                  <a:cubicBezTo>
                    <a:pt x="1858" y="11976"/>
                    <a:pt x="1858" y="11976"/>
                    <a:pt x="1858" y="11976"/>
                  </a:cubicBezTo>
                  <a:cubicBezTo>
                    <a:pt x="10761" y="21600"/>
                    <a:pt x="10761" y="21600"/>
                    <a:pt x="10761" y="21600"/>
                  </a:cubicBezTo>
                  <a:cubicBezTo>
                    <a:pt x="19742" y="11976"/>
                    <a:pt x="19742" y="11976"/>
                    <a:pt x="19742" y="11976"/>
                  </a:cubicBezTo>
                  <a:cubicBezTo>
                    <a:pt x="20981" y="10718"/>
                    <a:pt x="21600" y="9242"/>
                    <a:pt x="21600" y="7656"/>
                  </a:cubicBezTo>
                  <a:cubicBezTo>
                    <a:pt x="21600" y="3445"/>
                    <a:pt x="16723" y="0"/>
                    <a:pt x="10761" y="0"/>
                  </a:cubicBezTo>
                  <a:close/>
                  <a:moveTo>
                    <a:pt x="10761" y="12741"/>
                  </a:moveTo>
                  <a:cubicBezTo>
                    <a:pt x="6890" y="12741"/>
                    <a:pt x="3794" y="10445"/>
                    <a:pt x="3794" y="7656"/>
                  </a:cubicBezTo>
                  <a:cubicBezTo>
                    <a:pt x="3794" y="4922"/>
                    <a:pt x="6890" y="2679"/>
                    <a:pt x="10761" y="2679"/>
                  </a:cubicBezTo>
                  <a:cubicBezTo>
                    <a:pt x="14710" y="2679"/>
                    <a:pt x="17961" y="4922"/>
                    <a:pt x="17961" y="7656"/>
                  </a:cubicBezTo>
                  <a:cubicBezTo>
                    <a:pt x="17961" y="10445"/>
                    <a:pt x="14710" y="12741"/>
                    <a:pt x="10761" y="12741"/>
                  </a:cubicBezTo>
                  <a:close/>
                  <a:moveTo>
                    <a:pt x="13858" y="7656"/>
                  </a:moveTo>
                  <a:cubicBezTo>
                    <a:pt x="13858" y="8859"/>
                    <a:pt x="12465" y="9843"/>
                    <a:pt x="10761" y="9843"/>
                  </a:cubicBezTo>
                  <a:cubicBezTo>
                    <a:pt x="9213" y="9843"/>
                    <a:pt x="7897" y="8859"/>
                    <a:pt x="7897" y="7656"/>
                  </a:cubicBezTo>
                  <a:cubicBezTo>
                    <a:pt x="7897" y="6562"/>
                    <a:pt x="9213" y="5578"/>
                    <a:pt x="10761" y="5578"/>
                  </a:cubicBezTo>
                  <a:cubicBezTo>
                    <a:pt x="12465" y="5578"/>
                    <a:pt x="13858" y="6562"/>
                    <a:pt x="13858" y="7656"/>
                  </a:cubicBezTo>
                  <a:close/>
                </a:path>
              </a:pathLst>
            </a:custGeom>
            <a:solidFill>
              <a:srgbClr val="B881C1"/>
            </a:solidFill>
            <a:ln w="12700" cap="flat">
              <a:noFill/>
              <a:miter lim="400000"/>
            </a:ln>
            <a:effectLst/>
          </p:spPr>
          <p:txBody>
            <a:bodyPr wrap="square" lIns="45719" tIns="45719" rIns="45719" bIns="45719" numCol="1" anchor="t">
              <a:noAutofit/>
            </a:bodyPr>
            <a:lstStyle/>
            <a:p>
              <a:endParaRPr/>
            </a:p>
          </p:txBody>
        </p:sp>
        <p:sp>
          <p:nvSpPr>
            <p:cNvPr id="136" name="Freeform 35"/>
            <p:cNvSpPr/>
            <p:nvPr/>
          </p:nvSpPr>
          <p:spPr>
            <a:xfrm>
              <a:off x="-1" y="3066779"/>
              <a:ext cx="2547312" cy="222227"/>
            </a:xfrm>
            <a:custGeom>
              <a:avLst/>
              <a:gdLst/>
              <a:ahLst/>
              <a:cxnLst>
                <a:cxn ang="0">
                  <a:pos x="wd2" y="hd2"/>
                </a:cxn>
                <a:cxn ang="5400000">
                  <a:pos x="wd2" y="hd2"/>
                </a:cxn>
                <a:cxn ang="10800000">
                  <a:pos x="wd2" y="hd2"/>
                </a:cxn>
                <a:cxn ang="16200000">
                  <a:pos x="wd2" y="hd2"/>
                </a:cxn>
              </a:cxnLst>
              <a:rect l="0" t="0" r="r" b="b"/>
              <a:pathLst>
                <a:path w="21600" h="21600" extrusionOk="0">
                  <a:moveTo>
                    <a:pt x="945" y="0"/>
                  </a:moveTo>
                  <a:cubicBezTo>
                    <a:pt x="20655" y="0"/>
                    <a:pt x="20655" y="0"/>
                    <a:pt x="20655" y="0"/>
                  </a:cubicBezTo>
                  <a:cubicBezTo>
                    <a:pt x="21096" y="0"/>
                    <a:pt x="21600" y="4320"/>
                    <a:pt x="21600" y="10800"/>
                  </a:cubicBezTo>
                  <a:cubicBezTo>
                    <a:pt x="21600" y="10800"/>
                    <a:pt x="21600" y="10800"/>
                    <a:pt x="21600" y="10800"/>
                  </a:cubicBezTo>
                  <a:cubicBezTo>
                    <a:pt x="21600" y="16560"/>
                    <a:pt x="21096" y="21600"/>
                    <a:pt x="20655" y="21600"/>
                  </a:cubicBezTo>
                  <a:cubicBezTo>
                    <a:pt x="945" y="21600"/>
                    <a:pt x="945" y="21600"/>
                    <a:pt x="945" y="21600"/>
                  </a:cubicBezTo>
                  <a:cubicBezTo>
                    <a:pt x="378" y="21600"/>
                    <a:pt x="0" y="16560"/>
                    <a:pt x="0" y="10800"/>
                  </a:cubicBezTo>
                  <a:cubicBezTo>
                    <a:pt x="0" y="10800"/>
                    <a:pt x="0" y="10800"/>
                    <a:pt x="0" y="10800"/>
                  </a:cubicBezTo>
                  <a:cubicBezTo>
                    <a:pt x="0" y="4320"/>
                    <a:pt x="378" y="0"/>
                    <a:pt x="945" y="0"/>
                  </a:cubicBezTo>
                  <a:close/>
                </a:path>
              </a:pathLst>
            </a:custGeom>
            <a:solidFill>
              <a:srgbClr val="B881C1"/>
            </a:solidFill>
            <a:ln w="12700" cap="flat">
              <a:noFill/>
              <a:miter lim="400000"/>
            </a:ln>
            <a:effectLst/>
          </p:spPr>
          <p:txBody>
            <a:bodyPr wrap="square" lIns="45719" tIns="45719" rIns="45719" bIns="45719" numCol="1" anchor="t">
              <a:noAutofit/>
            </a:bodyPr>
            <a:lstStyle/>
            <a:p>
              <a:endParaRPr/>
            </a:p>
          </p:txBody>
        </p:sp>
      </p:grpSp>
      <p:sp>
        <p:nvSpPr>
          <p:cNvPr id="138" name="Straight Connector 36"/>
          <p:cNvSpPr/>
          <p:nvPr/>
        </p:nvSpPr>
        <p:spPr>
          <a:xfrm>
            <a:off x="529590" y="2092045"/>
            <a:ext cx="882492" cy="1"/>
          </a:xfrm>
          <a:prstGeom prst="line">
            <a:avLst/>
          </a:prstGeom>
          <a:ln w="76200" cap="rnd">
            <a:solidFill>
              <a:srgbClr val="B881C1"/>
            </a:solidFill>
          </a:ln>
        </p:spPr>
        <p:txBody>
          <a:bodyPr lIns="45719" rIns="45719"/>
          <a:lstStyle/>
          <a:p>
            <a:endParaRPr/>
          </a:p>
        </p:txBody>
      </p:sp>
      <p:sp>
        <p:nvSpPr>
          <p:cNvPr id="139"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©2017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140"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6835612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4AE16-D207-4445-9816-990CC6EBC7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8FBDF3-B857-4927-8F06-204CE566E5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716327-013D-472D-BEE0-D6F57370B5A9}"/>
              </a:ext>
            </a:extLst>
          </p:cNvPr>
          <p:cNvSpPr>
            <a:spLocks noGrp="1"/>
          </p:cNvSpPr>
          <p:nvPr>
            <p:ph type="dt" sz="half" idx="10"/>
          </p:nvPr>
        </p:nvSpPr>
        <p:spPr/>
        <p:txBody>
          <a:bodyPr/>
          <a:lstStyle/>
          <a:p>
            <a:fld id="{B3F42807-23F8-4AF9-AEB9-9C67461C1A20}" type="datetimeFigureOut">
              <a:rPr lang="en-US" smtClean="0"/>
              <a:t>11/4/2021</a:t>
            </a:fld>
            <a:endParaRPr lang="en-US"/>
          </a:p>
        </p:txBody>
      </p:sp>
      <p:sp>
        <p:nvSpPr>
          <p:cNvPr id="5" name="Footer Placeholder 4">
            <a:extLst>
              <a:ext uri="{FF2B5EF4-FFF2-40B4-BE49-F238E27FC236}">
                <a16:creationId xmlns:a16="http://schemas.microsoft.com/office/drawing/2014/main" id="{01D15E44-D4EA-4F1A-BF3E-E63B76E39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DA86B-15A2-4F25-97B7-59C3A3190424}"/>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252118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grpSp>
        <p:nvGrpSpPr>
          <p:cNvPr id="169" name="Group 93"/>
          <p:cNvGrpSpPr/>
          <p:nvPr/>
        </p:nvGrpSpPr>
        <p:grpSpPr>
          <a:xfrm>
            <a:off x="5654841" y="516898"/>
            <a:ext cx="6014501" cy="5837873"/>
            <a:chOff x="0" y="0"/>
            <a:chExt cx="6014500" cy="5837871"/>
          </a:xfrm>
        </p:grpSpPr>
        <p:sp>
          <p:nvSpPr>
            <p:cNvPr id="147"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48"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49"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0"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1"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2"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3"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4"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5"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6"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7"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8"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9"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0"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1"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2"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3"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4"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5"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6"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7"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8"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grpSp>
      <p:sp>
        <p:nvSpPr>
          <p:cNvPr id="170"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171" name="Straight Connector 120"/>
          <p:cNvSpPr/>
          <p:nvPr/>
        </p:nvSpPr>
        <p:spPr>
          <a:xfrm>
            <a:off x="531494" y="4616908"/>
            <a:ext cx="1590676" cy="1"/>
          </a:xfrm>
          <a:prstGeom prst="line">
            <a:avLst/>
          </a:prstGeom>
          <a:ln w="76200" cap="rnd">
            <a:solidFill>
              <a:srgbClr val="3EB5E6"/>
            </a:solidFill>
          </a:ln>
        </p:spPr>
        <p:txBody>
          <a:bodyPr lIns="45719" rIns="45719"/>
          <a:lstStyle/>
          <a:p>
            <a:endParaRPr/>
          </a:p>
        </p:txBody>
      </p:sp>
      <p:sp>
        <p:nvSpPr>
          <p:cNvPr id="172" name="Body Level One…"/>
          <p:cNvSpPr txBox="1">
            <a:spLocks noGrp="1"/>
          </p:cNvSpPr>
          <p:nvPr>
            <p:ph type="body" sz="quarter" idx="1"/>
          </p:nvPr>
        </p:nvSpPr>
        <p:spPr>
          <a:xfrm>
            <a:off x="478632" y="4891087"/>
            <a:ext cx="6436518" cy="1601789"/>
          </a:xfrm>
          <a:prstGeom prst="rect">
            <a:avLst/>
          </a:prstGeom>
        </p:spPr>
        <p:txBody>
          <a:bodyPr>
            <a:normAutofit/>
          </a:bodyPr>
          <a:lstStyle>
            <a:lvl1pPr marL="0" indent="0">
              <a:buFont typeface="Microsoft Sans Serif"/>
              <a:buChar char="​"/>
              <a:defRPr spc="30">
                <a:solidFill>
                  <a:srgbClr val="FFFFFF"/>
                </a:solidFill>
              </a:defRPr>
            </a:lvl1pPr>
            <a:lvl2pPr marL="0" indent="0">
              <a:buFont typeface="Microsoft Sans Serif"/>
              <a:buChar char="​"/>
              <a:defRPr spc="30">
                <a:solidFill>
                  <a:srgbClr val="FFFFFF"/>
                </a:solidFill>
              </a:defRPr>
            </a:lvl2pPr>
            <a:lvl3pPr marL="0" indent="0">
              <a:buFont typeface="Microsoft Sans Serif"/>
              <a:buChar char="​"/>
              <a:defRPr spc="30">
                <a:solidFill>
                  <a:srgbClr val="FFFFFF"/>
                </a:solidFill>
              </a:defRPr>
            </a:lvl3pPr>
            <a:lvl4pPr marL="0" indent="0">
              <a:buFont typeface="Microsoft Sans Serif"/>
              <a:buChar char="​"/>
              <a:defRPr spc="30">
                <a:solidFill>
                  <a:srgbClr val="FFFFFF"/>
                </a:solidFill>
              </a:defRPr>
            </a:lvl4pPr>
            <a:lvl5pPr>
              <a:buFont typeface="Microsoft Sans Serif"/>
              <a:defRPr spc="3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181" name="Group 36"/>
          <p:cNvGrpSpPr/>
          <p:nvPr/>
        </p:nvGrpSpPr>
        <p:grpSpPr>
          <a:xfrm>
            <a:off x="495299" y="582286"/>
            <a:ext cx="2263943" cy="493726"/>
            <a:chOff x="0" y="0"/>
            <a:chExt cx="2263942" cy="493724"/>
          </a:xfrm>
        </p:grpSpPr>
        <p:sp>
          <p:nvSpPr>
            <p:cNvPr id="173" name="Freeform 38"/>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4" name="Freeform 39"/>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5" name="Freeform 40"/>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6" name="Freeform 41"/>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7" name="Freeform 42"/>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8" name="Freeform 43"/>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9" name="Freeform 44"/>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80" name="Freeform 45"/>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82"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14235089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ig Statement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sp>
        <p:nvSpPr>
          <p:cNvPr id="199"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200" name="Title Text"/>
          <p:cNvSpPr txBox="1">
            <a:spLocks noGrp="1"/>
          </p:cNvSpPr>
          <p:nvPr>
            <p:ph type="title"/>
          </p:nvPr>
        </p:nvSpPr>
        <p:spPr>
          <a:xfrm>
            <a:off x="447726" y="1707960"/>
            <a:ext cx="6432499" cy="2256698"/>
          </a:xfrm>
          <a:prstGeom prst="rect">
            <a:avLst/>
          </a:prstGeom>
        </p:spPr>
        <p:txBody>
          <a:bodyPr>
            <a:normAutofit/>
          </a:bodyPr>
          <a:lstStyle>
            <a:lvl1pPr>
              <a:lnSpc>
                <a:spcPct val="92000"/>
              </a:lnSpc>
              <a:defRPr sz="6800">
                <a:solidFill>
                  <a:srgbClr val="FFFFFF"/>
                </a:solidFill>
              </a:defRPr>
            </a:lvl1pPr>
          </a:lstStyle>
          <a:p>
            <a:r>
              <a:t>Title Text</a:t>
            </a:r>
          </a:p>
        </p:txBody>
      </p:sp>
      <p:sp>
        <p:nvSpPr>
          <p:cNvPr id="201"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2" name="Straight Connector 5"/>
          <p:cNvSpPr/>
          <p:nvPr/>
        </p:nvSpPr>
        <p:spPr>
          <a:xfrm>
            <a:off x="529590" y="4157071"/>
            <a:ext cx="882492" cy="1"/>
          </a:xfrm>
          <a:prstGeom prst="line">
            <a:avLst/>
          </a:prstGeom>
          <a:ln w="76200" cap="rnd">
            <a:solidFill>
              <a:srgbClr val="3EB5E6"/>
            </a:solidFill>
          </a:ln>
        </p:spPr>
        <p:txBody>
          <a:bodyPr lIns="45719" rIns="45719"/>
          <a:lstStyle/>
          <a:p>
            <a:endParaRPr/>
          </a:p>
        </p:txBody>
      </p:sp>
      <p:sp>
        <p:nvSpPr>
          <p:cNvPr id="203"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94381510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Quote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sp>
        <p:nvSpPr>
          <p:cNvPr id="210"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11" name="Straight Connector 4"/>
          <p:cNvSpPr/>
          <p:nvPr/>
        </p:nvSpPr>
        <p:spPr>
          <a:xfrm>
            <a:off x="529590" y="1746293"/>
            <a:ext cx="880111" cy="1"/>
          </a:xfrm>
          <a:prstGeom prst="line">
            <a:avLst/>
          </a:prstGeom>
          <a:ln w="76200" cap="rnd">
            <a:solidFill>
              <a:srgbClr val="3EB5E6"/>
            </a:solidFill>
          </a:ln>
        </p:spPr>
        <p:txBody>
          <a:bodyPr lIns="45719" rIns="45719"/>
          <a:lstStyle/>
          <a:p>
            <a:endParaRPr/>
          </a:p>
        </p:txBody>
      </p:sp>
      <p:sp>
        <p:nvSpPr>
          <p:cNvPr id="212"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33287860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hank You Blue">
    <p:bg>
      <p:bgPr>
        <a:gradFill flip="none" rotWithShape="1">
          <a:gsLst>
            <a:gs pos="15000">
              <a:srgbClr val="0033A0"/>
            </a:gs>
            <a:gs pos="100000">
              <a:srgbClr val="3EB5E6"/>
            </a:gs>
          </a:gsLst>
          <a:lin ang="18900000" scaled="0"/>
        </a:gradFill>
        <a:effectLst/>
      </p:bgPr>
    </p:bg>
    <p:spTree>
      <p:nvGrpSpPr>
        <p:cNvPr id="1" name=""/>
        <p:cNvGrpSpPr/>
        <p:nvPr/>
      </p:nvGrpSpPr>
      <p:grpSpPr>
        <a:xfrm>
          <a:off x="0" y="0"/>
          <a:ext cx="0" cy="0"/>
          <a:chOff x="0" y="0"/>
          <a:chExt cx="0" cy="0"/>
        </a:xfrm>
      </p:grpSpPr>
      <p:grpSp>
        <p:nvGrpSpPr>
          <p:cNvPr id="225" name="Group 18"/>
          <p:cNvGrpSpPr/>
          <p:nvPr/>
        </p:nvGrpSpPr>
        <p:grpSpPr>
          <a:xfrm>
            <a:off x="472174" y="2599534"/>
            <a:ext cx="8875157" cy="1094647"/>
            <a:chOff x="0" y="0"/>
            <a:chExt cx="8875155" cy="1094645"/>
          </a:xfrm>
        </p:grpSpPr>
        <p:sp>
          <p:nvSpPr>
            <p:cNvPr id="219" name="TextBox 19"/>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220"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223" name="Group 5"/>
            <p:cNvGrpSpPr/>
            <p:nvPr/>
          </p:nvGrpSpPr>
          <p:grpSpPr>
            <a:xfrm>
              <a:off x="2655913" y="1288"/>
              <a:ext cx="348549" cy="344452"/>
              <a:chOff x="0" y="0"/>
              <a:chExt cx="348547" cy="344450"/>
            </a:xfrm>
          </p:grpSpPr>
          <p:sp>
            <p:nvSpPr>
              <p:cNvPr id="221"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22"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224"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226" name="TextBox 46"/>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227" name="Freeform 25"/>
          <p:cNvSpPr/>
          <p:nvPr/>
        </p:nvSpPr>
        <p:spPr>
          <a:xfrm>
            <a:off x="6411931" y="390525"/>
            <a:ext cx="5185263" cy="3248699"/>
          </a:xfrm>
          <a:custGeom>
            <a:avLst/>
            <a:gdLst/>
            <a:ahLst/>
            <a:cxnLst>
              <a:cxn ang="0">
                <a:pos x="wd2" y="hd2"/>
              </a:cxn>
              <a:cxn ang="5400000">
                <a:pos x="wd2" y="hd2"/>
              </a:cxn>
              <a:cxn ang="10800000">
                <a:pos x="wd2" y="hd2"/>
              </a:cxn>
              <a:cxn ang="16200000">
                <a:pos x="wd2" y="hd2"/>
              </a:cxn>
            </a:cxnLst>
            <a:rect l="0" t="0" r="r" b="b"/>
            <a:pathLst>
              <a:path w="21600" h="21600" extrusionOk="0">
                <a:moveTo>
                  <a:pt x="17609" y="7918"/>
                </a:moveTo>
                <a:cubicBezTo>
                  <a:pt x="17667" y="7497"/>
                  <a:pt x="17697" y="7028"/>
                  <a:pt x="17697" y="6560"/>
                </a:cubicBezTo>
                <a:cubicBezTo>
                  <a:pt x="17697" y="2905"/>
                  <a:pt x="15848" y="0"/>
                  <a:pt x="13588" y="0"/>
                </a:cubicBezTo>
                <a:cubicBezTo>
                  <a:pt x="11886" y="0"/>
                  <a:pt x="10477" y="1593"/>
                  <a:pt x="9832" y="3889"/>
                </a:cubicBezTo>
                <a:cubicBezTo>
                  <a:pt x="9421" y="3561"/>
                  <a:pt x="8980" y="3420"/>
                  <a:pt x="8511" y="3420"/>
                </a:cubicBezTo>
                <a:cubicBezTo>
                  <a:pt x="6897" y="3420"/>
                  <a:pt x="5605" y="5388"/>
                  <a:pt x="5488" y="7918"/>
                </a:cubicBezTo>
                <a:cubicBezTo>
                  <a:pt x="4285" y="7918"/>
                  <a:pt x="4285" y="7918"/>
                  <a:pt x="4285" y="7918"/>
                </a:cubicBezTo>
                <a:cubicBezTo>
                  <a:pt x="1908" y="7918"/>
                  <a:pt x="0" y="10964"/>
                  <a:pt x="0" y="14759"/>
                </a:cubicBezTo>
                <a:cubicBezTo>
                  <a:pt x="0" y="18554"/>
                  <a:pt x="1908" y="21600"/>
                  <a:pt x="4285" y="21600"/>
                </a:cubicBezTo>
                <a:cubicBezTo>
                  <a:pt x="17286" y="21600"/>
                  <a:pt x="17286" y="21600"/>
                  <a:pt x="17286" y="21600"/>
                </a:cubicBezTo>
                <a:cubicBezTo>
                  <a:pt x="19663" y="21600"/>
                  <a:pt x="21600" y="18554"/>
                  <a:pt x="21600" y="14759"/>
                </a:cubicBezTo>
                <a:cubicBezTo>
                  <a:pt x="21600" y="11151"/>
                  <a:pt x="19839" y="8200"/>
                  <a:pt x="17609" y="7918"/>
                </a:cubicBezTo>
              </a:path>
            </a:pathLst>
          </a:custGeom>
          <a:solidFill>
            <a:srgbClr val="001BA0">
              <a:alpha val="22000"/>
            </a:srgbClr>
          </a:solidFill>
          <a:ln w="12700">
            <a:miter lim="400000"/>
          </a:ln>
        </p:spPr>
        <p:txBody>
          <a:bodyPr lIns="45719" rIns="45719"/>
          <a:lstStyle/>
          <a:p>
            <a:pPr>
              <a:defRPr>
                <a:solidFill>
                  <a:srgbClr val="FFFFFF"/>
                </a:solidFill>
              </a:defRPr>
            </a:pPr>
            <a:endParaRPr/>
          </a:p>
        </p:txBody>
      </p:sp>
      <p:grpSp>
        <p:nvGrpSpPr>
          <p:cNvPr id="230" name="Group 26"/>
          <p:cNvGrpSpPr/>
          <p:nvPr/>
        </p:nvGrpSpPr>
        <p:grpSpPr>
          <a:xfrm>
            <a:off x="7120794" y="1787818"/>
            <a:ext cx="2547311" cy="3289007"/>
            <a:chOff x="0" y="0"/>
            <a:chExt cx="2547310" cy="3289005"/>
          </a:xfrm>
        </p:grpSpPr>
        <p:sp>
          <p:nvSpPr>
            <p:cNvPr id="228" name="Freeform 27"/>
            <p:cNvSpPr/>
            <p:nvPr/>
          </p:nvSpPr>
          <p:spPr>
            <a:xfrm>
              <a:off x="238894" y="-1"/>
              <a:ext cx="2072293" cy="2933435"/>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4877" y="55"/>
                    <a:pt x="0" y="3500"/>
                    <a:pt x="0" y="7765"/>
                  </a:cubicBezTo>
                  <a:cubicBezTo>
                    <a:pt x="155" y="9296"/>
                    <a:pt x="697" y="10773"/>
                    <a:pt x="1858" y="11976"/>
                  </a:cubicBezTo>
                  <a:cubicBezTo>
                    <a:pt x="1858" y="11976"/>
                    <a:pt x="1858" y="11976"/>
                    <a:pt x="1858" y="11976"/>
                  </a:cubicBezTo>
                  <a:cubicBezTo>
                    <a:pt x="10761" y="21600"/>
                    <a:pt x="10761" y="21600"/>
                    <a:pt x="10761" y="21600"/>
                  </a:cubicBezTo>
                  <a:cubicBezTo>
                    <a:pt x="19742" y="11976"/>
                    <a:pt x="19742" y="11976"/>
                    <a:pt x="19742" y="11976"/>
                  </a:cubicBezTo>
                  <a:cubicBezTo>
                    <a:pt x="20981" y="10718"/>
                    <a:pt x="21600" y="9242"/>
                    <a:pt x="21600" y="7656"/>
                  </a:cubicBezTo>
                  <a:cubicBezTo>
                    <a:pt x="21600" y="3445"/>
                    <a:pt x="16723" y="0"/>
                    <a:pt x="10761" y="0"/>
                  </a:cubicBezTo>
                  <a:close/>
                  <a:moveTo>
                    <a:pt x="10761" y="12741"/>
                  </a:moveTo>
                  <a:cubicBezTo>
                    <a:pt x="6890" y="12741"/>
                    <a:pt x="3794" y="10445"/>
                    <a:pt x="3794" y="7656"/>
                  </a:cubicBezTo>
                  <a:cubicBezTo>
                    <a:pt x="3794" y="4922"/>
                    <a:pt x="6890" y="2679"/>
                    <a:pt x="10761" y="2679"/>
                  </a:cubicBezTo>
                  <a:cubicBezTo>
                    <a:pt x="14710" y="2679"/>
                    <a:pt x="17961" y="4922"/>
                    <a:pt x="17961" y="7656"/>
                  </a:cubicBezTo>
                  <a:cubicBezTo>
                    <a:pt x="17961" y="10445"/>
                    <a:pt x="14710" y="12741"/>
                    <a:pt x="10761" y="12741"/>
                  </a:cubicBezTo>
                  <a:close/>
                  <a:moveTo>
                    <a:pt x="13858" y="7656"/>
                  </a:moveTo>
                  <a:cubicBezTo>
                    <a:pt x="13858" y="8859"/>
                    <a:pt x="12465" y="9843"/>
                    <a:pt x="10761" y="9843"/>
                  </a:cubicBezTo>
                  <a:cubicBezTo>
                    <a:pt x="9213" y="9843"/>
                    <a:pt x="7897" y="8859"/>
                    <a:pt x="7897" y="7656"/>
                  </a:cubicBezTo>
                  <a:cubicBezTo>
                    <a:pt x="7897" y="6562"/>
                    <a:pt x="9213" y="5578"/>
                    <a:pt x="10761" y="5578"/>
                  </a:cubicBezTo>
                  <a:cubicBezTo>
                    <a:pt x="12465" y="5578"/>
                    <a:pt x="13858" y="6562"/>
                    <a:pt x="13858" y="7656"/>
                  </a:cubicBezTo>
                  <a:close/>
                </a:path>
              </a:pathLst>
            </a:custGeom>
            <a:solidFill>
              <a:srgbClr val="3EB5E6"/>
            </a:solidFill>
            <a:ln w="12700" cap="flat">
              <a:noFill/>
              <a:miter lim="400000"/>
            </a:ln>
            <a:effectLst/>
          </p:spPr>
          <p:txBody>
            <a:bodyPr wrap="square" lIns="45719" tIns="45719" rIns="45719" bIns="45719" numCol="1" anchor="t">
              <a:noAutofit/>
            </a:bodyPr>
            <a:lstStyle/>
            <a:p>
              <a:pPr defTabSz="1785447">
                <a:defRPr sz="5300"/>
              </a:pPr>
              <a:endParaRPr/>
            </a:p>
          </p:txBody>
        </p:sp>
        <p:sp>
          <p:nvSpPr>
            <p:cNvPr id="229" name="Freeform 33"/>
            <p:cNvSpPr/>
            <p:nvPr/>
          </p:nvSpPr>
          <p:spPr>
            <a:xfrm>
              <a:off x="-1" y="3066779"/>
              <a:ext cx="2547312" cy="222227"/>
            </a:xfrm>
            <a:custGeom>
              <a:avLst/>
              <a:gdLst/>
              <a:ahLst/>
              <a:cxnLst>
                <a:cxn ang="0">
                  <a:pos x="wd2" y="hd2"/>
                </a:cxn>
                <a:cxn ang="5400000">
                  <a:pos x="wd2" y="hd2"/>
                </a:cxn>
                <a:cxn ang="10800000">
                  <a:pos x="wd2" y="hd2"/>
                </a:cxn>
                <a:cxn ang="16200000">
                  <a:pos x="wd2" y="hd2"/>
                </a:cxn>
              </a:cxnLst>
              <a:rect l="0" t="0" r="r" b="b"/>
              <a:pathLst>
                <a:path w="21600" h="21600" extrusionOk="0">
                  <a:moveTo>
                    <a:pt x="945" y="0"/>
                  </a:moveTo>
                  <a:cubicBezTo>
                    <a:pt x="20655" y="0"/>
                    <a:pt x="20655" y="0"/>
                    <a:pt x="20655" y="0"/>
                  </a:cubicBezTo>
                  <a:cubicBezTo>
                    <a:pt x="21096" y="0"/>
                    <a:pt x="21600" y="4320"/>
                    <a:pt x="21600" y="10800"/>
                  </a:cubicBezTo>
                  <a:cubicBezTo>
                    <a:pt x="21600" y="10800"/>
                    <a:pt x="21600" y="10800"/>
                    <a:pt x="21600" y="10800"/>
                  </a:cubicBezTo>
                  <a:cubicBezTo>
                    <a:pt x="21600" y="16560"/>
                    <a:pt x="21096" y="21600"/>
                    <a:pt x="20655" y="21600"/>
                  </a:cubicBezTo>
                  <a:cubicBezTo>
                    <a:pt x="945" y="21600"/>
                    <a:pt x="945" y="21600"/>
                    <a:pt x="945" y="21600"/>
                  </a:cubicBezTo>
                  <a:cubicBezTo>
                    <a:pt x="378" y="21600"/>
                    <a:pt x="0" y="16560"/>
                    <a:pt x="0" y="10800"/>
                  </a:cubicBezTo>
                  <a:cubicBezTo>
                    <a:pt x="0" y="10800"/>
                    <a:pt x="0" y="10800"/>
                    <a:pt x="0" y="10800"/>
                  </a:cubicBezTo>
                  <a:cubicBezTo>
                    <a:pt x="0" y="4320"/>
                    <a:pt x="378" y="0"/>
                    <a:pt x="945" y="0"/>
                  </a:cubicBezTo>
                  <a:close/>
                </a:path>
              </a:pathLst>
            </a:custGeom>
            <a:solidFill>
              <a:srgbClr val="3EB5E6"/>
            </a:solidFill>
            <a:ln w="12700" cap="flat">
              <a:noFill/>
              <a:miter lim="400000"/>
            </a:ln>
            <a:effectLst/>
          </p:spPr>
          <p:txBody>
            <a:bodyPr wrap="square" lIns="45719" tIns="45719" rIns="45719" bIns="45719" numCol="1" anchor="t">
              <a:noAutofit/>
            </a:bodyPr>
            <a:lstStyle/>
            <a:p>
              <a:pPr defTabSz="1785447">
                <a:defRPr sz="5300"/>
              </a:pPr>
              <a:endParaRPr/>
            </a:p>
          </p:txBody>
        </p:sp>
      </p:grpSp>
      <p:sp>
        <p:nvSpPr>
          <p:cNvPr id="231" name="Straight Connector 34"/>
          <p:cNvSpPr/>
          <p:nvPr/>
        </p:nvSpPr>
        <p:spPr>
          <a:xfrm>
            <a:off x="529590" y="2092045"/>
            <a:ext cx="882492" cy="1"/>
          </a:xfrm>
          <a:prstGeom prst="line">
            <a:avLst/>
          </a:prstGeom>
          <a:ln w="76200" cap="rnd">
            <a:solidFill>
              <a:srgbClr val="3EB5E6"/>
            </a:solidFill>
          </a:ln>
        </p:spPr>
        <p:txBody>
          <a:bodyPr lIns="45719" rIns="45719"/>
          <a:lstStyle/>
          <a:p>
            <a:endParaRPr/>
          </a:p>
        </p:txBody>
      </p:sp>
      <p:sp>
        <p:nvSpPr>
          <p:cNvPr id="232"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©2017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233"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47077431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Orange">
    <p:bg>
      <p:bgPr>
        <a:gradFill flip="none" rotWithShape="1">
          <a:gsLst>
            <a:gs pos="30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grpSp>
        <p:nvGrpSpPr>
          <p:cNvPr id="262" name="Group 93"/>
          <p:cNvGrpSpPr/>
          <p:nvPr/>
        </p:nvGrpSpPr>
        <p:grpSpPr>
          <a:xfrm>
            <a:off x="5654841" y="516898"/>
            <a:ext cx="6014501" cy="5837873"/>
            <a:chOff x="0" y="0"/>
            <a:chExt cx="6014500" cy="5837871"/>
          </a:xfrm>
        </p:grpSpPr>
        <p:sp>
          <p:nvSpPr>
            <p:cNvPr id="240"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1"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2"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3"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4"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5"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6"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7"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8"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9"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0"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1"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2"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3"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4"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5"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6"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7"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8"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9"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60"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61"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grpSp>
      <p:sp>
        <p:nvSpPr>
          <p:cNvPr id="263"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264" name="Straight Connector 50"/>
          <p:cNvSpPr/>
          <p:nvPr/>
        </p:nvSpPr>
        <p:spPr>
          <a:xfrm>
            <a:off x="531494" y="4616908"/>
            <a:ext cx="1590676" cy="1"/>
          </a:xfrm>
          <a:prstGeom prst="line">
            <a:avLst/>
          </a:prstGeom>
          <a:ln w="76200" cap="rnd">
            <a:solidFill>
              <a:srgbClr val="FFD466"/>
            </a:solidFill>
          </a:ln>
        </p:spPr>
        <p:txBody>
          <a:bodyPr lIns="45719" rIns="45719"/>
          <a:lstStyle/>
          <a:p>
            <a:endParaRPr/>
          </a:p>
        </p:txBody>
      </p:sp>
      <p:sp>
        <p:nvSpPr>
          <p:cNvPr id="265" name="Body Level One…"/>
          <p:cNvSpPr txBox="1">
            <a:spLocks noGrp="1"/>
          </p:cNvSpPr>
          <p:nvPr>
            <p:ph type="body" sz="quarter" idx="1"/>
          </p:nvPr>
        </p:nvSpPr>
        <p:spPr>
          <a:xfrm>
            <a:off x="478632" y="4891087"/>
            <a:ext cx="6436518" cy="1601789"/>
          </a:xfrm>
          <a:prstGeom prst="rect">
            <a:avLst/>
          </a:prstGeom>
        </p:spPr>
        <p:txBody>
          <a:bodyPr>
            <a:normAutofit/>
          </a:bodyPr>
          <a:lstStyle>
            <a:lvl1pPr marL="0" indent="0">
              <a:buFont typeface="Microsoft Sans Serif"/>
              <a:buChar char="​"/>
              <a:defRPr spc="30">
                <a:solidFill>
                  <a:srgbClr val="FFFFFF"/>
                </a:solidFill>
              </a:defRPr>
            </a:lvl1pPr>
            <a:lvl2pPr marL="0" indent="0">
              <a:buFont typeface="Microsoft Sans Serif"/>
              <a:buChar char="​"/>
              <a:defRPr spc="30">
                <a:solidFill>
                  <a:srgbClr val="FFFFFF"/>
                </a:solidFill>
              </a:defRPr>
            </a:lvl2pPr>
            <a:lvl3pPr marL="0" indent="0">
              <a:buFont typeface="Microsoft Sans Serif"/>
              <a:buChar char="​"/>
              <a:defRPr spc="30">
                <a:solidFill>
                  <a:srgbClr val="FFFFFF"/>
                </a:solidFill>
              </a:defRPr>
            </a:lvl3pPr>
            <a:lvl4pPr marL="0" indent="0">
              <a:buFont typeface="Microsoft Sans Serif"/>
              <a:buChar char="​"/>
              <a:defRPr spc="30">
                <a:solidFill>
                  <a:srgbClr val="FFFFFF"/>
                </a:solidFill>
              </a:defRPr>
            </a:lvl4pPr>
            <a:lvl5pPr>
              <a:buFont typeface="Microsoft Sans Serif"/>
              <a:defRPr spc="3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274" name="Group 36"/>
          <p:cNvGrpSpPr/>
          <p:nvPr/>
        </p:nvGrpSpPr>
        <p:grpSpPr>
          <a:xfrm>
            <a:off x="495299" y="582286"/>
            <a:ext cx="2263943" cy="493726"/>
            <a:chOff x="0" y="0"/>
            <a:chExt cx="2263942" cy="493724"/>
          </a:xfrm>
        </p:grpSpPr>
        <p:sp>
          <p:nvSpPr>
            <p:cNvPr id="266" name="Freeform 38"/>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7" name="Freeform 40"/>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8" name="Freeform 51"/>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9" name="Freeform 52"/>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70" name="Freeform 53"/>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71" name="Freeform 54"/>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72" name="Freeform 55"/>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73" name="Freeform 56"/>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27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35325373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Segue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282" name="Title Text"/>
          <p:cNvSpPr txBox="1">
            <a:spLocks noGrp="1"/>
          </p:cNvSpPr>
          <p:nvPr>
            <p:ph type="title"/>
          </p:nvPr>
        </p:nvSpPr>
        <p:spPr>
          <a:xfrm>
            <a:off x="464552" y="1706563"/>
            <a:ext cx="5479048" cy="3231161"/>
          </a:xfrm>
          <a:prstGeom prst="rect">
            <a:avLst/>
          </a:prstGeom>
        </p:spPr>
        <p:txBody>
          <a:bodyPr>
            <a:normAutofit/>
          </a:bodyPr>
          <a:lstStyle>
            <a:lvl1pPr>
              <a:lnSpc>
                <a:spcPct val="94000"/>
              </a:lnSpc>
              <a:defRPr sz="4800">
                <a:solidFill>
                  <a:srgbClr val="FFFFFF"/>
                </a:solidFill>
              </a:defRPr>
            </a:lvl1pPr>
          </a:lstStyle>
          <a:p>
            <a:r>
              <a:t>Title Text</a:t>
            </a:r>
          </a:p>
        </p:txBody>
      </p:sp>
      <p:sp>
        <p:nvSpPr>
          <p:cNvPr id="283"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84" name="Straight Connector 4"/>
          <p:cNvSpPr/>
          <p:nvPr/>
        </p:nvSpPr>
        <p:spPr>
          <a:xfrm>
            <a:off x="529590" y="5186722"/>
            <a:ext cx="880111" cy="1"/>
          </a:xfrm>
          <a:prstGeom prst="line">
            <a:avLst/>
          </a:prstGeom>
          <a:ln w="76200" cap="rnd">
            <a:solidFill>
              <a:srgbClr val="FFD466"/>
            </a:solidFill>
          </a:ln>
        </p:spPr>
        <p:txBody>
          <a:bodyPr lIns="45719" rIns="45719"/>
          <a:lstStyle/>
          <a:p>
            <a:endParaRPr/>
          </a:p>
        </p:txBody>
      </p:sp>
      <p:sp>
        <p:nvSpPr>
          <p:cNvPr id="28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76167674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Big Statement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292"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293" name="Title Text"/>
          <p:cNvSpPr txBox="1">
            <a:spLocks noGrp="1"/>
          </p:cNvSpPr>
          <p:nvPr>
            <p:ph type="title"/>
          </p:nvPr>
        </p:nvSpPr>
        <p:spPr>
          <a:xfrm>
            <a:off x="453126" y="1706564"/>
            <a:ext cx="6404877" cy="2258095"/>
          </a:xfrm>
          <a:prstGeom prst="rect">
            <a:avLst/>
          </a:prstGeom>
        </p:spPr>
        <p:txBody>
          <a:bodyPr>
            <a:normAutofit/>
          </a:bodyPr>
          <a:lstStyle>
            <a:lvl1pPr>
              <a:lnSpc>
                <a:spcPct val="92000"/>
              </a:lnSpc>
              <a:defRPr sz="6800">
                <a:solidFill>
                  <a:srgbClr val="FFFFFF"/>
                </a:solidFill>
              </a:defRPr>
            </a:lvl1pPr>
          </a:lstStyle>
          <a:p>
            <a:r>
              <a:t>Title Text</a:t>
            </a:r>
          </a:p>
        </p:txBody>
      </p:sp>
      <p:sp>
        <p:nvSpPr>
          <p:cNvPr id="294"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95" name="Straight Connector 5"/>
          <p:cNvSpPr/>
          <p:nvPr/>
        </p:nvSpPr>
        <p:spPr>
          <a:xfrm>
            <a:off x="529590" y="4157071"/>
            <a:ext cx="882492" cy="1"/>
          </a:xfrm>
          <a:prstGeom prst="line">
            <a:avLst/>
          </a:prstGeom>
          <a:ln w="76200" cap="rnd">
            <a:solidFill>
              <a:srgbClr val="FFD466"/>
            </a:solidFill>
          </a:ln>
        </p:spPr>
        <p:txBody>
          <a:bodyPr lIns="45719" rIns="45719"/>
          <a:lstStyle/>
          <a:p>
            <a:endParaRPr/>
          </a:p>
        </p:txBody>
      </p:sp>
      <p:sp>
        <p:nvSpPr>
          <p:cNvPr id="296"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53821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Quote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303"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04" name="Straight Connector 4"/>
          <p:cNvSpPr/>
          <p:nvPr/>
        </p:nvSpPr>
        <p:spPr>
          <a:xfrm>
            <a:off x="529590" y="1746293"/>
            <a:ext cx="880111" cy="1"/>
          </a:xfrm>
          <a:prstGeom prst="line">
            <a:avLst/>
          </a:prstGeom>
          <a:ln w="76200" cap="rnd">
            <a:solidFill>
              <a:srgbClr val="FFD466"/>
            </a:solidFill>
          </a:ln>
        </p:spPr>
        <p:txBody>
          <a:bodyPr lIns="45719" rIns="45719"/>
          <a:lstStyle/>
          <a:p>
            <a:endParaRPr/>
          </a:p>
        </p:txBody>
      </p:sp>
      <p:sp>
        <p:nvSpPr>
          <p:cNvPr id="30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68461949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hank You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grpSp>
        <p:nvGrpSpPr>
          <p:cNvPr id="318" name="Group 17"/>
          <p:cNvGrpSpPr/>
          <p:nvPr/>
        </p:nvGrpSpPr>
        <p:grpSpPr>
          <a:xfrm>
            <a:off x="472174" y="2599534"/>
            <a:ext cx="8875157" cy="1094647"/>
            <a:chOff x="0" y="0"/>
            <a:chExt cx="8875155" cy="1094645"/>
          </a:xfrm>
        </p:grpSpPr>
        <p:sp>
          <p:nvSpPr>
            <p:cNvPr id="312" name="TextBox 18"/>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313"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316" name="Group 5"/>
            <p:cNvGrpSpPr/>
            <p:nvPr/>
          </p:nvGrpSpPr>
          <p:grpSpPr>
            <a:xfrm>
              <a:off x="2655913" y="1288"/>
              <a:ext cx="348549" cy="344452"/>
              <a:chOff x="0" y="0"/>
              <a:chExt cx="348547" cy="344450"/>
            </a:xfrm>
          </p:grpSpPr>
          <p:sp>
            <p:nvSpPr>
              <p:cNvPr id="314"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15"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317"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319" name="TextBox 45"/>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320" name="Freeform 25"/>
          <p:cNvSpPr/>
          <p:nvPr/>
        </p:nvSpPr>
        <p:spPr>
          <a:xfrm>
            <a:off x="6411931" y="390525"/>
            <a:ext cx="5185263" cy="3248699"/>
          </a:xfrm>
          <a:custGeom>
            <a:avLst/>
            <a:gdLst/>
            <a:ahLst/>
            <a:cxnLst>
              <a:cxn ang="0">
                <a:pos x="wd2" y="hd2"/>
              </a:cxn>
              <a:cxn ang="5400000">
                <a:pos x="wd2" y="hd2"/>
              </a:cxn>
              <a:cxn ang="10800000">
                <a:pos x="wd2" y="hd2"/>
              </a:cxn>
              <a:cxn ang="16200000">
                <a:pos x="wd2" y="hd2"/>
              </a:cxn>
            </a:cxnLst>
            <a:rect l="0" t="0" r="r" b="b"/>
            <a:pathLst>
              <a:path w="21600" h="21600" extrusionOk="0">
                <a:moveTo>
                  <a:pt x="17609" y="7918"/>
                </a:moveTo>
                <a:cubicBezTo>
                  <a:pt x="17667" y="7497"/>
                  <a:pt x="17697" y="7028"/>
                  <a:pt x="17697" y="6560"/>
                </a:cubicBezTo>
                <a:cubicBezTo>
                  <a:pt x="17697" y="2905"/>
                  <a:pt x="15848" y="0"/>
                  <a:pt x="13588" y="0"/>
                </a:cubicBezTo>
                <a:cubicBezTo>
                  <a:pt x="11886" y="0"/>
                  <a:pt x="10477" y="1593"/>
                  <a:pt x="9832" y="3889"/>
                </a:cubicBezTo>
                <a:cubicBezTo>
                  <a:pt x="9421" y="3561"/>
                  <a:pt x="8980" y="3420"/>
                  <a:pt x="8511" y="3420"/>
                </a:cubicBezTo>
                <a:cubicBezTo>
                  <a:pt x="6897" y="3420"/>
                  <a:pt x="5605" y="5388"/>
                  <a:pt x="5488" y="7918"/>
                </a:cubicBezTo>
                <a:cubicBezTo>
                  <a:pt x="4285" y="7918"/>
                  <a:pt x="4285" y="7918"/>
                  <a:pt x="4285" y="7918"/>
                </a:cubicBezTo>
                <a:cubicBezTo>
                  <a:pt x="1908" y="7918"/>
                  <a:pt x="0" y="10964"/>
                  <a:pt x="0" y="14759"/>
                </a:cubicBezTo>
                <a:cubicBezTo>
                  <a:pt x="0" y="18554"/>
                  <a:pt x="1908" y="21600"/>
                  <a:pt x="4285" y="21600"/>
                </a:cubicBezTo>
                <a:cubicBezTo>
                  <a:pt x="17286" y="21600"/>
                  <a:pt x="17286" y="21600"/>
                  <a:pt x="17286" y="21600"/>
                </a:cubicBezTo>
                <a:cubicBezTo>
                  <a:pt x="19663" y="21600"/>
                  <a:pt x="21600" y="18554"/>
                  <a:pt x="21600" y="14759"/>
                </a:cubicBezTo>
                <a:cubicBezTo>
                  <a:pt x="21600" y="11151"/>
                  <a:pt x="19839" y="8200"/>
                  <a:pt x="17609" y="7918"/>
                </a:cubicBezTo>
              </a:path>
            </a:pathLst>
          </a:custGeom>
          <a:solidFill>
            <a:srgbClr val="AA2C14">
              <a:alpha val="15000"/>
            </a:srgbClr>
          </a:solidFill>
          <a:ln w="12700">
            <a:miter lim="400000"/>
          </a:ln>
        </p:spPr>
        <p:txBody>
          <a:bodyPr lIns="45719" rIns="45719"/>
          <a:lstStyle/>
          <a:p>
            <a:endParaRPr/>
          </a:p>
        </p:txBody>
      </p:sp>
      <p:grpSp>
        <p:nvGrpSpPr>
          <p:cNvPr id="323" name="Group 26"/>
          <p:cNvGrpSpPr/>
          <p:nvPr/>
        </p:nvGrpSpPr>
        <p:grpSpPr>
          <a:xfrm>
            <a:off x="7120794" y="1787818"/>
            <a:ext cx="2547311" cy="3289007"/>
            <a:chOff x="0" y="0"/>
            <a:chExt cx="2547310" cy="3289005"/>
          </a:xfrm>
        </p:grpSpPr>
        <p:sp>
          <p:nvSpPr>
            <p:cNvPr id="321" name="Freeform 27"/>
            <p:cNvSpPr/>
            <p:nvPr/>
          </p:nvSpPr>
          <p:spPr>
            <a:xfrm>
              <a:off x="238894" y="-1"/>
              <a:ext cx="2072293" cy="2933435"/>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4877" y="55"/>
                    <a:pt x="0" y="3500"/>
                    <a:pt x="0" y="7765"/>
                  </a:cubicBezTo>
                  <a:cubicBezTo>
                    <a:pt x="155" y="9296"/>
                    <a:pt x="697" y="10773"/>
                    <a:pt x="1858" y="11976"/>
                  </a:cubicBezTo>
                  <a:cubicBezTo>
                    <a:pt x="1858" y="11976"/>
                    <a:pt x="1858" y="11976"/>
                    <a:pt x="1858" y="11976"/>
                  </a:cubicBezTo>
                  <a:cubicBezTo>
                    <a:pt x="10761" y="21600"/>
                    <a:pt x="10761" y="21600"/>
                    <a:pt x="10761" y="21600"/>
                  </a:cubicBezTo>
                  <a:cubicBezTo>
                    <a:pt x="19742" y="11976"/>
                    <a:pt x="19742" y="11976"/>
                    <a:pt x="19742" y="11976"/>
                  </a:cubicBezTo>
                  <a:cubicBezTo>
                    <a:pt x="20981" y="10718"/>
                    <a:pt x="21600" y="9242"/>
                    <a:pt x="21600" y="7656"/>
                  </a:cubicBezTo>
                  <a:cubicBezTo>
                    <a:pt x="21600" y="3445"/>
                    <a:pt x="16723" y="0"/>
                    <a:pt x="10761" y="0"/>
                  </a:cubicBezTo>
                  <a:close/>
                  <a:moveTo>
                    <a:pt x="10761" y="12741"/>
                  </a:moveTo>
                  <a:cubicBezTo>
                    <a:pt x="6890" y="12741"/>
                    <a:pt x="3794" y="10445"/>
                    <a:pt x="3794" y="7656"/>
                  </a:cubicBezTo>
                  <a:cubicBezTo>
                    <a:pt x="3794" y="4922"/>
                    <a:pt x="6890" y="2679"/>
                    <a:pt x="10761" y="2679"/>
                  </a:cubicBezTo>
                  <a:cubicBezTo>
                    <a:pt x="14710" y="2679"/>
                    <a:pt x="17961" y="4922"/>
                    <a:pt x="17961" y="7656"/>
                  </a:cubicBezTo>
                  <a:cubicBezTo>
                    <a:pt x="17961" y="10445"/>
                    <a:pt x="14710" y="12741"/>
                    <a:pt x="10761" y="12741"/>
                  </a:cubicBezTo>
                  <a:close/>
                  <a:moveTo>
                    <a:pt x="13858" y="7656"/>
                  </a:moveTo>
                  <a:cubicBezTo>
                    <a:pt x="13858" y="8859"/>
                    <a:pt x="12465" y="9843"/>
                    <a:pt x="10761" y="9843"/>
                  </a:cubicBezTo>
                  <a:cubicBezTo>
                    <a:pt x="9213" y="9843"/>
                    <a:pt x="7897" y="8859"/>
                    <a:pt x="7897" y="7656"/>
                  </a:cubicBezTo>
                  <a:cubicBezTo>
                    <a:pt x="7897" y="6562"/>
                    <a:pt x="9213" y="5578"/>
                    <a:pt x="10761" y="5578"/>
                  </a:cubicBezTo>
                  <a:cubicBezTo>
                    <a:pt x="12465" y="5578"/>
                    <a:pt x="13858" y="6562"/>
                    <a:pt x="13858" y="7656"/>
                  </a:cubicBezTo>
                  <a:close/>
                </a:path>
              </a:pathLst>
            </a:custGeom>
            <a:solidFill>
              <a:srgbClr val="FFD466"/>
            </a:solidFill>
            <a:ln w="12700" cap="flat">
              <a:noFill/>
              <a:miter lim="400000"/>
            </a:ln>
            <a:effectLst/>
          </p:spPr>
          <p:txBody>
            <a:bodyPr wrap="square" lIns="45719" tIns="45719" rIns="45719" bIns="45719" numCol="1" anchor="t">
              <a:noAutofit/>
            </a:bodyPr>
            <a:lstStyle/>
            <a:p>
              <a:pPr defTabSz="1785447">
                <a:defRPr sz="5300"/>
              </a:pPr>
              <a:endParaRPr/>
            </a:p>
          </p:txBody>
        </p:sp>
        <p:sp>
          <p:nvSpPr>
            <p:cNvPr id="322" name="Freeform 33"/>
            <p:cNvSpPr/>
            <p:nvPr/>
          </p:nvSpPr>
          <p:spPr>
            <a:xfrm>
              <a:off x="-1" y="3066779"/>
              <a:ext cx="2547312" cy="222227"/>
            </a:xfrm>
            <a:custGeom>
              <a:avLst/>
              <a:gdLst/>
              <a:ahLst/>
              <a:cxnLst>
                <a:cxn ang="0">
                  <a:pos x="wd2" y="hd2"/>
                </a:cxn>
                <a:cxn ang="5400000">
                  <a:pos x="wd2" y="hd2"/>
                </a:cxn>
                <a:cxn ang="10800000">
                  <a:pos x="wd2" y="hd2"/>
                </a:cxn>
                <a:cxn ang="16200000">
                  <a:pos x="wd2" y="hd2"/>
                </a:cxn>
              </a:cxnLst>
              <a:rect l="0" t="0" r="r" b="b"/>
              <a:pathLst>
                <a:path w="21600" h="21600" extrusionOk="0">
                  <a:moveTo>
                    <a:pt x="945" y="0"/>
                  </a:moveTo>
                  <a:cubicBezTo>
                    <a:pt x="20655" y="0"/>
                    <a:pt x="20655" y="0"/>
                    <a:pt x="20655" y="0"/>
                  </a:cubicBezTo>
                  <a:cubicBezTo>
                    <a:pt x="21096" y="0"/>
                    <a:pt x="21600" y="4320"/>
                    <a:pt x="21600" y="10800"/>
                  </a:cubicBezTo>
                  <a:cubicBezTo>
                    <a:pt x="21600" y="10800"/>
                    <a:pt x="21600" y="10800"/>
                    <a:pt x="21600" y="10800"/>
                  </a:cubicBezTo>
                  <a:cubicBezTo>
                    <a:pt x="21600" y="16560"/>
                    <a:pt x="21096" y="21600"/>
                    <a:pt x="20655" y="21600"/>
                  </a:cubicBezTo>
                  <a:cubicBezTo>
                    <a:pt x="945" y="21600"/>
                    <a:pt x="945" y="21600"/>
                    <a:pt x="945" y="21600"/>
                  </a:cubicBezTo>
                  <a:cubicBezTo>
                    <a:pt x="378" y="21600"/>
                    <a:pt x="0" y="16560"/>
                    <a:pt x="0" y="10800"/>
                  </a:cubicBezTo>
                  <a:cubicBezTo>
                    <a:pt x="0" y="10800"/>
                    <a:pt x="0" y="10800"/>
                    <a:pt x="0" y="10800"/>
                  </a:cubicBezTo>
                  <a:cubicBezTo>
                    <a:pt x="0" y="4320"/>
                    <a:pt x="378" y="0"/>
                    <a:pt x="945" y="0"/>
                  </a:cubicBezTo>
                  <a:close/>
                </a:path>
              </a:pathLst>
            </a:custGeom>
            <a:solidFill>
              <a:srgbClr val="FFD466"/>
            </a:solidFill>
            <a:ln w="12700" cap="flat">
              <a:noFill/>
              <a:miter lim="400000"/>
            </a:ln>
            <a:effectLst/>
          </p:spPr>
          <p:txBody>
            <a:bodyPr wrap="square" lIns="45719" tIns="45719" rIns="45719" bIns="45719" numCol="1" anchor="t">
              <a:noAutofit/>
            </a:bodyPr>
            <a:lstStyle/>
            <a:p>
              <a:pPr defTabSz="1785447">
                <a:defRPr sz="5300"/>
              </a:pPr>
              <a:endParaRPr/>
            </a:p>
          </p:txBody>
        </p:sp>
      </p:grpSp>
      <p:sp>
        <p:nvSpPr>
          <p:cNvPr id="324" name="Straight Connector 34"/>
          <p:cNvSpPr/>
          <p:nvPr/>
        </p:nvSpPr>
        <p:spPr>
          <a:xfrm>
            <a:off x="529590" y="2092045"/>
            <a:ext cx="882492" cy="1"/>
          </a:xfrm>
          <a:prstGeom prst="line">
            <a:avLst/>
          </a:prstGeom>
          <a:ln w="76200" cap="rnd">
            <a:solidFill>
              <a:srgbClr val="FFD466"/>
            </a:solidFill>
          </a:ln>
        </p:spPr>
        <p:txBody>
          <a:bodyPr lIns="45719" rIns="45719"/>
          <a:lstStyle/>
          <a:p>
            <a:endParaRPr/>
          </a:p>
        </p:txBody>
      </p:sp>
      <p:sp>
        <p:nvSpPr>
          <p:cNvPr id="325"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©2017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326"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34949021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grpSp>
        <p:nvGrpSpPr>
          <p:cNvPr id="355" name="Group 93"/>
          <p:cNvGrpSpPr/>
          <p:nvPr/>
        </p:nvGrpSpPr>
        <p:grpSpPr>
          <a:xfrm>
            <a:off x="5654841" y="516898"/>
            <a:ext cx="6014501" cy="5837873"/>
            <a:chOff x="0" y="0"/>
            <a:chExt cx="6014500" cy="5837871"/>
          </a:xfrm>
        </p:grpSpPr>
        <p:sp>
          <p:nvSpPr>
            <p:cNvPr id="333"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4"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5"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6"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7"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8"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9"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0"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1"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2"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3"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4"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5"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6"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7"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8"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9"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50"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51"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52"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53"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54"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grpSp>
      <p:sp>
        <p:nvSpPr>
          <p:cNvPr id="356"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357" name="Straight Connector 41"/>
          <p:cNvSpPr/>
          <p:nvPr/>
        </p:nvSpPr>
        <p:spPr>
          <a:xfrm>
            <a:off x="531494" y="4616908"/>
            <a:ext cx="1590676" cy="1"/>
          </a:xfrm>
          <a:prstGeom prst="line">
            <a:avLst/>
          </a:prstGeom>
          <a:ln w="76200" cap="rnd">
            <a:solidFill>
              <a:schemeClr val="accent4"/>
            </a:solidFill>
          </a:ln>
        </p:spPr>
        <p:txBody>
          <a:bodyPr lIns="45719" rIns="45719"/>
          <a:lstStyle/>
          <a:p>
            <a:endParaRPr/>
          </a:p>
        </p:txBody>
      </p:sp>
      <p:grpSp>
        <p:nvGrpSpPr>
          <p:cNvPr id="366" name="Group 36"/>
          <p:cNvGrpSpPr/>
          <p:nvPr/>
        </p:nvGrpSpPr>
        <p:grpSpPr>
          <a:xfrm>
            <a:off x="495299" y="582286"/>
            <a:ext cx="2263943" cy="493726"/>
            <a:chOff x="0" y="0"/>
            <a:chExt cx="2263942" cy="493724"/>
          </a:xfrm>
        </p:grpSpPr>
        <p:sp>
          <p:nvSpPr>
            <p:cNvPr id="358" name="Freeform 39"/>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59" name="Freeform 40"/>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0" name="Freeform 42"/>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1" name="Freeform 43"/>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2" name="Freeform 44"/>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3" name="Freeform 45"/>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4" name="Freeform 46"/>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5" name="Freeform 47"/>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367" name="Body Level One…"/>
          <p:cNvSpPr txBox="1">
            <a:spLocks noGrp="1"/>
          </p:cNvSpPr>
          <p:nvPr>
            <p:ph type="body" sz="quarter" idx="1"/>
          </p:nvPr>
        </p:nvSpPr>
        <p:spPr>
          <a:xfrm>
            <a:off x="478632" y="4891087"/>
            <a:ext cx="6436518" cy="1601789"/>
          </a:xfrm>
          <a:prstGeom prst="rect">
            <a:avLst/>
          </a:prstGeom>
        </p:spPr>
        <p:txBody>
          <a:bodyPr>
            <a:normAutofit/>
          </a:bodyPr>
          <a:lstStyle>
            <a:lvl1pPr marL="0" indent="0">
              <a:buFont typeface="Microsoft Sans Serif"/>
              <a:buChar char="​"/>
              <a:defRPr spc="30">
                <a:solidFill>
                  <a:srgbClr val="FFFFFF"/>
                </a:solidFill>
              </a:defRPr>
            </a:lvl1pPr>
            <a:lvl2pPr marL="0" indent="0">
              <a:buFont typeface="Microsoft Sans Serif"/>
              <a:buChar char="​"/>
              <a:defRPr spc="30">
                <a:solidFill>
                  <a:srgbClr val="FFFFFF"/>
                </a:solidFill>
              </a:defRPr>
            </a:lvl2pPr>
            <a:lvl3pPr marL="0" indent="0">
              <a:buFont typeface="Microsoft Sans Serif"/>
              <a:buChar char="​"/>
              <a:defRPr spc="30">
                <a:solidFill>
                  <a:srgbClr val="FFFFFF"/>
                </a:solidFill>
              </a:defRPr>
            </a:lvl3pPr>
            <a:lvl4pPr marL="0" indent="0">
              <a:buFont typeface="Microsoft Sans Serif"/>
              <a:buChar char="​"/>
              <a:defRPr spc="30">
                <a:solidFill>
                  <a:srgbClr val="FFFFFF"/>
                </a:solidFill>
              </a:defRPr>
            </a:lvl4pPr>
            <a:lvl5pPr>
              <a:buFont typeface="Microsoft Sans Serif"/>
              <a:defRPr spc="3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68"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74938919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2B116-84E3-4316-AAC5-77C0D8AAC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4A6665-5DE7-4720-AB99-AAE7A59120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3B60F9-9400-4877-83DB-BAA4F0DC01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E7F47D-9AC9-4C1A-8819-69CB88500ABC}"/>
              </a:ext>
            </a:extLst>
          </p:cNvPr>
          <p:cNvSpPr>
            <a:spLocks noGrp="1"/>
          </p:cNvSpPr>
          <p:nvPr>
            <p:ph type="dt" sz="half" idx="10"/>
          </p:nvPr>
        </p:nvSpPr>
        <p:spPr/>
        <p:txBody>
          <a:bodyPr/>
          <a:lstStyle/>
          <a:p>
            <a:fld id="{B3F42807-23F8-4AF9-AEB9-9C67461C1A20}" type="datetimeFigureOut">
              <a:rPr lang="en-US" smtClean="0"/>
              <a:t>11/4/2021</a:t>
            </a:fld>
            <a:endParaRPr lang="en-US"/>
          </a:p>
        </p:txBody>
      </p:sp>
      <p:sp>
        <p:nvSpPr>
          <p:cNvPr id="6" name="Footer Placeholder 5">
            <a:extLst>
              <a:ext uri="{FF2B5EF4-FFF2-40B4-BE49-F238E27FC236}">
                <a16:creationId xmlns:a16="http://schemas.microsoft.com/office/drawing/2014/main" id="{4BA63EC1-099F-4FEA-83A5-DD9F0EEFA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1E7246-8080-472C-9F82-0D56B43655FD}"/>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5684295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Segu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375" name="Title Text"/>
          <p:cNvSpPr txBox="1">
            <a:spLocks noGrp="1"/>
          </p:cNvSpPr>
          <p:nvPr>
            <p:ph type="title"/>
          </p:nvPr>
        </p:nvSpPr>
        <p:spPr>
          <a:xfrm>
            <a:off x="464552" y="1706563"/>
            <a:ext cx="5479048" cy="3231161"/>
          </a:xfrm>
          <a:prstGeom prst="rect">
            <a:avLst/>
          </a:prstGeom>
        </p:spPr>
        <p:txBody>
          <a:bodyPr>
            <a:normAutofit/>
          </a:bodyPr>
          <a:lstStyle>
            <a:lvl1pPr>
              <a:lnSpc>
                <a:spcPct val="94000"/>
              </a:lnSpc>
              <a:defRPr sz="4800">
                <a:solidFill>
                  <a:srgbClr val="FFFFFF"/>
                </a:solidFill>
              </a:defRPr>
            </a:lvl1pPr>
          </a:lstStyle>
          <a:p>
            <a:r>
              <a:t>Title Text</a:t>
            </a:r>
          </a:p>
        </p:txBody>
      </p:sp>
      <p:sp>
        <p:nvSpPr>
          <p:cNvPr id="376"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77" name="Straight Connector 4"/>
          <p:cNvSpPr/>
          <p:nvPr/>
        </p:nvSpPr>
        <p:spPr>
          <a:xfrm>
            <a:off x="529590" y="5186722"/>
            <a:ext cx="880111" cy="1"/>
          </a:xfrm>
          <a:prstGeom prst="line">
            <a:avLst/>
          </a:prstGeom>
          <a:ln w="76200" cap="rnd">
            <a:solidFill>
              <a:schemeClr val="accent4"/>
            </a:solidFill>
          </a:ln>
        </p:spPr>
        <p:txBody>
          <a:bodyPr lIns="45719" rIns="45719"/>
          <a:lstStyle/>
          <a:p>
            <a:endParaRPr/>
          </a:p>
        </p:txBody>
      </p:sp>
      <p:sp>
        <p:nvSpPr>
          <p:cNvPr id="378"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73516593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Big Statement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385"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386" name="Title Text"/>
          <p:cNvSpPr txBox="1">
            <a:spLocks noGrp="1"/>
          </p:cNvSpPr>
          <p:nvPr>
            <p:ph type="title"/>
          </p:nvPr>
        </p:nvSpPr>
        <p:spPr>
          <a:xfrm>
            <a:off x="449313" y="1706563"/>
            <a:ext cx="6430912" cy="2258095"/>
          </a:xfrm>
          <a:prstGeom prst="rect">
            <a:avLst/>
          </a:prstGeom>
        </p:spPr>
        <p:txBody>
          <a:bodyPr>
            <a:normAutofit/>
          </a:bodyPr>
          <a:lstStyle>
            <a:lvl1pPr>
              <a:lnSpc>
                <a:spcPct val="92000"/>
              </a:lnSpc>
              <a:defRPr sz="6800">
                <a:solidFill>
                  <a:srgbClr val="FFFFFF"/>
                </a:solidFill>
              </a:defRPr>
            </a:lvl1pPr>
          </a:lstStyle>
          <a:p>
            <a:r>
              <a:t>Title Text</a:t>
            </a:r>
          </a:p>
        </p:txBody>
      </p:sp>
      <p:sp>
        <p:nvSpPr>
          <p:cNvPr id="387"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88" name="Straight Connector 5"/>
          <p:cNvSpPr/>
          <p:nvPr/>
        </p:nvSpPr>
        <p:spPr>
          <a:xfrm>
            <a:off x="529590" y="4157071"/>
            <a:ext cx="882492" cy="1"/>
          </a:xfrm>
          <a:prstGeom prst="line">
            <a:avLst/>
          </a:prstGeom>
          <a:ln w="76200" cap="rnd">
            <a:solidFill>
              <a:schemeClr val="accent4"/>
            </a:solidFill>
          </a:ln>
        </p:spPr>
        <p:txBody>
          <a:bodyPr lIns="45719" rIns="45719"/>
          <a:lstStyle/>
          <a:p>
            <a:endParaRPr/>
          </a:p>
        </p:txBody>
      </p:sp>
      <p:sp>
        <p:nvSpPr>
          <p:cNvPr id="38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20536140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Quot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396"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97" name="Straight Connector 4"/>
          <p:cNvSpPr/>
          <p:nvPr/>
        </p:nvSpPr>
        <p:spPr>
          <a:xfrm>
            <a:off x="529590" y="1746293"/>
            <a:ext cx="880111" cy="1"/>
          </a:xfrm>
          <a:prstGeom prst="line">
            <a:avLst/>
          </a:prstGeom>
          <a:ln w="76200" cap="rnd">
            <a:solidFill>
              <a:schemeClr val="accent4"/>
            </a:solidFill>
          </a:ln>
        </p:spPr>
        <p:txBody>
          <a:bodyPr lIns="45719" rIns="45719"/>
          <a:lstStyle/>
          <a:p>
            <a:endParaRPr/>
          </a:p>
        </p:txBody>
      </p:sp>
      <p:sp>
        <p:nvSpPr>
          <p:cNvPr id="398"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28782515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hank You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grpSp>
        <p:nvGrpSpPr>
          <p:cNvPr id="411" name="Group 17"/>
          <p:cNvGrpSpPr/>
          <p:nvPr/>
        </p:nvGrpSpPr>
        <p:grpSpPr>
          <a:xfrm>
            <a:off x="472174" y="2599534"/>
            <a:ext cx="8875157" cy="1094647"/>
            <a:chOff x="0" y="0"/>
            <a:chExt cx="8875155" cy="1094645"/>
          </a:xfrm>
        </p:grpSpPr>
        <p:sp>
          <p:nvSpPr>
            <p:cNvPr id="405" name="TextBox 18"/>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406"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409" name="Group 5"/>
            <p:cNvGrpSpPr/>
            <p:nvPr/>
          </p:nvGrpSpPr>
          <p:grpSpPr>
            <a:xfrm>
              <a:off x="2655913" y="1288"/>
              <a:ext cx="348549" cy="344452"/>
              <a:chOff x="0" y="0"/>
              <a:chExt cx="348547" cy="344450"/>
            </a:xfrm>
          </p:grpSpPr>
          <p:sp>
            <p:nvSpPr>
              <p:cNvPr id="407"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408"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410"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412" name="TextBox 45"/>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grpSp>
        <p:nvGrpSpPr>
          <p:cNvPr id="417" name="Group 25"/>
          <p:cNvGrpSpPr/>
          <p:nvPr/>
        </p:nvGrpSpPr>
        <p:grpSpPr>
          <a:xfrm>
            <a:off x="6411930" y="390525"/>
            <a:ext cx="5185264" cy="4686301"/>
            <a:chOff x="0" y="0"/>
            <a:chExt cx="5185262" cy="4686300"/>
          </a:xfrm>
        </p:grpSpPr>
        <p:sp>
          <p:nvSpPr>
            <p:cNvPr id="413" name="Freeform 27"/>
            <p:cNvSpPr/>
            <p:nvPr/>
          </p:nvSpPr>
          <p:spPr>
            <a:xfrm>
              <a:off x="-1" y="0"/>
              <a:ext cx="5185264" cy="3248699"/>
            </a:xfrm>
            <a:custGeom>
              <a:avLst/>
              <a:gdLst/>
              <a:ahLst/>
              <a:cxnLst>
                <a:cxn ang="0">
                  <a:pos x="wd2" y="hd2"/>
                </a:cxn>
                <a:cxn ang="5400000">
                  <a:pos x="wd2" y="hd2"/>
                </a:cxn>
                <a:cxn ang="10800000">
                  <a:pos x="wd2" y="hd2"/>
                </a:cxn>
                <a:cxn ang="16200000">
                  <a:pos x="wd2" y="hd2"/>
                </a:cxn>
              </a:cxnLst>
              <a:rect l="0" t="0" r="r" b="b"/>
              <a:pathLst>
                <a:path w="21600" h="21600" extrusionOk="0">
                  <a:moveTo>
                    <a:pt x="17609" y="7918"/>
                  </a:moveTo>
                  <a:cubicBezTo>
                    <a:pt x="17667" y="7497"/>
                    <a:pt x="17697" y="7028"/>
                    <a:pt x="17697" y="6560"/>
                  </a:cubicBezTo>
                  <a:cubicBezTo>
                    <a:pt x="17697" y="2905"/>
                    <a:pt x="15848" y="0"/>
                    <a:pt x="13588" y="0"/>
                  </a:cubicBezTo>
                  <a:cubicBezTo>
                    <a:pt x="11886" y="0"/>
                    <a:pt x="10477" y="1593"/>
                    <a:pt x="9832" y="3889"/>
                  </a:cubicBezTo>
                  <a:cubicBezTo>
                    <a:pt x="9421" y="3561"/>
                    <a:pt x="8980" y="3420"/>
                    <a:pt x="8511" y="3420"/>
                  </a:cubicBezTo>
                  <a:cubicBezTo>
                    <a:pt x="6897" y="3420"/>
                    <a:pt x="5605" y="5388"/>
                    <a:pt x="5488" y="7918"/>
                  </a:cubicBezTo>
                  <a:cubicBezTo>
                    <a:pt x="4285" y="7918"/>
                    <a:pt x="4285" y="7918"/>
                    <a:pt x="4285" y="7918"/>
                  </a:cubicBezTo>
                  <a:cubicBezTo>
                    <a:pt x="1908" y="7918"/>
                    <a:pt x="0" y="10964"/>
                    <a:pt x="0" y="14759"/>
                  </a:cubicBezTo>
                  <a:cubicBezTo>
                    <a:pt x="0" y="18554"/>
                    <a:pt x="1908" y="21600"/>
                    <a:pt x="4285" y="21600"/>
                  </a:cubicBezTo>
                  <a:cubicBezTo>
                    <a:pt x="17286" y="21600"/>
                    <a:pt x="17286" y="21600"/>
                    <a:pt x="17286" y="21600"/>
                  </a:cubicBezTo>
                  <a:cubicBezTo>
                    <a:pt x="19663" y="21600"/>
                    <a:pt x="21600" y="18554"/>
                    <a:pt x="21600" y="14759"/>
                  </a:cubicBezTo>
                  <a:cubicBezTo>
                    <a:pt x="21600" y="11151"/>
                    <a:pt x="19839" y="8200"/>
                    <a:pt x="17609" y="7918"/>
                  </a:cubicBezTo>
                </a:path>
              </a:pathLst>
            </a:custGeom>
            <a:solidFill>
              <a:schemeClr val="accent5">
                <a:alpha val="15000"/>
              </a:scheme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416" name="Group 28"/>
            <p:cNvGrpSpPr/>
            <p:nvPr/>
          </p:nvGrpSpPr>
          <p:grpSpPr>
            <a:xfrm>
              <a:off x="708863" y="1397293"/>
              <a:ext cx="2547312" cy="3289008"/>
              <a:chOff x="0" y="0"/>
              <a:chExt cx="2547310" cy="3289006"/>
            </a:xfrm>
          </p:grpSpPr>
          <p:sp>
            <p:nvSpPr>
              <p:cNvPr id="414" name="Freeform 33"/>
              <p:cNvSpPr/>
              <p:nvPr/>
            </p:nvSpPr>
            <p:spPr>
              <a:xfrm>
                <a:off x="238894" y="-1"/>
                <a:ext cx="2072293" cy="2933435"/>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4877" y="55"/>
                      <a:pt x="0" y="3500"/>
                      <a:pt x="0" y="7765"/>
                    </a:cubicBezTo>
                    <a:cubicBezTo>
                      <a:pt x="155" y="9296"/>
                      <a:pt x="697" y="10773"/>
                      <a:pt x="1858" y="11976"/>
                    </a:cubicBezTo>
                    <a:cubicBezTo>
                      <a:pt x="1858" y="11976"/>
                      <a:pt x="1858" y="11976"/>
                      <a:pt x="1858" y="11976"/>
                    </a:cubicBezTo>
                    <a:cubicBezTo>
                      <a:pt x="10761" y="21600"/>
                      <a:pt x="10761" y="21600"/>
                      <a:pt x="10761" y="21600"/>
                    </a:cubicBezTo>
                    <a:cubicBezTo>
                      <a:pt x="19742" y="11976"/>
                      <a:pt x="19742" y="11976"/>
                      <a:pt x="19742" y="11976"/>
                    </a:cubicBezTo>
                    <a:cubicBezTo>
                      <a:pt x="20981" y="10718"/>
                      <a:pt x="21600" y="9242"/>
                      <a:pt x="21600" y="7656"/>
                    </a:cubicBezTo>
                    <a:cubicBezTo>
                      <a:pt x="21600" y="3445"/>
                      <a:pt x="16723" y="0"/>
                      <a:pt x="10761" y="0"/>
                    </a:cubicBezTo>
                    <a:close/>
                    <a:moveTo>
                      <a:pt x="10761" y="12741"/>
                    </a:moveTo>
                    <a:cubicBezTo>
                      <a:pt x="6890" y="12741"/>
                      <a:pt x="3794" y="10445"/>
                      <a:pt x="3794" y="7656"/>
                    </a:cubicBezTo>
                    <a:cubicBezTo>
                      <a:pt x="3794" y="4922"/>
                      <a:pt x="6890" y="2679"/>
                      <a:pt x="10761" y="2679"/>
                    </a:cubicBezTo>
                    <a:cubicBezTo>
                      <a:pt x="14710" y="2679"/>
                      <a:pt x="17961" y="4922"/>
                      <a:pt x="17961" y="7656"/>
                    </a:cubicBezTo>
                    <a:cubicBezTo>
                      <a:pt x="17961" y="10445"/>
                      <a:pt x="14710" y="12741"/>
                      <a:pt x="10761" y="12741"/>
                    </a:cubicBezTo>
                    <a:close/>
                    <a:moveTo>
                      <a:pt x="13858" y="7656"/>
                    </a:moveTo>
                    <a:cubicBezTo>
                      <a:pt x="13858" y="8859"/>
                      <a:pt x="12465" y="9843"/>
                      <a:pt x="10761" y="9843"/>
                    </a:cubicBezTo>
                    <a:cubicBezTo>
                      <a:pt x="9213" y="9843"/>
                      <a:pt x="7897" y="8859"/>
                      <a:pt x="7897" y="7656"/>
                    </a:cubicBezTo>
                    <a:cubicBezTo>
                      <a:pt x="7897" y="6562"/>
                      <a:pt x="9213" y="5578"/>
                      <a:pt x="10761" y="5578"/>
                    </a:cubicBezTo>
                    <a:cubicBezTo>
                      <a:pt x="12465" y="5578"/>
                      <a:pt x="13858" y="6562"/>
                      <a:pt x="13858" y="7656"/>
                    </a:cubicBezTo>
                    <a:close/>
                  </a:path>
                </a:pathLst>
              </a:custGeom>
              <a:solidFill>
                <a:srgbClr val="C7E9E6"/>
              </a:solidFill>
              <a:ln w="12700" cap="flat">
                <a:noFill/>
                <a:miter lim="400000"/>
              </a:ln>
              <a:effectLst/>
            </p:spPr>
            <p:txBody>
              <a:bodyPr wrap="square" lIns="45719" tIns="45719" rIns="45719" bIns="45719" numCol="1" anchor="t">
                <a:noAutofit/>
              </a:bodyPr>
              <a:lstStyle/>
              <a:p>
                <a:pPr defTabSz="1785447">
                  <a:defRPr sz="5300"/>
                </a:pPr>
                <a:endParaRPr/>
              </a:p>
            </p:txBody>
          </p:sp>
          <p:sp>
            <p:nvSpPr>
              <p:cNvPr id="415" name="Freeform 34"/>
              <p:cNvSpPr/>
              <p:nvPr/>
            </p:nvSpPr>
            <p:spPr>
              <a:xfrm>
                <a:off x="-1" y="3066779"/>
                <a:ext cx="2547312" cy="222228"/>
              </a:xfrm>
              <a:custGeom>
                <a:avLst/>
                <a:gdLst/>
                <a:ahLst/>
                <a:cxnLst>
                  <a:cxn ang="0">
                    <a:pos x="wd2" y="hd2"/>
                  </a:cxn>
                  <a:cxn ang="5400000">
                    <a:pos x="wd2" y="hd2"/>
                  </a:cxn>
                  <a:cxn ang="10800000">
                    <a:pos x="wd2" y="hd2"/>
                  </a:cxn>
                  <a:cxn ang="16200000">
                    <a:pos x="wd2" y="hd2"/>
                  </a:cxn>
                </a:cxnLst>
                <a:rect l="0" t="0" r="r" b="b"/>
                <a:pathLst>
                  <a:path w="21600" h="21600" extrusionOk="0">
                    <a:moveTo>
                      <a:pt x="945" y="0"/>
                    </a:moveTo>
                    <a:cubicBezTo>
                      <a:pt x="20655" y="0"/>
                      <a:pt x="20655" y="0"/>
                      <a:pt x="20655" y="0"/>
                    </a:cubicBezTo>
                    <a:cubicBezTo>
                      <a:pt x="21096" y="0"/>
                      <a:pt x="21600" y="4320"/>
                      <a:pt x="21600" y="10800"/>
                    </a:cubicBezTo>
                    <a:cubicBezTo>
                      <a:pt x="21600" y="10800"/>
                      <a:pt x="21600" y="10800"/>
                      <a:pt x="21600" y="10800"/>
                    </a:cubicBezTo>
                    <a:cubicBezTo>
                      <a:pt x="21600" y="16560"/>
                      <a:pt x="21096" y="21600"/>
                      <a:pt x="20655" y="21600"/>
                    </a:cubicBezTo>
                    <a:cubicBezTo>
                      <a:pt x="945" y="21600"/>
                      <a:pt x="945" y="21600"/>
                      <a:pt x="945" y="21600"/>
                    </a:cubicBezTo>
                    <a:cubicBezTo>
                      <a:pt x="378" y="21600"/>
                      <a:pt x="0" y="16560"/>
                      <a:pt x="0" y="10800"/>
                    </a:cubicBezTo>
                    <a:cubicBezTo>
                      <a:pt x="0" y="10800"/>
                      <a:pt x="0" y="10800"/>
                      <a:pt x="0" y="10800"/>
                    </a:cubicBezTo>
                    <a:cubicBezTo>
                      <a:pt x="0" y="4320"/>
                      <a:pt x="378" y="0"/>
                      <a:pt x="945" y="0"/>
                    </a:cubicBezTo>
                    <a:close/>
                  </a:path>
                </a:pathLst>
              </a:custGeom>
              <a:solidFill>
                <a:srgbClr val="C7E9E6"/>
              </a:solidFill>
              <a:ln w="12700" cap="flat">
                <a:noFill/>
                <a:miter lim="400000"/>
              </a:ln>
              <a:effectLst/>
            </p:spPr>
            <p:txBody>
              <a:bodyPr wrap="square" lIns="45719" tIns="45719" rIns="45719" bIns="45719" numCol="1" anchor="t">
                <a:noAutofit/>
              </a:bodyPr>
              <a:lstStyle/>
              <a:p>
                <a:pPr defTabSz="1785447">
                  <a:defRPr sz="5300"/>
                </a:pPr>
                <a:endParaRPr/>
              </a:p>
            </p:txBody>
          </p:sp>
        </p:grpSp>
      </p:grpSp>
      <p:sp>
        <p:nvSpPr>
          <p:cNvPr id="418" name="Straight Connector 35"/>
          <p:cNvSpPr/>
          <p:nvPr/>
        </p:nvSpPr>
        <p:spPr>
          <a:xfrm>
            <a:off x="529590" y="2092045"/>
            <a:ext cx="882492" cy="1"/>
          </a:xfrm>
          <a:prstGeom prst="line">
            <a:avLst/>
          </a:prstGeom>
          <a:ln w="76200" cap="rnd">
            <a:solidFill>
              <a:srgbClr val="C7E9E6"/>
            </a:solidFill>
          </a:ln>
        </p:spPr>
        <p:txBody>
          <a:bodyPr lIns="45719" rIns="45719"/>
          <a:lstStyle/>
          <a:p>
            <a:endParaRPr/>
          </a:p>
        </p:txBody>
      </p:sp>
      <p:sp>
        <p:nvSpPr>
          <p:cNvPr id="419"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©2017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420"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8518365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Slide with Photo">
    <p:bg>
      <p:bgPr>
        <a:solidFill>
          <a:srgbClr val="000000"/>
        </a:solidFill>
        <a:effectLst/>
      </p:bgPr>
    </p:bg>
    <p:spTree>
      <p:nvGrpSpPr>
        <p:cNvPr id="1" name=""/>
        <p:cNvGrpSpPr/>
        <p:nvPr/>
      </p:nvGrpSpPr>
      <p:grpSpPr>
        <a:xfrm>
          <a:off x="0" y="0"/>
          <a:ext cx="0" cy="0"/>
          <a:chOff x="0" y="0"/>
          <a:chExt cx="0" cy="0"/>
        </a:xfrm>
      </p:grpSpPr>
      <p:sp>
        <p:nvSpPr>
          <p:cNvPr id="427"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428"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32226569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9_Photo_Title">
    <p:bg>
      <p:bgPr>
        <a:gradFill flip="none" rotWithShape="1">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436"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437" name="Title Text"/>
          <p:cNvSpPr txBox="1">
            <a:spLocks noGrp="1"/>
          </p:cNvSpPr>
          <p:nvPr>
            <p:ph type="title"/>
          </p:nvPr>
        </p:nvSpPr>
        <p:spPr>
          <a:xfrm>
            <a:off x="265245" y="2057850"/>
            <a:ext cx="7939372" cy="710195"/>
          </a:xfrm>
          <a:prstGeom prst="rect">
            <a:avLst/>
          </a:prstGeom>
        </p:spPr>
        <p:txBody>
          <a:bodyPr lIns="34290" tIns="34290" rIns="34290" bIns="34290" anchor="ctr">
            <a:normAutofit/>
          </a:bodyPr>
          <a:lstStyle>
            <a:lvl1pPr defTabSz="685800">
              <a:lnSpc>
                <a:spcPct val="85000"/>
              </a:lnSpc>
              <a:defRPr sz="4900">
                <a:solidFill>
                  <a:srgbClr val="FFFFFF"/>
                </a:solidFill>
                <a:latin typeface="Qualcomm Office Bold"/>
                <a:ea typeface="Qualcomm Office Bold"/>
                <a:cs typeface="Qualcomm Office Bold"/>
                <a:sym typeface="Qualcomm Office Bold"/>
              </a:defRPr>
            </a:lvl1pPr>
          </a:lstStyle>
          <a:p>
            <a:r>
              <a:t>Title Text</a:t>
            </a:r>
          </a:p>
        </p:txBody>
      </p:sp>
      <p:grpSp>
        <p:nvGrpSpPr>
          <p:cNvPr id="440" name="Group 3"/>
          <p:cNvGrpSpPr/>
          <p:nvPr/>
        </p:nvGrpSpPr>
        <p:grpSpPr>
          <a:xfrm>
            <a:off x="383348" y="1475514"/>
            <a:ext cx="7821268" cy="1831714"/>
            <a:chOff x="0" y="0"/>
            <a:chExt cx="7821266" cy="1831712"/>
          </a:xfrm>
        </p:grpSpPr>
        <p:sp>
          <p:nvSpPr>
            <p:cNvPr id="438" name="Straight Connector 60"/>
            <p:cNvSpPr/>
            <p:nvPr/>
          </p:nvSpPr>
          <p:spPr>
            <a:xfrm>
              <a:off x="-1" y="0"/>
              <a:ext cx="7820350" cy="1"/>
            </a:xfrm>
            <a:prstGeom prst="line">
              <a:avLst/>
            </a:prstGeom>
            <a:noFill/>
            <a:ln w="47625" cap="flat">
              <a:solidFill>
                <a:srgbClr val="FFFFFF"/>
              </a:solidFill>
              <a:prstDash val="solid"/>
              <a:round/>
            </a:ln>
            <a:effectLst/>
          </p:spPr>
          <p:txBody>
            <a:bodyPr wrap="square" lIns="45719" tIns="45719" rIns="45719" bIns="45719" numCol="1" anchor="t">
              <a:noAutofit/>
            </a:bodyPr>
            <a:lstStyle/>
            <a:p>
              <a:endParaRPr/>
            </a:p>
          </p:txBody>
        </p:sp>
        <p:sp>
          <p:nvSpPr>
            <p:cNvPr id="439" name="Straight Connector 61"/>
            <p:cNvSpPr/>
            <p:nvPr/>
          </p:nvSpPr>
          <p:spPr>
            <a:xfrm>
              <a:off x="918" y="1831712"/>
              <a:ext cx="7820349"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grpSp>
      <p:sp>
        <p:nvSpPr>
          <p:cNvPr id="441" name="Body Level One…"/>
          <p:cNvSpPr txBox="1">
            <a:spLocks noGrp="1"/>
          </p:cNvSpPr>
          <p:nvPr>
            <p:ph type="body" sz="quarter" idx="1"/>
          </p:nvPr>
        </p:nvSpPr>
        <p:spPr>
          <a:xfrm>
            <a:off x="265245" y="596620"/>
            <a:ext cx="7939372" cy="789449"/>
          </a:xfrm>
          <a:prstGeom prst="rect">
            <a:avLst/>
          </a:prstGeom>
        </p:spPr>
        <p:txBody>
          <a:bodyPr lIns="34290" tIns="34290" rIns="34290" bIns="34290">
            <a:normAutofit/>
          </a:bodyPr>
          <a:lstStyle>
            <a:lvl1pPr marL="0" indent="0" defTabSz="685800">
              <a:lnSpc>
                <a:spcPct val="90000"/>
              </a:lnSpc>
              <a:spcBef>
                <a:spcPts val="0"/>
              </a:spcBef>
              <a:buClrTx/>
              <a:buSzTx/>
              <a:buFontTx/>
              <a:buNone/>
              <a:defRPr sz="2600">
                <a:solidFill>
                  <a:srgbClr val="FFFFFF"/>
                </a:solidFill>
                <a:latin typeface="Qualcomm Office Regular"/>
                <a:ea typeface="Qualcomm Office Regular"/>
                <a:cs typeface="Qualcomm Office Regular"/>
                <a:sym typeface="Qualcomm Office Regular"/>
              </a:defRPr>
            </a:lvl1pPr>
            <a:lvl2pPr marL="0" indent="342900" defTabSz="685800">
              <a:lnSpc>
                <a:spcPct val="90000"/>
              </a:lnSpc>
              <a:spcBef>
                <a:spcPts val="0"/>
              </a:spcBef>
              <a:buClrTx/>
              <a:buSzTx/>
              <a:buFontTx/>
              <a:buNone/>
              <a:defRPr sz="2600">
                <a:solidFill>
                  <a:srgbClr val="FFFFFF"/>
                </a:solidFill>
                <a:latin typeface="Qualcomm Office Regular"/>
                <a:ea typeface="Qualcomm Office Regular"/>
                <a:cs typeface="Qualcomm Office Regular"/>
                <a:sym typeface="Qualcomm Office Regular"/>
              </a:defRPr>
            </a:lvl2pPr>
            <a:lvl3pPr marL="0" indent="685800" defTabSz="685800">
              <a:lnSpc>
                <a:spcPct val="90000"/>
              </a:lnSpc>
              <a:spcBef>
                <a:spcPts val="0"/>
              </a:spcBef>
              <a:buClrTx/>
              <a:buSzTx/>
              <a:buFontTx/>
              <a:buNone/>
              <a:defRPr sz="2600">
                <a:solidFill>
                  <a:srgbClr val="FFFFFF"/>
                </a:solidFill>
                <a:latin typeface="Qualcomm Office Regular"/>
                <a:ea typeface="Qualcomm Office Regular"/>
                <a:cs typeface="Qualcomm Office Regular"/>
                <a:sym typeface="Qualcomm Office Regular"/>
              </a:defRPr>
            </a:lvl3pPr>
            <a:lvl4pPr marL="0" indent="1028700" defTabSz="685800">
              <a:lnSpc>
                <a:spcPct val="90000"/>
              </a:lnSpc>
              <a:spcBef>
                <a:spcPts val="0"/>
              </a:spcBef>
              <a:buClrTx/>
              <a:buSzTx/>
              <a:buFontTx/>
              <a:buNone/>
              <a:defRPr sz="2600">
                <a:solidFill>
                  <a:srgbClr val="FFFFFF"/>
                </a:solidFill>
                <a:latin typeface="Qualcomm Office Regular"/>
                <a:ea typeface="Qualcomm Office Regular"/>
                <a:cs typeface="Qualcomm Office Regular"/>
                <a:sym typeface="Qualcomm Office Regular"/>
              </a:defRPr>
            </a:lvl4pPr>
            <a:lvl5pPr indent="1371600" defTabSz="685800">
              <a:lnSpc>
                <a:spcPct val="90000"/>
              </a:lnSpc>
              <a:spcBef>
                <a:spcPts val="0"/>
              </a:spcBef>
              <a:buClrTx/>
              <a:buSzTx/>
              <a:buFontTx/>
              <a:buNone/>
              <a:defRPr sz="2600">
                <a:solidFill>
                  <a:srgbClr val="FFFFFF"/>
                </a:solidFill>
                <a:latin typeface="Qualcomm Office Regular"/>
                <a:ea typeface="Qualcomm Office Regular"/>
                <a:cs typeface="Qualcomm Office Regular"/>
                <a:sym typeface="Qualcomm Office Regular"/>
              </a:defRPr>
            </a:lvl5pPr>
          </a:lstStyle>
          <a:p>
            <a:r>
              <a:t>Body Level One</a:t>
            </a:r>
          </a:p>
          <a:p>
            <a:pPr lvl="1"/>
            <a:r>
              <a:t>Body Level Two</a:t>
            </a:r>
          </a:p>
          <a:p>
            <a:pPr lvl="2"/>
            <a:r>
              <a:t>Body Level Three</a:t>
            </a:r>
          </a:p>
          <a:p>
            <a:pPr lvl="3"/>
            <a:r>
              <a:t>Body Level Four</a:t>
            </a:r>
          </a:p>
          <a:p>
            <a:pPr lvl="4"/>
            <a:r>
              <a:t>Body Level Five</a:t>
            </a:r>
          </a:p>
        </p:txBody>
      </p:sp>
      <p:grpSp>
        <p:nvGrpSpPr>
          <p:cNvPr id="450" name="Group 53"/>
          <p:cNvGrpSpPr/>
          <p:nvPr/>
        </p:nvGrpSpPr>
        <p:grpSpPr>
          <a:xfrm>
            <a:off x="391788" y="3614954"/>
            <a:ext cx="2795278" cy="457201"/>
            <a:chOff x="0" y="0"/>
            <a:chExt cx="2795277" cy="457200"/>
          </a:xfrm>
        </p:grpSpPr>
        <p:sp>
          <p:nvSpPr>
            <p:cNvPr id="442" name="Freeform 7"/>
            <p:cNvSpPr/>
            <p:nvPr/>
          </p:nvSpPr>
          <p:spPr>
            <a:xfrm>
              <a:off x="1137778" y="75737"/>
              <a:ext cx="195094" cy="222851"/>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3" name="Freeform 8"/>
            <p:cNvSpPr/>
            <p:nvPr/>
          </p:nvSpPr>
          <p:spPr>
            <a:xfrm>
              <a:off x="0" y="0"/>
              <a:ext cx="513375" cy="457201"/>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4" name="Freeform 9"/>
            <p:cNvSpPr/>
            <p:nvPr/>
          </p:nvSpPr>
          <p:spPr>
            <a:xfrm>
              <a:off x="558315" y="75737"/>
              <a:ext cx="217299" cy="222851"/>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5" name="Freeform 10"/>
            <p:cNvSpPr/>
            <p:nvPr/>
          </p:nvSpPr>
          <p:spPr>
            <a:xfrm>
              <a:off x="1296391" y="68203"/>
              <a:ext cx="237390" cy="236333"/>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6" name="Freeform 11"/>
            <p:cNvSpPr/>
            <p:nvPr/>
          </p:nvSpPr>
          <p:spPr>
            <a:xfrm>
              <a:off x="1511574" y="68203"/>
              <a:ext cx="314582" cy="2371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7" name="Freeform 12"/>
            <p:cNvSpPr/>
            <p:nvPr/>
          </p:nvSpPr>
          <p:spPr>
            <a:xfrm>
              <a:off x="798348" y="76926"/>
              <a:ext cx="317226" cy="220869"/>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8" name="Freeform 13"/>
            <p:cNvSpPr/>
            <p:nvPr/>
          </p:nvSpPr>
          <p:spPr>
            <a:xfrm>
              <a:off x="1814689" y="74151"/>
              <a:ext cx="951873" cy="229604"/>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9" name="Freeform 14"/>
            <p:cNvSpPr/>
            <p:nvPr/>
          </p:nvSpPr>
          <p:spPr>
            <a:xfrm>
              <a:off x="2725487" y="77720"/>
              <a:ext cx="69791" cy="51550"/>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453" name="Group 66"/>
          <p:cNvGrpSpPr/>
          <p:nvPr/>
        </p:nvGrpSpPr>
        <p:grpSpPr>
          <a:xfrm>
            <a:off x="5474096" y="4564076"/>
            <a:ext cx="1469336" cy="1605175"/>
            <a:chOff x="0" y="0"/>
            <a:chExt cx="1469335" cy="1605174"/>
          </a:xfrm>
        </p:grpSpPr>
        <p:sp>
          <p:nvSpPr>
            <p:cNvPr id="451" name="Freeform 6"/>
            <p:cNvSpPr/>
            <p:nvPr/>
          </p:nvSpPr>
          <p:spPr>
            <a:xfrm>
              <a:off x="75125" y="1154415"/>
              <a:ext cx="113565" cy="9434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1700"/>
                  </a:lnTo>
                  <a:lnTo>
                    <a:pt x="20271" y="0"/>
                  </a:lnTo>
                  <a:lnTo>
                    <a:pt x="21600" y="21600"/>
                  </a:lnTo>
                  <a:close/>
                  <a:moveTo>
                    <a:pt x="5982" y="11400"/>
                  </a:moveTo>
                  <a:lnTo>
                    <a:pt x="18277" y="17100"/>
                  </a:lnTo>
                  <a:lnTo>
                    <a:pt x="17612" y="4500"/>
                  </a:lnTo>
                  <a:lnTo>
                    <a:pt x="5982" y="11400"/>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52" name="Curved Line"/>
            <p:cNvSpPr/>
            <p:nvPr/>
          </p:nvSpPr>
          <p:spPr>
            <a:xfrm>
              <a:off x="0" y="-1"/>
              <a:ext cx="1469336" cy="1605176"/>
            </a:xfrm>
            <a:custGeom>
              <a:avLst/>
              <a:gdLst/>
              <a:ahLst/>
              <a:cxnLst>
                <a:cxn ang="0">
                  <a:pos x="wd2" y="hd2"/>
                </a:cxn>
                <a:cxn ang="5400000">
                  <a:pos x="wd2" y="hd2"/>
                </a:cxn>
                <a:cxn ang="10800000">
                  <a:pos x="wd2" y="hd2"/>
                </a:cxn>
                <a:cxn ang="16200000">
                  <a:pos x="wd2" y="hd2"/>
                </a:cxn>
              </a:cxnLst>
              <a:rect l="0" t="0" r="r" b="b"/>
              <a:pathLst>
                <a:path w="21600" h="21600" extrusionOk="0">
                  <a:moveTo>
                    <a:pt x="7067" y="21600"/>
                  </a:moveTo>
                  <a:cubicBezTo>
                    <a:pt x="7067" y="21418"/>
                    <a:pt x="7067" y="21418"/>
                    <a:pt x="7067" y="21418"/>
                  </a:cubicBezTo>
                  <a:cubicBezTo>
                    <a:pt x="7288" y="21418"/>
                    <a:pt x="7465" y="21388"/>
                    <a:pt x="7686" y="21388"/>
                  </a:cubicBezTo>
                  <a:cubicBezTo>
                    <a:pt x="7730" y="21570"/>
                    <a:pt x="7730" y="21570"/>
                    <a:pt x="7730" y="21570"/>
                  </a:cubicBezTo>
                  <a:cubicBezTo>
                    <a:pt x="7509" y="21570"/>
                    <a:pt x="7288" y="21600"/>
                    <a:pt x="7067" y="21600"/>
                  </a:cubicBezTo>
                  <a:close/>
                  <a:moveTo>
                    <a:pt x="6758" y="21600"/>
                  </a:moveTo>
                  <a:cubicBezTo>
                    <a:pt x="6537" y="21600"/>
                    <a:pt x="6361" y="21570"/>
                    <a:pt x="6140" y="21570"/>
                  </a:cubicBezTo>
                  <a:cubicBezTo>
                    <a:pt x="6184" y="21388"/>
                    <a:pt x="6184" y="21388"/>
                    <a:pt x="6184" y="21388"/>
                  </a:cubicBezTo>
                  <a:cubicBezTo>
                    <a:pt x="6361" y="21388"/>
                    <a:pt x="6582" y="21418"/>
                    <a:pt x="6758" y="21418"/>
                  </a:cubicBezTo>
                  <a:lnTo>
                    <a:pt x="6758" y="21600"/>
                  </a:lnTo>
                  <a:close/>
                  <a:moveTo>
                    <a:pt x="8039" y="21539"/>
                  </a:moveTo>
                  <a:cubicBezTo>
                    <a:pt x="7951" y="21327"/>
                    <a:pt x="7951" y="21327"/>
                    <a:pt x="7951" y="21327"/>
                  </a:cubicBezTo>
                  <a:cubicBezTo>
                    <a:pt x="8172" y="21297"/>
                    <a:pt x="8348" y="21266"/>
                    <a:pt x="8569" y="21236"/>
                  </a:cubicBezTo>
                  <a:cubicBezTo>
                    <a:pt x="8658" y="21418"/>
                    <a:pt x="8658" y="21418"/>
                    <a:pt x="8658" y="21418"/>
                  </a:cubicBezTo>
                  <a:cubicBezTo>
                    <a:pt x="8437" y="21448"/>
                    <a:pt x="8216" y="21509"/>
                    <a:pt x="8039" y="21539"/>
                  </a:cubicBezTo>
                  <a:close/>
                  <a:moveTo>
                    <a:pt x="5831" y="21539"/>
                  </a:moveTo>
                  <a:cubicBezTo>
                    <a:pt x="5610" y="21509"/>
                    <a:pt x="5389" y="21448"/>
                    <a:pt x="5212" y="21418"/>
                  </a:cubicBezTo>
                  <a:cubicBezTo>
                    <a:pt x="5301" y="21236"/>
                    <a:pt x="5301" y="21236"/>
                    <a:pt x="5301" y="21236"/>
                  </a:cubicBezTo>
                  <a:cubicBezTo>
                    <a:pt x="5477" y="21266"/>
                    <a:pt x="5698" y="21297"/>
                    <a:pt x="5875" y="21327"/>
                  </a:cubicBezTo>
                  <a:lnTo>
                    <a:pt x="5831" y="21539"/>
                  </a:lnTo>
                  <a:close/>
                  <a:moveTo>
                    <a:pt x="4903" y="21327"/>
                  </a:moveTo>
                  <a:cubicBezTo>
                    <a:pt x="4726" y="21297"/>
                    <a:pt x="4506" y="21236"/>
                    <a:pt x="4329" y="21145"/>
                  </a:cubicBezTo>
                  <a:cubicBezTo>
                    <a:pt x="4461" y="20993"/>
                    <a:pt x="4461" y="20993"/>
                    <a:pt x="4461" y="20993"/>
                  </a:cubicBezTo>
                  <a:cubicBezTo>
                    <a:pt x="4638" y="21054"/>
                    <a:pt x="4815" y="21115"/>
                    <a:pt x="4991" y="21175"/>
                  </a:cubicBezTo>
                  <a:lnTo>
                    <a:pt x="4903" y="21327"/>
                  </a:lnTo>
                  <a:close/>
                  <a:moveTo>
                    <a:pt x="8923" y="21327"/>
                  </a:moveTo>
                  <a:cubicBezTo>
                    <a:pt x="8834" y="21175"/>
                    <a:pt x="8834" y="21175"/>
                    <a:pt x="8834" y="21175"/>
                  </a:cubicBezTo>
                  <a:cubicBezTo>
                    <a:pt x="9011" y="21115"/>
                    <a:pt x="9188" y="21054"/>
                    <a:pt x="9364" y="20993"/>
                  </a:cubicBezTo>
                  <a:cubicBezTo>
                    <a:pt x="9497" y="21145"/>
                    <a:pt x="9497" y="21145"/>
                    <a:pt x="9497" y="21145"/>
                  </a:cubicBezTo>
                  <a:cubicBezTo>
                    <a:pt x="9320" y="21236"/>
                    <a:pt x="9144" y="21297"/>
                    <a:pt x="8923" y="21327"/>
                  </a:cubicBezTo>
                  <a:close/>
                  <a:moveTo>
                    <a:pt x="4064" y="21054"/>
                  </a:moveTo>
                  <a:cubicBezTo>
                    <a:pt x="3887" y="20963"/>
                    <a:pt x="3710" y="20902"/>
                    <a:pt x="3534" y="20811"/>
                  </a:cubicBezTo>
                  <a:cubicBezTo>
                    <a:pt x="3710" y="20660"/>
                    <a:pt x="3710" y="20660"/>
                    <a:pt x="3710" y="20660"/>
                  </a:cubicBezTo>
                  <a:cubicBezTo>
                    <a:pt x="3887" y="20720"/>
                    <a:pt x="4020" y="20811"/>
                    <a:pt x="4196" y="20872"/>
                  </a:cubicBezTo>
                  <a:lnTo>
                    <a:pt x="4064" y="21054"/>
                  </a:lnTo>
                  <a:close/>
                  <a:moveTo>
                    <a:pt x="9806" y="21054"/>
                  </a:moveTo>
                  <a:cubicBezTo>
                    <a:pt x="9629" y="20872"/>
                    <a:pt x="9629" y="20872"/>
                    <a:pt x="9629" y="20872"/>
                  </a:cubicBezTo>
                  <a:cubicBezTo>
                    <a:pt x="9762" y="20842"/>
                    <a:pt x="9894" y="20781"/>
                    <a:pt x="10027" y="20720"/>
                  </a:cubicBezTo>
                  <a:cubicBezTo>
                    <a:pt x="10115" y="20629"/>
                    <a:pt x="10115" y="20629"/>
                    <a:pt x="10115" y="20629"/>
                  </a:cubicBezTo>
                  <a:cubicBezTo>
                    <a:pt x="10292" y="20781"/>
                    <a:pt x="10292" y="20781"/>
                    <a:pt x="10292" y="20781"/>
                  </a:cubicBezTo>
                  <a:cubicBezTo>
                    <a:pt x="10204" y="20872"/>
                    <a:pt x="10204" y="20872"/>
                    <a:pt x="10204" y="20872"/>
                  </a:cubicBezTo>
                  <a:cubicBezTo>
                    <a:pt x="10071" y="20933"/>
                    <a:pt x="9939" y="20993"/>
                    <a:pt x="9806" y="21054"/>
                  </a:cubicBezTo>
                  <a:close/>
                  <a:moveTo>
                    <a:pt x="3313" y="20660"/>
                  </a:moveTo>
                  <a:cubicBezTo>
                    <a:pt x="3136" y="20569"/>
                    <a:pt x="3004" y="20447"/>
                    <a:pt x="2827" y="20356"/>
                  </a:cubicBezTo>
                  <a:cubicBezTo>
                    <a:pt x="3048" y="20235"/>
                    <a:pt x="3048" y="20235"/>
                    <a:pt x="3048" y="20235"/>
                  </a:cubicBezTo>
                  <a:cubicBezTo>
                    <a:pt x="3180" y="20326"/>
                    <a:pt x="3313" y="20417"/>
                    <a:pt x="3490" y="20508"/>
                  </a:cubicBezTo>
                  <a:lnTo>
                    <a:pt x="3313" y="20660"/>
                  </a:lnTo>
                  <a:close/>
                  <a:moveTo>
                    <a:pt x="10557" y="20660"/>
                  </a:moveTo>
                  <a:cubicBezTo>
                    <a:pt x="10336" y="20508"/>
                    <a:pt x="10336" y="20508"/>
                    <a:pt x="10336" y="20508"/>
                  </a:cubicBezTo>
                  <a:cubicBezTo>
                    <a:pt x="10513" y="20417"/>
                    <a:pt x="10645" y="20296"/>
                    <a:pt x="10778" y="20204"/>
                  </a:cubicBezTo>
                  <a:cubicBezTo>
                    <a:pt x="10999" y="20326"/>
                    <a:pt x="10999" y="20326"/>
                    <a:pt x="10999" y="20326"/>
                  </a:cubicBezTo>
                  <a:cubicBezTo>
                    <a:pt x="10866" y="20447"/>
                    <a:pt x="10690" y="20538"/>
                    <a:pt x="10557" y="20660"/>
                  </a:cubicBezTo>
                  <a:close/>
                  <a:moveTo>
                    <a:pt x="2650" y="20174"/>
                  </a:moveTo>
                  <a:cubicBezTo>
                    <a:pt x="2606" y="20144"/>
                    <a:pt x="2562" y="20113"/>
                    <a:pt x="2518" y="20083"/>
                  </a:cubicBezTo>
                  <a:cubicBezTo>
                    <a:pt x="2429" y="19992"/>
                    <a:pt x="2341" y="19931"/>
                    <a:pt x="2253" y="19840"/>
                  </a:cubicBezTo>
                  <a:cubicBezTo>
                    <a:pt x="2518" y="19719"/>
                    <a:pt x="2518" y="19719"/>
                    <a:pt x="2518" y="19719"/>
                  </a:cubicBezTo>
                  <a:cubicBezTo>
                    <a:pt x="2606" y="19810"/>
                    <a:pt x="2650" y="19901"/>
                    <a:pt x="2739" y="19962"/>
                  </a:cubicBezTo>
                  <a:cubicBezTo>
                    <a:pt x="2783" y="19992"/>
                    <a:pt x="2827" y="20022"/>
                    <a:pt x="2871" y="20053"/>
                  </a:cubicBezTo>
                  <a:lnTo>
                    <a:pt x="2650" y="20174"/>
                  </a:lnTo>
                  <a:close/>
                  <a:moveTo>
                    <a:pt x="11175" y="20174"/>
                  </a:moveTo>
                  <a:cubicBezTo>
                    <a:pt x="10955" y="20053"/>
                    <a:pt x="10955" y="20053"/>
                    <a:pt x="10955" y="20053"/>
                  </a:cubicBezTo>
                  <a:cubicBezTo>
                    <a:pt x="11087" y="19931"/>
                    <a:pt x="11175" y="19810"/>
                    <a:pt x="11308" y="19689"/>
                  </a:cubicBezTo>
                  <a:cubicBezTo>
                    <a:pt x="11529" y="19810"/>
                    <a:pt x="11529" y="19810"/>
                    <a:pt x="11529" y="19810"/>
                  </a:cubicBezTo>
                  <a:cubicBezTo>
                    <a:pt x="11440" y="19931"/>
                    <a:pt x="11308" y="20053"/>
                    <a:pt x="11175" y="20174"/>
                  </a:cubicBezTo>
                  <a:close/>
                  <a:moveTo>
                    <a:pt x="2120" y="19658"/>
                  </a:moveTo>
                  <a:cubicBezTo>
                    <a:pt x="1988" y="19507"/>
                    <a:pt x="1899" y="19385"/>
                    <a:pt x="1855" y="19264"/>
                  </a:cubicBezTo>
                  <a:cubicBezTo>
                    <a:pt x="2076" y="19173"/>
                    <a:pt x="2076" y="19173"/>
                    <a:pt x="2076" y="19173"/>
                  </a:cubicBezTo>
                  <a:cubicBezTo>
                    <a:pt x="2164" y="19294"/>
                    <a:pt x="2253" y="19416"/>
                    <a:pt x="2341" y="19537"/>
                  </a:cubicBezTo>
                  <a:lnTo>
                    <a:pt x="2120" y="19658"/>
                  </a:lnTo>
                  <a:close/>
                  <a:moveTo>
                    <a:pt x="11706" y="19598"/>
                  </a:moveTo>
                  <a:cubicBezTo>
                    <a:pt x="11440" y="19537"/>
                    <a:pt x="11440" y="19537"/>
                    <a:pt x="11440" y="19537"/>
                  </a:cubicBezTo>
                  <a:cubicBezTo>
                    <a:pt x="11529" y="19385"/>
                    <a:pt x="11617" y="19264"/>
                    <a:pt x="11661" y="19143"/>
                  </a:cubicBezTo>
                  <a:cubicBezTo>
                    <a:pt x="11926" y="19203"/>
                    <a:pt x="11926" y="19203"/>
                    <a:pt x="11926" y="19203"/>
                  </a:cubicBezTo>
                  <a:cubicBezTo>
                    <a:pt x="11882" y="19325"/>
                    <a:pt x="11794" y="19476"/>
                    <a:pt x="11706" y="19598"/>
                  </a:cubicBezTo>
                  <a:close/>
                  <a:moveTo>
                    <a:pt x="1723" y="19052"/>
                  </a:moveTo>
                  <a:cubicBezTo>
                    <a:pt x="1634" y="18900"/>
                    <a:pt x="1590" y="18779"/>
                    <a:pt x="1546" y="18627"/>
                  </a:cubicBezTo>
                  <a:cubicBezTo>
                    <a:pt x="1811" y="18597"/>
                    <a:pt x="1811" y="18597"/>
                    <a:pt x="1811" y="18597"/>
                  </a:cubicBezTo>
                  <a:cubicBezTo>
                    <a:pt x="1855" y="18718"/>
                    <a:pt x="1944" y="18870"/>
                    <a:pt x="1988" y="18991"/>
                  </a:cubicBezTo>
                  <a:lnTo>
                    <a:pt x="1723" y="19052"/>
                  </a:lnTo>
                  <a:close/>
                  <a:moveTo>
                    <a:pt x="12015" y="18991"/>
                  </a:moveTo>
                  <a:cubicBezTo>
                    <a:pt x="11750" y="18930"/>
                    <a:pt x="11750" y="18930"/>
                    <a:pt x="11750" y="18930"/>
                  </a:cubicBezTo>
                  <a:cubicBezTo>
                    <a:pt x="11794" y="18809"/>
                    <a:pt x="11838" y="18688"/>
                    <a:pt x="11838" y="18536"/>
                  </a:cubicBezTo>
                  <a:cubicBezTo>
                    <a:pt x="12147" y="18566"/>
                    <a:pt x="12147" y="18566"/>
                    <a:pt x="12147" y="18566"/>
                  </a:cubicBezTo>
                  <a:cubicBezTo>
                    <a:pt x="12103" y="18718"/>
                    <a:pt x="12059" y="18839"/>
                    <a:pt x="12015" y="18991"/>
                  </a:cubicBezTo>
                  <a:close/>
                  <a:moveTo>
                    <a:pt x="1502" y="18415"/>
                  </a:moveTo>
                  <a:cubicBezTo>
                    <a:pt x="1458" y="18263"/>
                    <a:pt x="1458" y="18111"/>
                    <a:pt x="1458" y="17990"/>
                  </a:cubicBezTo>
                  <a:cubicBezTo>
                    <a:pt x="1723" y="17960"/>
                    <a:pt x="1723" y="17960"/>
                    <a:pt x="1723" y="17960"/>
                  </a:cubicBezTo>
                  <a:cubicBezTo>
                    <a:pt x="1723" y="18111"/>
                    <a:pt x="1723" y="18263"/>
                    <a:pt x="1767" y="18384"/>
                  </a:cubicBezTo>
                  <a:lnTo>
                    <a:pt x="1502" y="18415"/>
                  </a:lnTo>
                  <a:close/>
                  <a:moveTo>
                    <a:pt x="12147" y="18354"/>
                  </a:moveTo>
                  <a:cubicBezTo>
                    <a:pt x="11882" y="18324"/>
                    <a:pt x="11882" y="18324"/>
                    <a:pt x="11882" y="18324"/>
                  </a:cubicBezTo>
                  <a:cubicBezTo>
                    <a:pt x="11882" y="18293"/>
                    <a:pt x="11882" y="18233"/>
                    <a:pt x="11882" y="18172"/>
                  </a:cubicBezTo>
                  <a:cubicBezTo>
                    <a:pt x="11882" y="18111"/>
                    <a:pt x="11882" y="18020"/>
                    <a:pt x="11882" y="17929"/>
                  </a:cubicBezTo>
                  <a:cubicBezTo>
                    <a:pt x="12147" y="17899"/>
                    <a:pt x="12147" y="17899"/>
                    <a:pt x="12147" y="17899"/>
                  </a:cubicBezTo>
                  <a:cubicBezTo>
                    <a:pt x="12147" y="17990"/>
                    <a:pt x="12147" y="18081"/>
                    <a:pt x="12147" y="18172"/>
                  </a:cubicBezTo>
                  <a:cubicBezTo>
                    <a:pt x="12147" y="18233"/>
                    <a:pt x="12147" y="18293"/>
                    <a:pt x="12147" y="18354"/>
                  </a:cubicBezTo>
                  <a:close/>
                  <a:moveTo>
                    <a:pt x="1723" y="17778"/>
                  </a:moveTo>
                  <a:cubicBezTo>
                    <a:pt x="1458" y="17747"/>
                    <a:pt x="1458" y="17747"/>
                    <a:pt x="1458" y="17747"/>
                  </a:cubicBezTo>
                  <a:cubicBezTo>
                    <a:pt x="1458" y="17626"/>
                    <a:pt x="1458" y="17474"/>
                    <a:pt x="1502" y="17322"/>
                  </a:cubicBezTo>
                  <a:cubicBezTo>
                    <a:pt x="1767" y="17353"/>
                    <a:pt x="1767" y="17353"/>
                    <a:pt x="1767" y="17353"/>
                  </a:cubicBezTo>
                  <a:cubicBezTo>
                    <a:pt x="1767" y="17504"/>
                    <a:pt x="1723" y="17626"/>
                    <a:pt x="1723" y="17778"/>
                  </a:cubicBezTo>
                  <a:close/>
                  <a:moveTo>
                    <a:pt x="11838" y="17717"/>
                  </a:moveTo>
                  <a:cubicBezTo>
                    <a:pt x="11794" y="17596"/>
                    <a:pt x="11750" y="17444"/>
                    <a:pt x="11706" y="17292"/>
                  </a:cubicBezTo>
                  <a:cubicBezTo>
                    <a:pt x="12015" y="17262"/>
                    <a:pt x="12015" y="17262"/>
                    <a:pt x="12015" y="17262"/>
                  </a:cubicBezTo>
                  <a:cubicBezTo>
                    <a:pt x="12059" y="17413"/>
                    <a:pt x="12103" y="17565"/>
                    <a:pt x="12103" y="17687"/>
                  </a:cubicBezTo>
                  <a:lnTo>
                    <a:pt x="11838" y="17717"/>
                  </a:lnTo>
                  <a:close/>
                  <a:moveTo>
                    <a:pt x="1811" y="17140"/>
                  </a:moveTo>
                  <a:cubicBezTo>
                    <a:pt x="1546" y="17110"/>
                    <a:pt x="1546" y="17110"/>
                    <a:pt x="1546" y="17110"/>
                  </a:cubicBezTo>
                  <a:cubicBezTo>
                    <a:pt x="1590" y="16958"/>
                    <a:pt x="1679" y="16837"/>
                    <a:pt x="1723" y="16685"/>
                  </a:cubicBezTo>
                  <a:cubicBezTo>
                    <a:pt x="1988" y="16746"/>
                    <a:pt x="1988" y="16746"/>
                    <a:pt x="1988" y="16746"/>
                  </a:cubicBezTo>
                  <a:cubicBezTo>
                    <a:pt x="1944" y="16898"/>
                    <a:pt x="1855" y="17019"/>
                    <a:pt x="1811" y="17140"/>
                  </a:cubicBezTo>
                  <a:close/>
                  <a:moveTo>
                    <a:pt x="11661" y="17110"/>
                  </a:moveTo>
                  <a:cubicBezTo>
                    <a:pt x="11617" y="16989"/>
                    <a:pt x="11529" y="16837"/>
                    <a:pt x="11485" y="16716"/>
                  </a:cubicBezTo>
                  <a:cubicBezTo>
                    <a:pt x="11706" y="16655"/>
                    <a:pt x="11706" y="16655"/>
                    <a:pt x="11706" y="16655"/>
                  </a:cubicBezTo>
                  <a:cubicBezTo>
                    <a:pt x="11794" y="16776"/>
                    <a:pt x="11882" y="16928"/>
                    <a:pt x="11926" y="17049"/>
                  </a:cubicBezTo>
                  <a:lnTo>
                    <a:pt x="11661" y="17110"/>
                  </a:lnTo>
                  <a:close/>
                  <a:moveTo>
                    <a:pt x="11352" y="16503"/>
                  </a:moveTo>
                  <a:cubicBezTo>
                    <a:pt x="11264" y="16382"/>
                    <a:pt x="11220" y="16261"/>
                    <a:pt x="11087" y="16139"/>
                  </a:cubicBezTo>
                  <a:cubicBezTo>
                    <a:pt x="11352" y="16048"/>
                    <a:pt x="11352" y="16048"/>
                    <a:pt x="11352" y="16048"/>
                  </a:cubicBezTo>
                  <a:cubicBezTo>
                    <a:pt x="11440" y="16170"/>
                    <a:pt x="11529" y="16321"/>
                    <a:pt x="11617" y="16443"/>
                  </a:cubicBezTo>
                  <a:lnTo>
                    <a:pt x="11352" y="16503"/>
                  </a:lnTo>
                  <a:close/>
                  <a:moveTo>
                    <a:pt x="10955" y="15957"/>
                  </a:moveTo>
                  <a:cubicBezTo>
                    <a:pt x="10866" y="15836"/>
                    <a:pt x="10778" y="15684"/>
                    <a:pt x="10690" y="15563"/>
                  </a:cubicBezTo>
                  <a:cubicBezTo>
                    <a:pt x="10910" y="15472"/>
                    <a:pt x="10910" y="15472"/>
                    <a:pt x="10910" y="15472"/>
                  </a:cubicBezTo>
                  <a:cubicBezTo>
                    <a:pt x="11043" y="15593"/>
                    <a:pt x="11131" y="15715"/>
                    <a:pt x="11220" y="15866"/>
                  </a:cubicBezTo>
                  <a:lnTo>
                    <a:pt x="10955" y="15957"/>
                  </a:lnTo>
                  <a:close/>
                  <a:moveTo>
                    <a:pt x="10513" y="15381"/>
                  </a:moveTo>
                  <a:cubicBezTo>
                    <a:pt x="10425" y="15290"/>
                    <a:pt x="10292" y="15169"/>
                    <a:pt x="10204" y="15047"/>
                  </a:cubicBezTo>
                  <a:cubicBezTo>
                    <a:pt x="10425" y="14926"/>
                    <a:pt x="10425" y="14926"/>
                    <a:pt x="10425" y="14926"/>
                  </a:cubicBezTo>
                  <a:cubicBezTo>
                    <a:pt x="10557" y="15047"/>
                    <a:pt x="10645" y="15169"/>
                    <a:pt x="10778" y="15290"/>
                  </a:cubicBezTo>
                  <a:lnTo>
                    <a:pt x="10513" y="15381"/>
                  </a:lnTo>
                  <a:close/>
                  <a:moveTo>
                    <a:pt x="10027" y="14865"/>
                  </a:moveTo>
                  <a:cubicBezTo>
                    <a:pt x="9894" y="14744"/>
                    <a:pt x="9762" y="14653"/>
                    <a:pt x="9629" y="14531"/>
                  </a:cubicBezTo>
                  <a:cubicBezTo>
                    <a:pt x="9894" y="14410"/>
                    <a:pt x="9894" y="14410"/>
                    <a:pt x="9894" y="14410"/>
                  </a:cubicBezTo>
                  <a:cubicBezTo>
                    <a:pt x="9983" y="14531"/>
                    <a:pt x="10115" y="14653"/>
                    <a:pt x="10248" y="14744"/>
                  </a:cubicBezTo>
                  <a:lnTo>
                    <a:pt x="10027" y="14865"/>
                  </a:lnTo>
                  <a:close/>
                  <a:moveTo>
                    <a:pt x="9453" y="14349"/>
                  </a:moveTo>
                  <a:cubicBezTo>
                    <a:pt x="9320" y="14258"/>
                    <a:pt x="9232" y="14137"/>
                    <a:pt x="9099" y="14016"/>
                  </a:cubicBezTo>
                  <a:cubicBezTo>
                    <a:pt x="9320" y="13894"/>
                    <a:pt x="9320" y="13894"/>
                    <a:pt x="9320" y="13894"/>
                  </a:cubicBezTo>
                  <a:cubicBezTo>
                    <a:pt x="9453" y="14016"/>
                    <a:pt x="9585" y="14137"/>
                    <a:pt x="9674" y="14228"/>
                  </a:cubicBezTo>
                  <a:lnTo>
                    <a:pt x="9453" y="14349"/>
                  </a:lnTo>
                  <a:close/>
                  <a:moveTo>
                    <a:pt x="8879" y="13864"/>
                  </a:moveTo>
                  <a:cubicBezTo>
                    <a:pt x="8790" y="13743"/>
                    <a:pt x="8658" y="13621"/>
                    <a:pt x="8525" y="13530"/>
                  </a:cubicBezTo>
                  <a:cubicBezTo>
                    <a:pt x="8746" y="13409"/>
                    <a:pt x="8746" y="13409"/>
                    <a:pt x="8746" y="13409"/>
                  </a:cubicBezTo>
                  <a:cubicBezTo>
                    <a:pt x="8879" y="13500"/>
                    <a:pt x="9011" y="13621"/>
                    <a:pt x="9099" y="13743"/>
                  </a:cubicBezTo>
                  <a:lnTo>
                    <a:pt x="8879" y="13864"/>
                  </a:lnTo>
                  <a:close/>
                  <a:moveTo>
                    <a:pt x="8304" y="13348"/>
                  </a:moveTo>
                  <a:cubicBezTo>
                    <a:pt x="8172" y="13257"/>
                    <a:pt x="8039" y="13136"/>
                    <a:pt x="7907" y="13045"/>
                  </a:cubicBezTo>
                  <a:cubicBezTo>
                    <a:pt x="8128" y="12924"/>
                    <a:pt x="8128" y="12924"/>
                    <a:pt x="8128" y="12924"/>
                  </a:cubicBezTo>
                  <a:cubicBezTo>
                    <a:pt x="8260" y="13015"/>
                    <a:pt x="8393" y="13136"/>
                    <a:pt x="8525" y="13227"/>
                  </a:cubicBezTo>
                  <a:lnTo>
                    <a:pt x="8304" y="13348"/>
                  </a:lnTo>
                  <a:close/>
                  <a:moveTo>
                    <a:pt x="7730" y="12893"/>
                  </a:moveTo>
                  <a:cubicBezTo>
                    <a:pt x="7598" y="12772"/>
                    <a:pt x="7465" y="12651"/>
                    <a:pt x="7333" y="12560"/>
                  </a:cubicBezTo>
                  <a:cubicBezTo>
                    <a:pt x="7509" y="12438"/>
                    <a:pt x="7509" y="12438"/>
                    <a:pt x="7509" y="12438"/>
                  </a:cubicBezTo>
                  <a:cubicBezTo>
                    <a:pt x="7642" y="12529"/>
                    <a:pt x="7774" y="12651"/>
                    <a:pt x="7951" y="12742"/>
                  </a:cubicBezTo>
                  <a:lnTo>
                    <a:pt x="7730" y="12893"/>
                  </a:lnTo>
                  <a:close/>
                  <a:moveTo>
                    <a:pt x="7112" y="12408"/>
                  </a:moveTo>
                  <a:cubicBezTo>
                    <a:pt x="6979" y="12287"/>
                    <a:pt x="6847" y="12196"/>
                    <a:pt x="6714" y="12074"/>
                  </a:cubicBezTo>
                  <a:cubicBezTo>
                    <a:pt x="6891" y="11953"/>
                    <a:pt x="6891" y="11953"/>
                    <a:pt x="6891" y="11953"/>
                  </a:cubicBezTo>
                  <a:cubicBezTo>
                    <a:pt x="7023" y="12074"/>
                    <a:pt x="7200" y="12165"/>
                    <a:pt x="7333" y="12287"/>
                  </a:cubicBezTo>
                  <a:lnTo>
                    <a:pt x="7112" y="12408"/>
                  </a:lnTo>
                  <a:close/>
                  <a:moveTo>
                    <a:pt x="6493" y="11922"/>
                  </a:moveTo>
                  <a:cubicBezTo>
                    <a:pt x="6361" y="11831"/>
                    <a:pt x="6228" y="11710"/>
                    <a:pt x="6096" y="11619"/>
                  </a:cubicBezTo>
                  <a:cubicBezTo>
                    <a:pt x="6272" y="11498"/>
                    <a:pt x="6272" y="11498"/>
                    <a:pt x="6272" y="11498"/>
                  </a:cubicBezTo>
                  <a:cubicBezTo>
                    <a:pt x="6405" y="11589"/>
                    <a:pt x="6537" y="11680"/>
                    <a:pt x="6714" y="11801"/>
                  </a:cubicBezTo>
                  <a:lnTo>
                    <a:pt x="6493" y="11922"/>
                  </a:lnTo>
                  <a:close/>
                  <a:moveTo>
                    <a:pt x="5875" y="11467"/>
                  </a:moveTo>
                  <a:cubicBezTo>
                    <a:pt x="5433" y="11134"/>
                    <a:pt x="5433" y="11134"/>
                    <a:pt x="5433" y="11134"/>
                  </a:cubicBezTo>
                  <a:cubicBezTo>
                    <a:pt x="5654" y="11012"/>
                    <a:pt x="5654" y="11012"/>
                    <a:pt x="5654" y="11012"/>
                  </a:cubicBezTo>
                  <a:cubicBezTo>
                    <a:pt x="6052" y="11316"/>
                    <a:pt x="6052" y="11316"/>
                    <a:pt x="6052" y="11316"/>
                  </a:cubicBezTo>
                  <a:lnTo>
                    <a:pt x="5875" y="11467"/>
                  </a:lnTo>
                  <a:close/>
                  <a:moveTo>
                    <a:pt x="5256" y="10982"/>
                  </a:moveTo>
                  <a:cubicBezTo>
                    <a:pt x="4815" y="10679"/>
                    <a:pt x="4815" y="10679"/>
                    <a:pt x="4815" y="10679"/>
                  </a:cubicBezTo>
                  <a:cubicBezTo>
                    <a:pt x="5036" y="10557"/>
                    <a:pt x="5036" y="10557"/>
                    <a:pt x="5036" y="10557"/>
                  </a:cubicBezTo>
                  <a:cubicBezTo>
                    <a:pt x="5433" y="10861"/>
                    <a:pt x="5433" y="10861"/>
                    <a:pt x="5433" y="10861"/>
                  </a:cubicBezTo>
                  <a:lnTo>
                    <a:pt x="5256" y="10982"/>
                  </a:lnTo>
                  <a:close/>
                  <a:moveTo>
                    <a:pt x="4594" y="10527"/>
                  </a:moveTo>
                  <a:cubicBezTo>
                    <a:pt x="4461" y="10406"/>
                    <a:pt x="4329" y="10315"/>
                    <a:pt x="4196" y="10193"/>
                  </a:cubicBezTo>
                  <a:cubicBezTo>
                    <a:pt x="4417" y="10072"/>
                    <a:pt x="4417" y="10072"/>
                    <a:pt x="4417" y="10072"/>
                  </a:cubicBezTo>
                  <a:cubicBezTo>
                    <a:pt x="4550" y="10163"/>
                    <a:pt x="4682" y="10284"/>
                    <a:pt x="4815" y="10375"/>
                  </a:cubicBezTo>
                  <a:lnTo>
                    <a:pt x="4594" y="10527"/>
                  </a:lnTo>
                  <a:close/>
                  <a:moveTo>
                    <a:pt x="3975" y="10042"/>
                  </a:moveTo>
                  <a:cubicBezTo>
                    <a:pt x="3843" y="9951"/>
                    <a:pt x="3710" y="9829"/>
                    <a:pt x="3578" y="9708"/>
                  </a:cubicBezTo>
                  <a:cubicBezTo>
                    <a:pt x="3799" y="9587"/>
                    <a:pt x="3799" y="9587"/>
                    <a:pt x="3799" y="9587"/>
                  </a:cubicBezTo>
                  <a:cubicBezTo>
                    <a:pt x="3931" y="9708"/>
                    <a:pt x="4064" y="9799"/>
                    <a:pt x="4196" y="9920"/>
                  </a:cubicBezTo>
                  <a:lnTo>
                    <a:pt x="3975" y="10042"/>
                  </a:lnTo>
                  <a:close/>
                  <a:moveTo>
                    <a:pt x="3357" y="9556"/>
                  </a:moveTo>
                  <a:cubicBezTo>
                    <a:pt x="3225" y="9465"/>
                    <a:pt x="3092" y="9344"/>
                    <a:pt x="2960" y="9222"/>
                  </a:cubicBezTo>
                  <a:cubicBezTo>
                    <a:pt x="3180" y="9101"/>
                    <a:pt x="3180" y="9101"/>
                    <a:pt x="3180" y="9101"/>
                  </a:cubicBezTo>
                  <a:cubicBezTo>
                    <a:pt x="3313" y="9222"/>
                    <a:pt x="3445" y="9313"/>
                    <a:pt x="3578" y="9435"/>
                  </a:cubicBezTo>
                  <a:lnTo>
                    <a:pt x="3357" y="9556"/>
                  </a:lnTo>
                  <a:close/>
                  <a:moveTo>
                    <a:pt x="2783" y="9071"/>
                  </a:moveTo>
                  <a:cubicBezTo>
                    <a:pt x="2650" y="8949"/>
                    <a:pt x="2518" y="8858"/>
                    <a:pt x="2385" y="8737"/>
                  </a:cubicBezTo>
                  <a:cubicBezTo>
                    <a:pt x="2606" y="8616"/>
                    <a:pt x="2606" y="8616"/>
                    <a:pt x="2606" y="8616"/>
                  </a:cubicBezTo>
                  <a:cubicBezTo>
                    <a:pt x="2739" y="8737"/>
                    <a:pt x="2871" y="8828"/>
                    <a:pt x="3004" y="8949"/>
                  </a:cubicBezTo>
                  <a:lnTo>
                    <a:pt x="2783" y="9071"/>
                  </a:lnTo>
                  <a:close/>
                  <a:moveTo>
                    <a:pt x="2209" y="8555"/>
                  </a:moveTo>
                  <a:cubicBezTo>
                    <a:pt x="2076" y="8434"/>
                    <a:pt x="1988" y="8343"/>
                    <a:pt x="1855" y="8221"/>
                  </a:cubicBezTo>
                  <a:cubicBezTo>
                    <a:pt x="2076" y="8100"/>
                    <a:pt x="2076" y="8100"/>
                    <a:pt x="2076" y="8100"/>
                  </a:cubicBezTo>
                  <a:cubicBezTo>
                    <a:pt x="2209" y="8221"/>
                    <a:pt x="2297" y="8343"/>
                    <a:pt x="2429" y="8434"/>
                  </a:cubicBezTo>
                  <a:lnTo>
                    <a:pt x="2209" y="8555"/>
                  </a:lnTo>
                  <a:close/>
                  <a:moveTo>
                    <a:pt x="1679" y="8039"/>
                  </a:moveTo>
                  <a:cubicBezTo>
                    <a:pt x="1546" y="7918"/>
                    <a:pt x="1458" y="7797"/>
                    <a:pt x="1369" y="7675"/>
                  </a:cubicBezTo>
                  <a:cubicBezTo>
                    <a:pt x="1590" y="7584"/>
                    <a:pt x="1590" y="7584"/>
                    <a:pt x="1590" y="7584"/>
                  </a:cubicBezTo>
                  <a:cubicBezTo>
                    <a:pt x="1679" y="7675"/>
                    <a:pt x="1811" y="7797"/>
                    <a:pt x="1899" y="7918"/>
                  </a:cubicBezTo>
                  <a:lnTo>
                    <a:pt x="1679" y="8039"/>
                  </a:lnTo>
                  <a:close/>
                  <a:moveTo>
                    <a:pt x="1193" y="7493"/>
                  </a:moveTo>
                  <a:cubicBezTo>
                    <a:pt x="1104" y="7372"/>
                    <a:pt x="972" y="7220"/>
                    <a:pt x="883" y="7099"/>
                  </a:cubicBezTo>
                  <a:cubicBezTo>
                    <a:pt x="1148" y="7008"/>
                    <a:pt x="1148" y="7008"/>
                    <a:pt x="1148" y="7008"/>
                  </a:cubicBezTo>
                  <a:cubicBezTo>
                    <a:pt x="1237" y="7129"/>
                    <a:pt x="1325" y="7281"/>
                    <a:pt x="1413" y="7402"/>
                  </a:cubicBezTo>
                  <a:lnTo>
                    <a:pt x="1193" y="7493"/>
                  </a:lnTo>
                  <a:close/>
                  <a:moveTo>
                    <a:pt x="751" y="6917"/>
                  </a:moveTo>
                  <a:cubicBezTo>
                    <a:pt x="663" y="6765"/>
                    <a:pt x="574" y="6644"/>
                    <a:pt x="530" y="6522"/>
                  </a:cubicBezTo>
                  <a:cubicBezTo>
                    <a:pt x="795" y="6431"/>
                    <a:pt x="795" y="6431"/>
                    <a:pt x="795" y="6431"/>
                  </a:cubicBezTo>
                  <a:cubicBezTo>
                    <a:pt x="839" y="6583"/>
                    <a:pt x="928" y="6704"/>
                    <a:pt x="1016" y="6826"/>
                  </a:cubicBezTo>
                  <a:lnTo>
                    <a:pt x="751" y="6917"/>
                  </a:lnTo>
                  <a:close/>
                  <a:moveTo>
                    <a:pt x="398" y="6310"/>
                  </a:moveTo>
                  <a:cubicBezTo>
                    <a:pt x="353" y="6189"/>
                    <a:pt x="309" y="6037"/>
                    <a:pt x="221" y="5885"/>
                  </a:cubicBezTo>
                  <a:cubicBezTo>
                    <a:pt x="486" y="5855"/>
                    <a:pt x="486" y="5855"/>
                    <a:pt x="486" y="5855"/>
                  </a:cubicBezTo>
                  <a:cubicBezTo>
                    <a:pt x="574" y="5976"/>
                    <a:pt x="618" y="6128"/>
                    <a:pt x="663" y="6249"/>
                  </a:cubicBezTo>
                  <a:lnTo>
                    <a:pt x="398" y="6310"/>
                  </a:lnTo>
                  <a:close/>
                  <a:moveTo>
                    <a:pt x="21335" y="6158"/>
                  </a:moveTo>
                  <a:cubicBezTo>
                    <a:pt x="21291" y="6037"/>
                    <a:pt x="21202" y="5885"/>
                    <a:pt x="21158" y="5764"/>
                  </a:cubicBezTo>
                  <a:cubicBezTo>
                    <a:pt x="21423" y="5703"/>
                    <a:pt x="21423" y="5703"/>
                    <a:pt x="21423" y="5703"/>
                  </a:cubicBezTo>
                  <a:cubicBezTo>
                    <a:pt x="21467" y="5825"/>
                    <a:pt x="21556" y="5976"/>
                    <a:pt x="21600" y="6098"/>
                  </a:cubicBezTo>
                  <a:lnTo>
                    <a:pt x="21335" y="6158"/>
                  </a:lnTo>
                  <a:close/>
                  <a:moveTo>
                    <a:pt x="177" y="5703"/>
                  </a:moveTo>
                  <a:cubicBezTo>
                    <a:pt x="133" y="5552"/>
                    <a:pt x="88" y="5400"/>
                    <a:pt x="44" y="5248"/>
                  </a:cubicBezTo>
                  <a:cubicBezTo>
                    <a:pt x="309" y="5248"/>
                    <a:pt x="309" y="5248"/>
                    <a:pt x="309" y="5248"/>
                  </a:cubicBezTo>
                  <a:cubicBezTo>
                    <a:pt x="353" y="5370"/>
                    <a:pt x="398" y="5521"/>
                    <a:pt x="442" y="5643"/>
                  </a:cubicBezTo>
                  <a:lnTo>
                    <a:pt x="177" y="5703"/>
                  </a:lnTo>
                  <a:close/>
                  <a:moveTo>
                    <a:pt x="21026" y="5582"/>
                  </a:moveTo>
                  <a:cubicBezTo>
                    <a:pt x="20937" y="5430"/>
                    <a:pt x="20849" y="5309"/>
                    <a:pt x="20761" y="5188"/>
                  </a:cubicBezTo>
                  <a:cubicBezTo>
                    <a:pt x="21026" y="5097"/>
                    <a:pt x="21026" y="5097"/>
                    <a:pt x="21026" y="5097"/>
                  </a:cubicBezTo>
                  <a:cubicBezTo>
                    <a:pt x="21114" y="5218"/>
                    <a:pt x="21202" y="5370"/>
                    <a:pt x="21291" y="5491"/>
                  </a:cubicBezTo>
                  <a:lnTo>
                    <a:pt x="21026" y="5582"/>
                  </a:lnTo>
                  <a:close/>
                  <a:moveTo>
                    <a:pt x="0" y="5036"/>
                  </a:moveTo>
                  <a:cubicBezTo>
                    <a:pt x="0" y="4915"/>
                    <a:pt x="0" y="4763"/>
                    <a:pt x="0" y="4611"/>
                  </a:cubicBezTo>
                  <a:cubicBezTo>
                    <a:pt x="265" y="4611"/>
                    <a:pt x="265" y="4611"/>
                    <a:pt x="265" y="4611"/>
                  </a:cubicBezTo>
                  <a:cubicBezTo>
                    <a:pt x="265" y="4763"/>
                    <a:pt x="265" y="4884"/>
                    <a:pt x="309" y="5036"/>
                  </a:cubicBezTo>
                  <a:lnTo>
                    <a:pt x="0" y="5036"/>
                  </a:lnTo>
                  <a:close/>
                  <a:moveTo>
                    <a:pt x="20628" y="5006"/>
                  </a:moveTo>
                  <a:cubicBezTo>
                    <a:pt x="20540" y="4884"/>
                    <a:pt x="20407" y="4763"/>
                    <a:pt x="20319" y="4642"/>
                  </a:cubicBezTo>
                  <a:cubicBezTo>
                    <a:pt x="20540" y="4551"/>
                    <a:pt x="20540" y="4551"/>
                    <a:pt x="20540" y="4551"/>
                  </a:cubicBezTo>
                  <a:cubicBezTo>
                    <a:pt x="20672" y="4672"/>
                    <a:pt x="20761" y="4793"/>
                    <a:pt x="20893" y="4915"/>
                  </a:cubicBezTo>
                  <a:lnTo>
                    <a:pt x="20628" y="5006"/>
                  </a:lnTo>
                  <a:close/>
                  <a:moveTo>
                    <a:pt x="20142" y="4460"/>
                  </a:moveTo>
                  <a:cubicBezTo>
                    <a:pt x="20054" y="4369"/>
                    <a:pt x="19921" y="4247"/>
                    <a:pt x="19789" y="4126"/>
                  </a:cubicBezTo>
                  <a:cubicBezTo>
                    <a:pt x="20010" y="4004"/>
                    <a:pt x="20010" y="4004"/>
                    <a:pt x="20010" y="4004"/>
                  </a:cubicBezTo>
                  <a:cubicBezTo>
                    <a:pt x="20142" y="4126"/>
                    <a:pt x="20275" y="4247"/>
                    <a:pt x="20363" y="4369"/>
                  </a:cubicBezTo>
                  <a:lnTo>
                    <a:pt x="20142" y="4460"/>
                  </a:lnTo>
                  <a:close/>
                  <a:moveTo>
                    <a:pt x="265" y="4399"/>
                  </a:moveTo>
                  <a:cubicBezTo>
                    <a:pt x="0" y="4399"/>
                    <a:pt x="0" y="4399"/>
                    <a:pt x="0" y="4399"/>
                  </a:cubicBezTo>
                  <a:cubicBezTo>
                    <a:pt x="0" y="4278"/>
                    <a:pt x="0" y="4156"/>
                    <a:pt x="0" y="4035"/>
                  </a:cubicBezTo>
                  <a:cubicBezTo>
                    <a:pt x="44" y="3974"/>
                    <a:pt x="44" y="3974"/>
                    <a:pt x="44" y="3974"/>
                  </a:cubicBezTo>
                  <a:cubicBezTo>
                    <a:pt x="309" y="4004"/>
                    <a:pt x="309" y="4004"/>
                    <a:pt x="309" y="4004"/>
                  </a:cubicBezTo>
                  <a:cubicBezTo>
                    <a:pt x="309" y="4065"/>
                    <a:pt x="309" y="4065"/>
                    <a:pt x="309" y="4065"/>
                  </a:cubicBezTo>
                  <a:cubicBezTo>
                    <a:pt x="265" y="4187"/>
                    <a:pt x="265" y="4278"/>
                    <a:pt x="265" y="4399"/>
                  </a:cubicBezTo>
                  <a:close/>
                  <a:moveTo>
                    <a:pt x="19612" y="3974"/>
                  </a:moveTo>
                  <a:cubicBezTo>
                    <a:pt x="19480" y="3853"/>
                    <a:pt x="19347" y="3731"/>
                    <a:pt x="19215" y="3640"/>
                  </a:cubicBezTo>
                  <a:cubicBezTo>
                    <a:pt x="19436" y="3519"/>
                    <a:pt x="19436" y="3519"/>
                    <a:pt x="19436" y="3519"/>
                  </a:cubicBezTo>
                  <a:cubicBezTo>
                    <a:pt x="19568" y="3610"/>
                    <a:pt x="19701" y="3731"/>
                    <a:pt x="19833" y="3853"/>
                  </a:cubicBezTo>
                  <a:lnTo>
                    <a:pt x="19612" y="3974"/>
                  </a:lnTo>
                  <a:close/>
                  <a:moveTo>
                    <a:pt x="353" y="3792"/>
                  </a:moveTo>
                  <a:cubicBezTo>
                    <a:pt x="44" y="3762"/>
                    <a:pt x="44" y="3762"/>
                    <a:pt x="44" y="3762"/>
                  </a:cubicBezTo>
                  <a:cubicBezTo>
                    <a:pt x="88" y="3610"/>
                    <a:pt x="133" y="3458"/>
                    <a:pt x="177" y="3337"/>
                  </a:cubicBezTo>
                  <a:cubicBezTo>
                    <a:pt x="442" y="3367"/>
                    <a:pt x="442" y="3367"/>
                    <a:pt x="442" y="3367"/>
                  </a:cubicBezTo>
                  <a:cubicBezTo>
                    <a:pt x="398" y="3519"/>
                    <a:pt x="353" y="3640"/>
                    <a:pt x="353" y="3792"/>
                  </a:cubicBezTo>
                  <a:close/>
                  <a:moveTo>
                    <a:pt x="19038" y="3489"/>
                  </a:moveTo>
                  <a:cubicBezTo>
                    <a:pt x="18861" y="3367"/>
                    <a:pt x="18729" y="3276"/>
                    <a:pt x="18596" y="3185"/>
                  </a:cubicBezTo>
                  <a:cubicBezTo>
                    <a:pt x="18773" y="3034"/>
                    <a:pt x="18773" y="3034"/>
                    <a:pt x="18773" y="3034"/>
                  </a:cubicBezTo>
                  <a:cubicBezTo>
                    <a:pt x="18950" y="3155"/>
                    <a:pt x="19082" y="3246"/>
                    <a:pt x="19215" y="3337"/>
                  </a:cubicBezTo>
                  <a:lnTo>
                    <a:pt x="19038" y="3489"/>
                  </a:lnTo>
                  <a:close/>
                  <a:moveTo>
                    <a:pt x="530" y="3185"/>
                  </a:moveTo>
                  <a:cubicBezTo>
                    <a:pt x="265" y="3125"/>
                    <a:pt x="265" y="3125"/>
                    <a:pt x="265" y="3125"/>
                  </a:cubicBezTo>
                  <a:cubicBezTo>
                    <a:pt x="353" y="2973"/>
                    <a:pt x="398" y="2852"/>
                    <a:pt x="486" y="2700"/>
                  </a:cubicBezTo>
                  <a:cubicBezTo>
                    <a:pt x="751" y="2791"/>
                    <a:pt x="751" y="2791"/>
                    <a:pt x="751" y="2791"/>
                  </a:cubicBezTo>
                  <a:cubicBezTo>
                    <a:pt x="663" y="2912"/>
                    <a:pt x="618" y="3034"/>
                    <a:pt x="530" y="3185"/>
                  </a:cubicBezTo>
                  <a:close/>
                  <a:moveTo>
                    <a:pt x="18375" y="3034"/>
                  </a:moveTo>
                  <a:cubicBezTo>
                    <a:pt x="18243" y="2943"/>
                    <a:pt x="18066" y="2852"/>
                    <a:pt x="17934" y="2730"/>
                  </a:cubicBezTo>
                  <a:cubicBezTo>
                    <a:pt x="18110" y="2609"/>
                    <a:pt x="18110" y="2609"/>
                    <a:pt x="18110" y="2609"/>
                  </a:cubicBezTo>
                  <a:cubicBezTo>
                    <a:pt x="18287" y="2700"/>
                    <a:pt x="18420" y="2791"/>
                    <a:pt x="18552" y="2882"/>
                  </a:cubicBezTo>
                  <a:lnTo>
                    <a:pt x="18375" y="3034"/>
                  </a:lnTo>
                  <a:close/>
                  <a:moveTo>
                    <a:pt x="17713" y="2609"/>
                  </a:moveTo>
                  <a:cubicBezTo>
                    <a:pt x="17536" y="2518"/>
                    <a:pt x="17360" y="2427"/>
                    <a:pt x="17227" y="2336"/>
                  </a:cubicBezTo>
                  <a:cubicBezTo>
                    <a:pt x="17404" y="2184"/>
                    <a:pt x="17404" y="2184"/>
                    <a:pt x="17404" y="2184"/>
                  </a:cubicBezTo>
                  <a:cubicBezTo>
                    <a:pt x="17536" y="2275"/>
                    <a:pt x="17713" y="2366"/>
                    <a:pt x="17890" y="2457"/>
                  </a:cubicBezTo>
                  <a:lnTo>
                    <a:pt x="17713" y="2609"/>
                  </a:lnTo>
                  <a:close/>
                  <a:moveTo>
                    <a:pt x="883" y="2609"/>
                  </a:moveTo>
                  <a:cubicBezTo>
                    <a:pt x="618" y="2518"/>
                    <a:pt x="618" y="2518"/>
                    <a:pt x="618" y="2518"/>
                  </a:cubicBezTo>
                  <a:cubicBezTo>
                    <a:pt x="707" y="2397"/>
                    <a:pt x="795" y="2245"/>
                    <a:pt x="928" y="2124"/>
                  </a:cubicBezTo>
                  <a:cubicBezTo>
                    <a:pt x="1148" y="2245"/>
                    <a:pt x="1148" y="2245"/>
                    <a:pt x="1148" y="2245"/>
                  </a:cubicBezTo>
                  <a:cubicBezTo>
                    <a:pt x="1060" y="2366"/>
                    <a:pt x="972" y="2488"/>
                    <a:pt x="883" y="2609"/>
                  </a:cubicBezTo>
                  <a:close/>
                  <a:moveTo>
                    <a:pt x="16962" y="2215"/>
                  </a:moveTo>
                  <a:cubicBezTo>
                    <a:pt x="16829" y="2124"/>
                    <a:pt x="16653" y="2063"/>
                    <a:pt x="16476" y="1972"/>
                  </a:cubicBezTo>
                  <a:cubicBezTo>
                    <a:pt x="16609" y="1820"/>
                    <a:pt x="16609" y="1820"/>
                    <a:pt x="16609" y="1820"/>
                  </a:cubicBezTo>
                  <a:cubicBezTo>
                    <a:pt x="16785" y="1911"/>
                    <a:pt x="16962" y="1972"/>
                    <a:pt x="17139" y="2063"/>
                  </a:cubicBezTo>
                  <a:lnTo>
                    <a:pt x="16962" y="2215"/>
                  </a:lnTo>
                  <a:close/>
                  <a:moveTo>
                    <a:pt x="1325" y="2063"/>
                  </a:moveTo>
                  <a:cubicBezTo>
                    <a:pt x="1104" y="1972"/>
                    <a:pt x="1104" y="1972"/>
                    <a:pt x="1104" y="1972"/>
                  </a:cubicBezTo>
                  <a:cubicBezTo>
                    <a:pt x="1237" y="1851"/>
                    <a:pt x="1369" y="1729"/>
                    <a:pt x="1502" y="1608"/>
                  </a:cubicBezTo>
                  <a:cubicBezTo>
                    <a:pt x="1723" y="1760"/>
                    <a:pt x="1723" y="1760"/>
                    <a:pt x="1723" y="1760"/>
                  </a:cubicBezTo>
                  <a:cubicBezTo>
                    <a:pt x="1590" y="1851"/>
                    <a:pt x="1458" y="1972"/>
                    <a:pt x="1325" y="2063"/>
                  </a:cubicBezTo>
                  <a:close/>
                  <a:moveTo>
                    <a:pt x="16211" y="1851"/>
                  </a:moveTo>
                  <a:cubicBezTo>
                    <a:pt x="16034" y="1790"/>
                    <a:pt x="15858" y="1699"/>
                    <a:pt x="15681" y="1638"/>
                  </a:cubicBezTo>
                  <a:cubicBezTo>
                    <a:pt x="15813" y="1487"/>
                    <a:pt x="15813" y="1487"/>
                    <a:pt x="15813" y="1487"/>
                  </a:cubicBezTo>
                  <a:cubicBezTo>
                    <a:pt x="16034" y="1547"/>
                    <a:pt x="16211" y="1608"/>
                    <a:pt x="16344" y="1699"/>
                  </a:cubicBezTo>
                  <a:lnTo>
                    <a:pt x="16211" y="1851"/>
                  </a:lnTo>
                  <a:close/>
                  <a:moveTo>
                    <a:pt x="1944" y="1608"/>
                  </a:moveTo>
                  <a:cubicBezTo>
                    <a:pt x="1723" y="1456"/>
                    <a:pt x="1723" y="1456"/>
                    <a:pt x="1723" y="1456"/>
                  </a:cubicBezTo>
                  <a:cubicBezTo>
                    <a:pt x="1855" y="1365"/>
                    <a:pt x="2032" y="1274"/>
                    <a:pt x="2209" y="1183"/>
                  </a:cubicBezTo>
                  <a:cubicBezTo>
                    <a:pt x="2385" y="1335"/>
                    <a:pt x="2385" y="1335"/>
                    <a:pt x="2385" y="1335"/>
                  </a:cubicBezTo>
                  <a:cubicBezTo>
                    <a:pt x="2209" y="1396"/>
                    <a:pt x="2076" y="1517"/>
                    <a:pt x="1944" y="1608"/>
                  </a:cubicBezTo>
                  <a:close/>
                  <a:moveTo>
                    <a:pt x="15416" y="1547"/>
                  </a:moveTo>
                  <a:cubicBezTo>
                    <a:pt x="15239" y="1456"/>
                    <a:pt x="15063" y="1396"/>
                    <a:pt x="14886" y="1335"/>
                  </a:cubicBezTo>
                  <a:cubicBezTo>
                    <a:pt x="15018" y="1153"/>
                    <a:pt x="15018" y="1153"/>
                    <a:pt x="15018" y="1153"/>
                  </a:cubicBezTo>
                  <a:cubicBezTo>
                    <a:pt x="15195" y="1244"/>
                    <a:pt x="15372" y="1304"/>
                    <a:pt x="15548" y="1365"/>
                  </a:cubicBezTo>
                  <a:lnTo>
                    <a:pt x="15416" y="1547"/>
                  </a:lnTo>
                  <a:close/>
                  <a:moveTo>
                    <a:pt x="14621" y="1244"/>
                  </a:moveTo>
                  <a:cubicBezTo>
                    <a:pt x="14444" y="1183"/>
                    <a:pt x="14223" y="1122"/>
                    <a:pt x="14047" y="1062"/>
                  </a:cubicBezTo>
                  <a:cubicBezTo>
                    <a:pt x="14179" y="880"/>
                    <a:pt x="14179" y="880"/>
                    <a:pt x="14179" y="880"/>
                  </a:cubicBezTo>
                  <a:cubicBezTo>
                    <a:pt x="14356" y="940"/>
                    <a:pt x="14533" y="1001"/>
                    <a:pt x="14753" y="1062"/>
                  </a:cubicBezTo>
                  <a:lnTo>
                    <a:pt x="14621" y="1244"/>
                  </a:lnTo>
                  <a:close/>
                  <a:moveTo>
                    <a:pt x="2606" y="1183"/>
                  </a:moveTo>
                  <a:cubicBezTo>
                    <a:pt x="2429" y="1031"/>
                    <a:pt x="2429" y="1031"/>
                    <a:pt x="2429" y="1031"/>
                  </a:cubicBezTo>
                  <a:cubicBezTo>
                    <a:pt x="2606" y="971"/>
                    <a:pt x="2783" y="880"/>
                    <a:pt x="2960" y="789"/>
                  </a:cubicBezTo>
                  <a:cubicBezTo>
                    <a:pt x="3136" y="971"/>
                    <a:pt x="3136" y="971"/>
                    <a:pt x="3136" y="971"/>
                  </a:cubicBezTo>
                  <a:cubicBezTo>
                    <a:pt x="2960" y="1031"/>
                    <a:pt x="2783" y="1122"/>
                    <a:pt x="2606" y="1183"/>
                  </a:cubicBezTo>
                  <a:close/>
                  <a:moveTo>
                    <a:pt x="13782" y="971"/>
                  </a:moveTo>
                  <a:cubicBezTo>
                    <a:pt x="13605" y="940"/>
                    <a:pt x="13384" y="880"/>
                    <a:pt x="13207" y="819"/>
                  </a:cubicBezTo>
                  <a:cubicBezTo>
                    <a:pt x="13296" y="637"/>
                    <a:pt x="13296" y="637"/>
                    <a:pt x="13296" y="637"/>
                  </a:cubicBezTo>
                  <a:cubicBezTo>
                    <a:pt x="13472" y="698"/>
                    <a:pt x="13693" y="758"/>
                    <a:pt x="13870" y="819"/>
                  </a:cubicBezTo>
                  <a:lnTo>
                    <a:pt x="13782" y="971"/>
                  </a:lnTo>
                  <a:close/>
                  <a:moveTo>
                    <a:pt x="3401" y="849"/>
                  </a:moveTo>
                  <a:cubicBezTo>
                    <a:pt x="3269" y="698"/>
                    <a:pt x="3269" y="698"/>
                    <a:pt x="3269" y="698"/>
                  </a:cubicBezTo>
                  <a:cubicBezTo>
                    <a:pt x="3445" y="637"/>
                    <a:pt x="3622" y="576"/>
                    <a:pt x="3799" y="516"/>
                  </a:cubicBezTo>
                  <a:cubicBezTo>
                    <a:pt x="3931" y="667"/>
                    <a:pt x="3931" y="667"/>
                    <a:pt x="3931" y="667"/>
                  </a:cubicBezTo>
                  <a:cubicBezTo>
                    <a:pt x="3755" y="728"/>
                    <a:pt x="3534" y="789"/>
                    <a:pt x="3401" y="849"/>
                  </a:cubicBezTo>
                  <a:close/>
                  <a:moveTo>
                    <a:pt x="12898" y="758"/>
                  </a:moveTo>
                  <a:cubicBezTo>
                    <a:pt x="12721" y="728"/>
                    <a:pt x="12545" y="667"/>
                    <a:pt x="12324" y="637"/>
                  </a:cubicBezTo>
                  <a:cubicBezTo>
                    <a:pt x="12412" y="455"/>
                    <a:pt x="12412" y="455"/>
                    <a:pt x="12412" y="455"/>
                  </a:cubicBezTo>
                  <a:cubicBezTo>
                    <a:pt x="12589" y="485"/>
                    <a:pt x="12810" y="546"/>
                    <a:pt x="12987" y="576"/>
                  </a:cubicBezTo>
                  <a:lnTo>
                    <a:pt x="12898" y="758"/>
                  </a:lnTo>
                  <a:close/>
                  <a:moveTo>
                    <a:pt x="4196" y="607"/>
                  </a:moveTo>
                  <a:cubicBezTo>
                    <a:pt x="4108" y="425"/>
                    <a:pt x="4108" y="425"/>
                    <a:pt x="4108" y="425"/>
                  </a:cubicBezTo>
                  <a:cubicBezTo>
                    <a:pt x="4285" y="364"/>
                    <a:pt x="4506" y="334"/>
                    <a:pt x="4682" y="273"/>
                  </a:cubicBezTo>
                  <a:cubicBezTo>
                    <a:pt x="4771" y="455"/>
                    <a:pt x="4771" y="455"/>
                    <a:pt x="4771" y="455"/>
                  </a:cubicBezTo>
                  <a:cubicBezTo>
                    <a:pt x="4594" y="516"/>
                    <a:pt x="4373" y="546"/>
                    <a:pt x="4196" y="607"/>
                  </a:cubicBezTo>
                  <a:close/>
                  <a:moveTo>
                    <a:pt x="12015" y="576"/>
                  </a:moveTo>
                  <a:cubicBezTo>
                    <a:pt x="11838" y="546"/>
                    <a:pt x="11617" y="516"/>
                    <a:pt x="11440" y="485"/>
                  </a:cubicBezTo>
                  <a:cubicBezTo>
                    <a:pt x="11485" y="273"/>
                    <a:pt x="11485" y="273"/>
                    <a:pt x="11485" y="273"/>
                  </a:cubicBezTo>
                  <a:cubicBezTo>
                    <a:pt x="11706" y="303"/>
                    <a:pt x="11926" y="364"/>
                    <a:pt x="12103" y="394"/>
                  </a:cubicBezTo>
                  <a:lnTo>
                    <a:pt x="12015" y="576"/>
                  </a:lnTo>
                  <a:close/>
                  <a:moveTo>
                    <a:pt x="11131" y="425"/>
                  </a:moveTo>
                  <a:cubicBezTo>
                    <a:pt x="10955" y="394"/>
                    <a:pt x="10734" y="364"/>
                    <a:pt x="10557" y="334"/>
                  </a:cubicBezTo>
                  <a:cubicBezTo>
                    <a:pt x="10601" y="152"/>
                    <a:pt x="10601" y="152"/>
                    <a:pt x="10601" y="152"/>
                  </a:cubicBezTo>
                  <a:cubicBezTo>
                    <a:pt x="10778" y="182"/>
                    <a:pt x="10999" y="212"/>
                    <a:pt x="11220" y="243"/>
                  </a:cubicBezTo>
                  <a:lnTo>
                    <a:pt x="11131" y="425"/>
                  </a:lnTo>
                  <a:close/>
                  <a:moveTo>
                    <a:pt x="5080" y="394"/>
                  </a:moveTo>
                  <a:cubicBezTo>
                    <a:pt x="4991" y="212"/>
                    <a:pt x="4991" y="212"/>
                    <a:pt x="4991" y="212"/>
                  </a:cubicBezTo>
                  <a:cubicBezTo>
                    <a:pt x="5212" y="182"/>
                    <a:pt x="5389" y="152"/>
                    <a:pt x="5610" y="121"/>
                  </a:cubicBezTo>
                  <a:cubicBezTo>
                    <a:pt x="5654" y="303"/>
                    <a:pt x="5654" y="303"/>
                    <a:pt x="5654" y="303"/>
                  </a:cubicBezTo>
                  <a:cubicBezTo>
                    <a:pt x="5477" y="334"/>
                    <a:pt x="5256" y="364"/>
                    <a:pt x="5080" y="394"/>
                  </a:cubicBezTo>
                  <a:close/>
                  <a:moveTo>
                    <a:pt x="10248" y="303"/>
                  </a:moveTo>
                  <a:cubicBezTo>
                    <a:pt x="10027" y="303"/>
                    <a:pt x="9850" y="273"/>
                    <a:pt x="9629" y="273"/>
                  </a:cubicBezTo>
                  <a:cubicBezTo>
                    <a:pt x="9674" y="61"/>
                    <a:pt x="9674" y="61"/>
                    <a:pt x="9674" y="61"/>
                  </a:cubicBezTo>
                  <a:cubicBezTo>
                    <a:pt x="9850" y="91"/>
                    <a:pt x="10071" y="91"/>
                    <a:pt x="10292" y="121"/>
                  </a:cubicBezTo>
                  <a:lnTo>
                    <a:pt x="10248" y="303"/>
                  </a:lnTo>
                  <a:close/>
                  <a:moveTo>
                    <a:pt x="5963" y="273"/>
                  </a:moveTo>
                  <a:cubicBezTo>
                    <a:pt x="5919" y="91"/>
                    <a:pt x="5919" y="91"/>
                    <a:pt x="5919" y="91"/>
                  </a:cubicBezTo>
                  <a:cubicBezTo>
                    <a:pt x="6096" y="61"/>
                    <a:pt x="6272" y="61"/>
                    <a:pt x="6449" y="30"/>
                  </a:cubicBezTo>
                  <a:cubicBezTo>
                    <a:pt x="6537" y="30"/>
                    <a:pt x="6537" y="30"/>
                    <a:pt x="6537" y="30"/>
                  </a:cubicBezTo>
                  <a:cubicBezTo>
                    <a:pt x="6582" y="243"/>
                    <a:pt x="6582" y="243"/>
                    <a:pt x="6582" y="243"/>
                  </a:cubicBezTo>
                  <a:cubicBezTo>
                    <a:pt x="6449" y="243"/>
                    <a:pt x="6449" y="243"/>
                    <a:pt x="6449" y="243"/>
                  </a:cubicBezTo>
                  <a:cubicBezTo>
                    <a:pt x="6317" y="243"/>
                    <a:pt x="6140" y="273"/>
                    <a:pt x="5963" y="273"/>
                  </a:cubicBezTo>
                  <a:close/>
                  <a:moveTo>
                    <a:pt x="9320" y="243"/>
                  </a:moveTo>
                  <a:cubicBezTo>
                    <a:pt x="9144" y="212"/>
                    <a:pt x="8923" y="212"/>
                    <a:pt x="8702" y="212"/>
                  </a:cubicBezTo>
                  <a:cubicBezTo>
                    <a:pt x="8746" y="30"/>
                    <a:pt x="8746" y="30"/>
                    <a:pt x="8746" y="30"/>
                  </a:cubicBezTo>
                  <a:cubicBezTo>
                    <a:pt x="8923" y="30"/>
                    <a:pt x="9144" y="30"/>
                    <a:pt x="9364" y="61"/>
                  </a:cubicBezTo>
                  <a:lnTo>
                    <a:pt x="9320" y="243"/>
                  </a:lnTo>
                  <a:close/>
                  <a:moveTo>
                    <a:pt x="6891" y="212"/>
                  </a:moveTo>
                  <a:cubicBezTo>
                    <a:pt x="6847" y="30"/>
                    <a:pt x="6847" y="30"/>
                    <a:pt x="6847" y="30"/>
                  </a:cubicBezTo>
                  <a:cubicBezTo>
                    <a:pt x="7067" y="0"/>
                    <a:pt x="7288" y="0"/>
                    <a:pt x="7465" y="0"/>
                  </a:cubicBezTo>
                  <a:cubicBezTo>
                    <a:pt x="7509" y="182"/>
                    <a:pt x="7509" y="182"/>
                    <a:pt x="7509" y="182"/>
                  </a:cubicBezTo>
                  <a:cubicBezTo>
                    <a:pt x="7288" y="212"/>
                    <a:pt x="7067" y="212"/>
                    <a:pt x="6891" y="212"/>
                  </a:cubicBezTo>
                  <a:close/>
                  <a:moveTo>
                    <a:pt x="8393" y="212"/>
                  </a:moveTo>
                  <a:cubicBezTo>
                    <a:pt x="8216" y="182"/>
                    <a:pt x="8083" y="182"/>
                    <a:pt x="7907" y="182"/>
                  </a:cubicBezTo>
                  <a:cubicBezTo>
                    <a:pt x="7774" y="182"/>
                    <a:pt x="7774" y="182"/>
                    <a:pt x="7774" y="182"/>
                  </a:cubicBezTo>
                  <a:cubicBezTo>
                    <a:pt x="7774" y="0"/>
                    <a:pt x="7774" y="0"/>
                    <a:pt x="7774" y="0"/>
                  </a:cubicBezTo>
                  <a:cubicBezTo>
                    <a:pt x="7907" y="0"/>
                    <a:pt x="7907" y="0"/>
                    <a:pt x="7907" y="0"/>
                  </a:cubicBezTo>
                  <a:cubicBezTo>
                    <a:pt x="8083" y="0"/>
                    <a:pt x="8260" y="0"/>
                    <a:pt x="8437" y="0"/>
                  </a:cubicBezTo>
                  <a:lnTo>
                    <a:pt x="8393" y="21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456" name="bIg Eye"/>
          <p:cNvGrpSpPr/>
          <p:nvPr/>
        </p:nvGrpSpPr>
        <p:grpSpPr>
          <a:xfrm>
            <a:off x="5839245" y="4714399"/>
            <a:ext cx="1058761" cy="376895"/>
            <a:chOff x="0" y="0"/>
            <a:chExt cx="1058759" cy="376894"/>
          </a:xfrm>
        </p:grpSpPr>
        <p:sp>
          <p:nvSpPr>
            <p:cNvPr id="454" name="Freeform 8"/>
            <p:cNvSpPr/>
            <p:nvPr/>
          </p:nvSpPr>
          <p:spPr>
            <a:xfrm>
              <a:off x="436923" y="117079"/>
              <a:ext cx="184915" cy="140024"/>
            </a:xfrm>
            <a:custGeom>
              <a:avLst/>
              <a:gdLst/>
              <a:ahLst/>
              <a:cxnLst>
                <a:cxn ang="0">
                  <a:pos x="wd2" y="hd2"/>
                </a:cxn>
                <a:cxn ang="5400000">
                  <a:pos x="wd2" y="hd2"/>
                </a:cxn>
                <a:cxn ang="10800000">
                  <a:pos x="wd2" y="hd2"/>
                </a:cxn>
                <a:cxn ang="16200000">
                  <a:pos x="wd2" y="hd2"/>
                </a:cxn>
              </a:cxnLst>
              <a:rect l="0" t="0" r="r" b="b"/>
              <a:pathLst>
                <a:path w="19051" h="19396" extrusionOk="0">
                  <a:moveTo>
                    <a:pt x="12612" y="463"/>
                  </a:moveTo>
                  <a:cubicBezTo>
                    <a:pt x="7675" y="-1102"/>
                    <a:pt x="2120" y="1402"/>
                    <a:pt x="577" y="6411"/>
                  </a:cubicBezTo>
                  <a:cubicBezTo>
                    <a:pt x="-1274" y="11733"/>
                    <a:pt x="1503" y="17055"/>
                    <a:pt x="6440" y="18933"/>
                  </a:cubicBezTo>
                  <a:cubicBezTo>
                    <a:pt x="11377" y="20498"/>
                    <a:pt x="16932" y="17994"/>
                    <a:pt x="18475" y="12985"/>
                  </a:cubicBezTo>
                  <a:cubicBezTo>
                    <a:pt x="20326" y="7663"/>
                    <a:pt x="17549" y="2341"/>
                    <a:pt x="12612" y="463"/>
                  </a:cubicBezTo>
                  <a:moveTo>
                    <a:pt x="7366" y="15489"/>
                  </a:moveTo>
                  <a:cubicBezTo>
                    <a:pt x="4280" y="14550"/>
                    <a:pt x="2429" y="10794"/>
                    <a:pt x="3663" y="7663"/>
                  </a:cubicBezTo>
                  <a:cubicBezTo>
                    <a:pt x="4897" y="4533"/>
                    <a:pt x="8292" y="2655"/>
                    <a:pt x="11377" y="3907"/>
                  </a:cubicBezTo>
                  <a:cubicBezTo>
                    <a:pt x="14772" y="4846"/>
                    <a:pt x="16315" y="8602"/>
                    <a:pt x="15389" y="11733"/>
                  </a:cubicBezTo>
                  <a:cubicBezTo>
                    <a:pt x="14155" y="14863"/>
                    <a:pt x="10760" y="16741"/>
                    <a:pt x="7366" y="15489"/>
                  </a:cubicBezTo>
                </a:path>
              </a:pathLst>
            </a:custGeom>
            <a:solidFill>
              <a:srgbClr val="89D1B2"/>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55" name="Freeform 9"/>
            <p:cNvSpPr/>
            <p:nvPr/>
          </p:nvSpPr>
          <p:spPr>
            <a:xfrm>
              <a:off x="0" y="-1"/>
              <a:ext cx="1058760" cy="376896"/>
            </a:xfrm>
            <a:custGeom>
              <a:avLst/>
              <a:gdLst/>
              <a:ahLst/>
              <a:cxnLst>
                <a:cxn ang="0">
                  <a:pos x="wd2" y="hd2"/>
                </a:cxn>
                <a:cxn ang="5400000">
                  <a:pos x="wd2" y="hd2"/>
                </a:cxn>
                <a:cxn ang="10800000">
                  <a:pos x="wd2" y="hd2"/>
                </a:cxn>
                <a:cxn ang="16200000">
                  <a:pos x="wd2" y="hd2"/>
                </a:cxn>
              </a:cxnLst>
              <a:rect l="0" t="0" r="r" b="b"/>
              <a:pathLst>
                <a:path w="21600" h="17354" extrusionOk="0">
                  <a:moveTo>
                    <a:pt x="12211" y="1184"/>
                  </a:moveTo>
                  <a:cubicBezTo>
                    <a:pt x="6566" y="-2035"/>
                    <a:pt x="0" y="2327"/>
                    <a:pt x="0" y="2327"/>
                  </a:cubicBezTo>
                  <a:cubicBezTo>
                    <a:pt x="0" y="2327"/>
                    <a:pt x="3375" y="12503"/>
                    <a:pt x="9511" y="16034"/>
                  </a:cubicBezTo>
                  <a:cubicBezTo>
                    <a:pt x="15586" y="19565"/>
                    <a:pt x="21600" y="14892"/>
                    <a:pt x="21600" y="14892"/>
                  </a:cubicBezTo>
                  <a:cubicBezTo>
                    <a:pt x="21600" y="14892"/>
                    <a:pt x="17795" y="4507"/>
                    <a:pt x="12211" y="1184"/>
                  </a:cubicBezTo>
                  <a:moveTo>
                    <a:pt x="9634" y="14165"/>
                  </a:moveTo>
                  <a:cubicBezTo>
                    <a:pt x="7855" y="13127"/>
                    <a:pt x="6873" y="9803"/>
                    <a:pt x="7486" y="6688"/>
                  </a:cubicBezTo>
                  <a:cubicBezTo>
                    <a:pt x="8100" y="3573"/>
                    <a:pt x="10125" y="2015"/>
                    <a:pt x="11966" y="3053"/>
                  </a:cubicBezTo>
                  <a:cubicBezTo>
                    <a:pt x="13745" y="4092"/>
                    <a:pt x="14727" y="7415"/>
                    <a:pt x="14114" y="10530"/>
                  </a:cubicBezTo>
                  <a:cubicBezTo>
                    <a:pt x="13439" y="13646"/>
                    <a:pt x="11475" y="15203"/>
                    <a:pt x="9634" y="14165"/>
                  </a:cubicBezTo>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
        <p:nvSpPr>
          <p:cNvPr id="457" name="Line to bugle"/>
          <p:cNvSpPr/>
          <p:nvPr/>
        </p:nvSpPr>
        <p:spPr>
          <a:xfrm>
            <a:off x="5302877" y="5806285"/>
            <a:ext cx="26209" cy="525450"/>
          </a:xfrm>
          <a:prstGeom prst="rect">
            <a:avLst/>
          </a:pr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458" name="Bugle"/>
          <p:cNvSpPr/>
          <p:nvPr/>
        </p:nvSpPr>
        <p:spPr>
          <a:xfrm>
            <a:off x="4949957" y="6260974"/>
            <a:ext cx="653426" cy="252898"/>
          </a:xfrm>
          <a:custGeom>
            <a:avLst/>
            <a:gdLst/>
            <a:ahLst/>
            <a:cxnLst>
              <a:cxn ang="0">
                <a:pos x="wd2" y="hd2"/>
              </a:cxn>
              <a:cxn ang="5400000">
                <a:pos x="wd2" y="hd2"/>
              </a:cxn>
              <a:cxn ang="10800000">
                <a:pos x="wd2" y="hd2"/>
              </a:cxn>
              <a:cxn ang="16200000">
                <a:pos x="wd2" y="hd2"/>
              </a:cxn>
            </a:cxnLst>
            <a:rect l="0" t="0" r="r" b="b"/>
            <a:pathLst>
              <a:path w="21600" h="21600" extrusionOk="0">
                <a:moveTo>
                  <a:pt x="21600" y="10856"/>
                </a:moveTo>
                <a:lnTo>
                  <a:pt x="20098" y="8506"/>
                </a:lnTo>
                <a:lnTo>
                  <a:pt x="20098" y="10408"/>
                </a:lnTo>
                <a:lnTo>
                  <a:pt x="15536" y="10408"/>
                </a:lnTo>
                <a:lnTo>
                  <a:pt x="11551" y="4701"/>
                </a:lnTo>
                <a:lnTo>
                  <a:pt x="11551" y="10408"/>
                </a:lnTo>
                <a:lnTo>
                  <a:pt x="7161" y="10408"/>
                </a:lnTo>
                <a:lnTo>
                  <a:pt x="0" y="0"/>
                </a:lnTo>
                <a:lnTo>
                  <a:pt x="0" y="21600"/>
                </a:lnTo>
                <a:lnTo>
                  <a:pt x="7161" y="11192"/>
                </a:lnTo>
                <a:lnTo>
                  <a:pt x="11551" y="11192"/>
                </a:lnTo>
                <a:lnTo>
                  <a:pt x="11551" y="17011"/>
                </a:lnTo>
                <a:lnTo>
                  <a:pt x="15536" y="11192"/>
                </a:lnTo>
                <a:lnTo>
                  <a:pt x="20098" y="11192"/>
                </a:lnTo>
                <a:lnTo>
                  <a:pt x="20098" y="12982"/>
                </a:lnTo>
                <a:lnTo>
                  <a:pt x="21600" y="10856"/>
                </a:lnTo>
                <a:close/>
              </a:path>
            </a:pathLst>
          </a:custGeom>
          <a:solidFill>
            <a:srgbClr val="FCB53B"/>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grpSp>
        <p:nvGrpSpPr>
          <p:cNvPr id="461" name="Arrow round wheel 2"/>
          <p:cNvGrpSpPr/>
          <p:nvPr/>
        </p:nvGrpSpPr>
        <p:grpSpPr>
          <a:xfrm>
            <a:off x="4235382" y="5405318"/>
            <a:ext cx="1081474" cy="564760"/>
            <a:chOff x="0" y="0"/>
            <a:chExt cx="1081472" cy="564759"/>
          </a:xfrm>
        </p:grpSpPr>
        <p:sp>
          <p:nvSpPr>
            <p:cNvPr id="459" name="Freeform 12"/>
            <p:cNvSpPr/>
            <p:nvPr/>
          </p:nvSpPr>
          <p:spPr>
            <a:xfrm>
              <a:off x="0" y="9172"/>
              <a:ext cx="132782" cy="9434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400"/>
                  </a:lnTo>
                  <a:lnTo>
                    <a:pt x="13642" y="0"/>
                  </a:lnTo>
                  <a:lnTo>
                    <a:pt x="21600" y="21600"/>
                  </a:lnTo>
                  <a:close/>
                  <a:moveTo>
                    <a:pt x="4832" y="15300"/>
                  </a:moveTo>
                  <a:lnTo>
                    <a:pt x="17621" y="18000"/>
                  </a:lnTo>
                  <a:lnTo>
                    <a:pt x="13074" y="5700"/>
                  </a:lnTo>
                  <a:lnTo>
                    <a:pt x="4832" y="15300"/>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60" name="Freeform 13"/>
            <p:cNvSpPr/>
            <p:nvPr/>
          </p:nvSpPr>
          <p:spPr>
            <a:xfrm>
              <a:off x="45425" y="0"/>
              <a:ext cx="1036049" cy="564760"/>
            </a:xfrm>
            <a:custGeom>
              <a:avLst/>
              <a:gdLst/>
              <a:ahLst/>
              <a:cxnLst>
                <a:cxn ang="0">
                  <a:pos x="wd2" y="hd2"/>
                </a:cxn>
                <a:cxn ang="5400000">
                  <a:pos x="wd2" y="hd2"/>
                </a:cxn>
                <a:cxn ang="10800000">
                  <a:pos x="wd2" y="hd2"/>
                </a:cxn>
                <a:cxn ang="16200000">
                  <a:pos x="wd2" y="hd2"/>
                </a:cxn>
              </a:cxnLst>
              <a:rect l="0" t="0" r="r" b="b"/>
              <a:pathLst>
                <a:path w="21600" h="21600" extrusionOk="0">
                  <a:moveTo>
                    <a:pt x="10831" y="21600"/>
                  </a:moveTo>
                  <a:cubicBezTo>
                    <a:pt x="10769" y="21600"/>
                    <a:pt x="10706" y="21600"/>
                    <a:pt x="10643" y="21600"/>
                  </a:cubicBezTo>
                  <a:cubicBezTo>
                    <a:pt x="10643" y="21084"/>
                    <a:pt x="10643" y="21084"/>
                    <a:pt x="10643" y="21084"/>
                  </a:cubicBezTo>
                  <a:cubicBezTo>
                    <a:pt x="10894" y="21084"/>
                    <a:pt x="11207" y="21084"/>
                    <a:pt x="11520" y="21084"/>
                  </a:cubicBezTo>
                  <a:cubicBezTo>
                    <a:pt x="11520" y="21600"/>
                    <a:pt x="11520" y="21600"/>
                    <a:pt x="11520" y="21600"/>
                  </a:cubicBezTo>
                  <a:cubicBezTo>
                    <a:pt x="11270" y="21600"/>
                    <a:pt x="11082" y="21600"/>
                    <a:pt x="10831" y="21600"/>
                  </a:cubicBezTo>
                  <a:close/>
                  <a:moveTo>
                    <a:pt x="10205" y="21600"/>
                  </a:moveTo>
                  <a:cubicBezTo>
                    <a:pt x="9892" y="21600"/>
                    <a:pt x="9579" y="21514"/>
                    <a:pt x="9266" y="21514"/>
                  </a:cubicBezTo>
                  <a:cubicBezTo>
                    <a:pt x="9329" y="20912"/>
                    <a:pt x="9329" y="20912"/>
                    <a:pt x="9329" y="20912"/>
                  </a:cubicBezTo>
                  <a:cubicBezTo>
                    <a:pt x="9642" y="20998"/>
                    <a:pt x="9892" y="21084"/>
                    <a:pt x="10205" y="21084"/>
                  </a:cubicBezTo>
                  <a:lnTo>
                    <a:pt x="10205" y="21600"/>
                  </a:lnTo>
                  <a:close/>
                  <a:moveTo>
                    <a:pt x="11958" y="21600"/>
                  </a:moveTo>
                  <a:cubicBezTo>
                    <a:pt x="11896" y="20998"/>
                    <a:pt x="11896" y="20998"/>
                    <a:pt x="11896" y="20998"/>
                  </a:cubicBezTo>
                  <a:cubicBezTo>
                    <a:pt x="12209" y="20998"/>
                    <a:pt x="12459" y="20912"/>
                    <a:pt x="12772" y="20825"/>
                  </a:cubicBezTo>
                  <a:cubicBezTo>
                    <a:pt x="12835" y="21342"/>
                    <a:pt x="12835" y="21342"/>
                    <a:pt x="12835" y="21342"/>
                  </a:cubicBezTo>
                  <a:cubicBezTo>
                    <a:pt x="12522" y="21428"/>
                    <a:pt x="12271" y="21514"/>
                    <a:pt x="11958" y="21600"/>
                  </a:cubicBezTo>
                  <a:close/>
                  <a:moveTo>
                    <a:pt x="8828" y="21428"/>
                  </a:moveTo>
                  <a:cubicBezTo>
                    <a:pt x="8577" y="21342"/>
                    <a:pt x="8264" y="21256"/>
                    <a:pt x="7951" y="21084"/>
                  </a:cubicBezTo>
                  <a:cubicBezTo>
                    <a:pt x="8077" y="20567"/>
                    <a:pt x="8077" y="20567"/>
                    <a:pt x="8077" y="20567"/>
                  </a:cubicBezTo>
                  <a:cubicBezTo>
                    <a:pt x="8327" y="20653"/>
                    <a:pt x="8640" y="20739"/>
                    <a:pt x="8890" y="20825"/>
                  </a:cubicBezTo>
                  <a:lnTo>
                    <a:pt x="8828" y="21428"/>
                  </a:lnTo>
                  <a:close/>
                  <a:moveTo>
                    <a:pt x="13273" y="21256"/>
                  </a:moveTo>
                  <a:cubicBezTo>
                    <a:pt x="13210" y="20739"/>
                    <a:pt x="13210" y="20739"/>
                    <a:pt x="13210" y="20739"/>
                  </a:cubicBezTo>
                  <a:cubicBezTo>
                    <a:pt x="13461" y="20653"/>
                    <a:pt x="13774" y="20567"/>
                    <a:pt x="14024" y="20395"/>
                  </a:cubicBezTo>
                  <a:cubicBezTo>
                    <a:pt x="14150" y="20912"/>
                    <a:pt x="14150" y="20912"/>
                    <a:pt x="14150" y="20912"/>
                  </a:cubicBezTo>
                  <a:cubicBezTo>
                    <a:pt x="13837" y="21084"/>
                    <a:pt x="13586" y="21170"/>
                    <a:pt x="13273" y="21256"/>
                  </a:cubicBezTo>
                  <a:close/>
                  <a:moveTo>
                    <a:pt x="7576" y="20912"/>
                  </a:moveTo>
                  <a:cubicBezTo>
                    <a:pt x="7263" y="20825"/>
                    <a:pt x="7012" y="20653"/>
                    <a:pt x="6699" y="20481"/>
                  </a:cubicBezTo>
                  <a:cubicBezTo>
                    <a:pt x="6887" y="20051"/>
                    <a:pt x="6887" y="20051"/>
                    <a:pt x="6887" y="20051"/>
                  </a:cubicBezTo>
                  <a:cubicBezTo>
                    <a:pt x="7137" y="20137"/>
                    <a:pt x="7388" y="20309"/>
                    <a:pt x="7701" y="20395"/>
                  </a:cubicBezTo>
                  <a:lnTo>
                    <a:pt x="7576" y="20912"/>
                  </a:lnTo>
                  <a:close/>
                  <a:moveTo>
                    <a:pt x="14588" y="20739"/>
                  </a:moveTo>
                  <a:cubicBezTo>
                    <a:pt x="14400" y="20223"/>
                    <a:pt x="14400" y="20223"/>
                    <a:pt x="14400" y="20223"/>
                  </a:cubicBezTo>
                  <a:cubicBezTo>
                    <a:pt x="14713" y="20051"/>
                    <a:pt x="14963" y="19965"/>
                    <a:pt x="15214" y="19793"/>
                  </a:cubicBezTo>
                  <a:cubicBezTo>
                    <a:pt x="15402" y="20309"/>
                    <a:pt x="15402" y="20309"/>
                    <a:pt x="15402" y="20309"/>
                  </a:cubicBezTo>
                  <a:cubicBezTo>
                    <a:pt x="15089" y="20481"/>
                    <a:pt x="14838" y="20567"/>
                    <a:pt x="14588" y="20739"/>
                  </a:cubicBezTo>
                  <a:close/>
                  <a:moveTo>
                    <a:pt x="6323" y="20309"/>
                  </a:moveTo>
                  <a:cubicBezTo>
                    <a:pt x="6010" y="20137"/>
                    <a:pt x="5760" y="19879"/>
                    <a:pt x="5510" y="19707"/>
                  </a:cubicBezTo>
                  <a:cubicBezTo>
                    <a:pt x="5697" y="19276"/>
                    <a:pt x="5697" y="19276"/>
                    <a:pt x="5697" y="19276"/>
                  </a:cubicBezTo>
                  <a:cubicBezTo>
                    <a:pt x="5948" y="19449"/>
                    <a:pt x="6198" y="19621"/>
                    <a:pt x="6449" y="19793"/>
                  </a:cubicBezTo>
                  <a:lnTo>
                    <a:pt x="6323" y="20309"/>
                  </a:lnTo>
                  <a:close/>
                  <a:moveTo>
                    <a:pt x="15777" y="19965"/>
                  </a:moveTo>
                  <a:cubicBezTo>
                    <a:pt x="15590" y="19535"/>
                    <a:pt x="15590" y="19535"/>
                    <a:pt x="15590" y="19535"/>
                  </a:cubicBezTo>
                  <a:cubicBezTo>
                    <a:pt x="15840" y="19363"/>
                    <a:pt x="16090" y="19104"/>
                    <a:pt x="16341" y="18932"/>
                  </a:cubicBezTo>
                  <a:cubicBezTo>
                    <a:pt x="16591" y="19363"/>
                    <a:pt x="16591" y="19363"/>
                    <a:pt x="16591" y="19363"/>
                  </a:cubicBezTo>
                  <a:cubicBezTo>
                    <a:pt x="16341" y="19621"/>
                    <a:pt x="16028" y="19793"/>
                    <a:pt x="15777" y="19965"/>
                  </a:cubicBezTo>
                  <a:close/>
                  <a:moveTo>
                    <a:pt x="5134" y="19363"/>
                  </a:moveTo>
                  <a:cubicBezTo>
                    <a:pt x="5071" y="19363"/>
                    <a:pt x="5071" y="19363"/>
                    <a:pt x="5071" y="19363"/>
                  </a:cubicBezTo>
                  <a:cubicBezTo>
                    <a:pt x="4821" y="19190"/>
                    <a:pt x="4633" y="18932"/>
                    <a:pt x="4383" y="18674"/>
                  </a:cubicBezTo>
                  <a:cubicBezTo>
                    <a:pt x="4633" y="18244"/>
                    <a:pt x="4633" y="18244"/>
                    <a:pt x="4633" y="18244"/>
                  </a:cubicBezTo>
                  <a:cubicBezTo>
                    <a:pt x="4821" y="18502"/>
                    <a:pt x="5071" y="18674"/>
                    <a:pt x="5322" y="18932"/>
                  </a:cubicBezTo>
                  <a:cubicBezTo>
                    <a:pt x="5322" y="18932"/>
                    <a:pt x="5322" y="18932"/>
                    <a:pt x="5322" y="18932"/>
                  </a:cubicBezTo>
                  <a:lnTo>
                    <a:pt x="5134" y="19363"/>
                  </a:lnTo>
                  <a:close/>
                  <a:moveTo>
                    <a:pt x="16967" y="19104"/>
                  </a:moveTo>
                  <a:cubicBezTo>
                    <a:pt x="16717" y="18588"/>
                    <a:pt x="16717" y="18588"/>
                    <a:pt x="16717" y="18588"/>
                  </a:cubicBezTo>
                  <a:cubicBezTo>
                    <a:pt x="16967" y="18416"/>
                    <a:pt x="17217" y="18158"/>
                    <a:pt x="17405" y="17900"/>
                  </a:cubicBezTo>
                  <a:cubicBezTo>
                    <a:pt x="17656" y="18330"/>
                    <a:pt x="17656" y="18330"/>
                    <a:pt x="17656" y="18330"/>
                  </a:cubicBezTo>
                  <a:cubicBezTo>
                    <a:pt x="17405" y="18588"/>
                    <a:pt x="17155" y="18846"/>
                    <a:pt x="16967" y="19104"/>
                  </a:cubicBezTo>
                  <a:close/>
                  <a:moveTo>
                    <a:pt x="4007" y="18330"/>
                  </a:moveTo>
                  <a:cubicBezTo>
                    <a:pt x="3819" y="18072"/>
                    <a:pt x="3569" y="17814"/>
                    <a:pt x="3381" y="17555"/>
                  </a:cubicBezTo>
                  <a:cubicBezTo>
                    <a:pt x="3631" y="17125"/>
                    <a:pt x="3631" y="17125"/>
                    <a:pt x="3631" y="17125"/>
                  </a:cubicBezTo>
                  <a:cubicBezTo>
                    <a:pt x="3819" y="17383"/>
                    <a:pt x="4070" y="17641"/>
                    <a:pt x="4257" y="17900"/>
                  </a:cubicBezTo>
                  <a:lnTo>
                    <a:pt x="4007" y="18330"/>
                  </a:lnTo>
                  <a:close/>
                  <a:moveTo>
                    <a:pt x="17969" y="17986"/>
                  </a:moveTo>
                  <a:cubicBezTo>
                    <a:pt x="17718" y="17555"/>
                    <a:pt x="17718" y="17555"/>
                    <a:pt x="17718" y="17555"/>
                  </a:cubicBezTo>
                  <a:cubicBezTo>
                    <a:pt x="17969" y="17297"/>
                    <a:pt x="18157" y="17039"/>
                    <a:pt x="18344" y="16695"/>
                  </a:cubicBezTo>
                  <a:cubicBezTo>
                    <a:pt x="18657" y="17125"/>
                    <a:pt x="18657" y="17125"/>
                    <a:pt x="18657" y="17125"/>
                  </a:cubicBezTo>
                  <a:cubicBezTo>
                    <a:pt x="18470" y="17383"/>
                    <a:pt x="18219" y="17641"/>
                    <a:pt x="17969" y="17986"/>
                  </a:cubicBezTo>
                  <a:close/>
                  <a:moveTo>
                    <a:pt x="3068" y="17125"/>
                  </a:moveTo>
                  <a:cubicBezTo>
                    <a:pt x="2817" y="16781"/>
                    <a:pt x="2630" y="16523"/>
                    <a:pt x="2442" y="16178"/>
                  </a:cubicBezTo>
                  <a:cubicBezTo>
                    <a:pt x="2755" y="15834"/>
                    <a:pt x="2755" y="15834"/>
                    <a:pt x="2755" y="15834"/>
                  </a:cubicBezTo>
                  <a:cubicBezTo>
                    <a:pt x="2943" y="16178"/>
                    <a:pt x="3130" y="16437"/>
                    <a:pt x="3318" y="16695"/>
                  </a:cubicBezTo>
                  <a:lnTo>
                    <a:pt x="3068" y="17125"/>
                  </a:lnTo>
                  <a:close/>
                  <a:moveTo>
                    <a:pt x="18970" y="16609"/>
                  </a:moveTo>
                  <a:cubicBezTo>
                    <a:pt x="18657" y="16265"/>
                    <a:pt x="18657" y="16265"/>
                    <a:pt x="18657" y="16265"/>
                  </a:cubicBezTo>
                  <a:cubicBezTo>
                    <a:pt x="18845" y="16006"/>
                    <a:pt x="19033" y="15662"/>
                    <a:pt x="19221" y="15404"/>
                  </a:cubicBezTo>
                  <a:cubicBezTo>
                    <a:pt x="19534" y="15662"/>
                    <a:pt x="19534" y="15662"/>
                    <a:pt x="19534" y="15662"/>
                  </a:cubicBezTo>
                  <a:cubicBezTo>
                    <a:pt x="19346" y="16006"/>
                    <a:pt x="19158" y="16351"/>
                    <a:pt x="18970" y="16609"/>
                  </a:cubicBezTo>
                  <a:close/>
                  <a:moveTo>
                    <a:pt x="2191" y="15748"/>
                  </a:moveTo>
                  <a:cubicBezTo>
                    <a:pt x="2003" y="15404"/>
                    <a:pt x="1816" y="15060"/>
                    <a:pt x="1690" y="14716"/>
                  </a:cubicBezTo>
                  <a:cubicBezTo>
                    <a:pt x="2003" y="14371"/>
                    <a:pt x="2003" y="14371"/>
                    <a:pt x="2003" y="14371"/>
                  </a:cubicBezTo>
                  <a:cubicBezTo>
                    <a:pt x="2129" y="14716"/>
                    <a:pt x="2317" y="15060"/>
                    <a:pt x="2504" y="15404"/>
                  </a:cubicBezTo>
                  <a:lnTo>
                    <a:pt x="2191" y="15748"/>
                  </a:lnTo>
                  <a:close/>
                  <a:moveTo>
                    <a:pt x="19784" y="15232"/>
                  </a:moveTo>
                  <a:cubicBezTo>
                    <a:pt x="19471" y="14888"/>
                    <a:pt x="19471" y="14888"/>
                    <a:pt x="19471" y="14888"/>
                  </a:cubicBezTo>
                  <a:cubicBezTo>
                    <a:pt x="19534" y="14716"/>
                    <a:pt x="19659" y="14543"/>
                    <a:pt x="19722" y="14285"/>
                  </a:cubicBezTo>
                  <a:cubicBezTo>
                    <a:pt x="19784" y="14199"/>
                    <a:pt x="19847" y="14027"/>
                    <a:pt x="19910" y="13855"/>
                  </a:cubicBezTo>
                  <a:cubicBezTo>
                    <a:pt x="20223" y="14199"/>
                    <a:pt x="20223" y="14199"/>
                    <a:pt x="20223" y="14199"/>
                  </a:cubicBezTo>
                  <a:cubicBezTo>
                    <a:pt x="20223" y="14285"/>
                    <a:pt x="20097" y="14457"/>
                    <a:pt x="20035" y="14629"/>
                  </a:cubicBezTo>
                  <a:cubicBezTo>
                    <a:pt x="19972" y="14802"/>
                    <a:pt x="19847" y="14974"/>
                    <a:pt x="19784" y="15232"/>
                  </a:cubicBezTo>
                  <a:close/>
                  <a:moveTo>
                    <a:pt x="1440" y="14199"/>
                  </a:moveTo>
                  <a:cubicBezTo>
                    <a:pt x="1252" y="13855"/>
                    <a:pt x="1127" y="13425"/>
                    <a:pt x="1002" y="13080"/>
                  </a:cubicBezTo>
                  <a:cubicBezTo>
                    <a:pt x="1377" y="12822"/>
                    <a:pt x="1377" y="12822"/>
                    <a:pt x="1377" y="12822"/>
                  </a:cubicBezTo>
                  <a:cubicBezTo>
                    <a:pt x="1503" y="13253"/>
                    <a:pt x="1628" y="13597"/>
                    <a:pt x="1753" y="13941"/>
                  </a:cubicBezTo>
                  <a:lnTo>
                    <a:pt x="1440" y="14199"/>
                  </a:lnTo>
                  <a:close/>
                  <a:moveTo>
                    <a:pt x="20473" y="13597"/>
                  </a:moveTo>
                  <a:cubicBezTo>
                    <a:pt x="20097" y="13339"/>
                    <a:pt x="20097" y="13339"/>
                    <a:pt x="20097" y="13339"/>
                  </a:cubicBezTo>
                  <a:cubicBezTo>
                    <a:pt x="20223" y="12994"/>
                    <a:pt x="20348" y="12650"/>
                    <a:pt x="20473" y="12306"/>
                  </a:cubicBezTo>
                  <a:cubicBezTo>
                    <a:pt x="20849" y="12478"/>
                    <a:pt x="20849" y="12478"/>
                    <a:pt x="20849" y="12478"/>
                  </a:cubicBezTo>
                  <a:cubicBezTo>
                    <a:pt x="20723" y="12908"/>
                    <a:pt x="20598" y="13253"/>
                    <a:pt x="20473" y="13597"/>
                  </a:cubicBezTo>
                  <a:close/>
                  <a:moveTo>
                    <a:pt x="814" y="12564"/>
                  </a:moveTo>
                  <a:cubicBezTo>
                    <a:pt x="689" y="12134"/>
                    <a:pt x="626" y="11790"/>
                    <a:pt x="501" y="11359"/>
                  </a:cubicBezTo>
                  <a:cubicBezTo>
                    <a:pt x="877" y="11187"/>
                    <a:pt x="877" y="11187"/>
                    <a:pt x="877" y="11187"/>
                  </a:cubicBezTo>
                  <a:cubicBezTo>
                    <a:pt x="1002" y="11618"/>
                    <a:pt x="1064" y="11962"/>
                    <a:pt x="1190" y="12306"/>
                  </a:cubicBezTo>
                  <a:lnTo>
                    <a:pt x="814" y="12564"/>
                  </a:lnTo>
                  <a:close/>
                  <a:moveTo>
                    <a:pt x="20974" y="11962"/>
                  </a:moveTo>
                  <a:cubicBezTo>
                    <a:pt x="20598" y="11790"/>
                    <a:pt x="20598" y="11790"/>
                    <a:pt x="20598" y="11790"/>
                  </a:cubicBezTo>
                  <a:cubicBezTo>
                    <a:pt x="20723" y="11359"/>
                    <a:pt x="20786" y="11015"/>
                    <a:pt x="20849" y="10585"/>
                  </a:cubicBezTo>
                  <a:cubicBezTo>
                    <a:pt x="21224" y="10757"/>
                    <a:pt x="21224" y="10757"/>
                    <a:pt x="21224" y="10757"/>
                  </a:cubicBezTo>
                  <a:cubicBezTo>
                    <a:pt x="21162" y="11187"/>
                    <a:pt x="21099" y="11531"/>
                    <a:pt x="20974" y="11962"/>
                  </a:cubicBezTo>
                  <a:close/>
                  <a:moveTo>
                    <a:pt x="376" y="10757"/>
                  </a:moveTo>
                  <a:cubicBezTo>
                    <a:pt x="313" y="10413"/>
                    <a:pt x="250" y="9982"/>
                    <a:pt x="188" y="9638"/>
                  </a:cubicBezTo>
                  <a:cubicBezTo>
                    <a:pt x="563" y="9466"/>
                    <a:pt x="563" y="9466"/>
                    <a:pt x="563" y="9466"/>
                  </a:cubicBezTo>
                  <a:cubicBezTo>
                    <a:pt x="626" y="9896"/>
                    <a:pt x="689" y="10241"/>
                    <a:pt x="751" y="10671"/>
                  </a:cubicBezTo>
                  <a:lnTo>
                    <a:pt x="376" y="10757"/>
                  </a:lnTo>
                  <a:close/>
                  <a:moveTo>
                    <a:pt x="21350" y="10155"/>
                  </a:moveTo>
                  <a:cubicBezTo>
                    <a:pt x="20974" y="10069"/>
                    <a:pt x="20974" y="10069"/>
                    <a:pt x="20974" y="10069"/>
                  </a:cubicBezTo>
                  <a:cubicBezTo>
                    <a:pt x="21037" y="9638"/>
                    <a:pt x="21099" y="9294"/>
                    <a:pt x="21099" y="8864"/>
                  </a:cubicBezTo>
                  <a:cubicBezTo>
                    <a:pt x="21537" y="8950"/>
                    <a:pt x="21537" y="8950"/>
                    <a:pt x="21537" y="8950"/>
                  </a:cubicBezTo>
                  <a:cubicBezTo>
                    <a:pt x="21475" y="9380"/>
                    <a:pt x="21412" y="9724"/>
                    <a:pt x="21350" y="10155"/>
                  </a:cubicBezTo>
                  <a:close/>
                  <a:moveTo>
                    <a:pt x="125" y="9036"/>
                  </a:moveTo>
                  <a:cubicBezTo>
                    <a:pt x="63" y="8606"/>
                    <a:pt x="0" y="8175"/>
                    <a:pt x="0" y="7745"/>
                  </a:cubicBezTo>
                  <a:cubicBezTo>
                    <a:pt x="376" y="7745"/>
                    <a:pt x="376" y="7745"/>
                    <a:pt x="376" y="7745"/>
                  </a:cubicBezTo>
                  <a:cubicBezTo>
                    <a:pt x="438" y="8175"/>
                    <a:pt x="438" y="8520"/>
                    <a:pt x="501" y="8950"/>
                  </a:cubicBezTo>
                  <a:lnTo>
                    <a:pt x="125" y="9036"/>
                  </a:lnTo>
                  <a:close/>
                  <a:moveTo>
                    <a:pt x="21537" y="8347"/>
                  </a:moveTo>
                  <a:cubicBezTo>
                    <a:pt x="21162" y="8261"/>
                    <a:pt x="21162" y="8261"/>
                    <a:pt x="21162" y="8261"/>
                  </a:cubicBezTo>
                  <a:cubicBezTo>
                    <a:pt x="21224" y="7917"/>
                    <a:pt x="21224" y="7487"/>
                    <a:pt x="21224" y="7143"/>
                  </a:cubicBezTo>
                  <a:cubicBezTo>
                    <a:pt x="21600" y="7143"/>
                    <a:pt x="21600" y="7143"/>
                    <a:pt x="21600" y="7143"/>
                  </a:cubicBezTo>
                  <a:cubicBezTo>
                    <a:pt x="21600" y="7573"/>
                    <a:pt x="21600" y="7917"/>
                    <a:pt x="21537" y="8347"/>
                  </a:cubicBezTo>
                  <a:close/>
                  <a:moveTo>
                    <a:pt x="0" y="7143"/>
                  </a:moveTo>
                  <a:cubicBezTo>
                    <a:pt x="0" y="6971"/>
                    <a:pt x="0" y="6884"/>
                    <a:pt x="0" y="6712"/>
                  </a:cubicBezTo>
                  <a:cubicBezTo>
                    <a:pt x="0" y="6454"/>
                    <a:pt x="0" y="6196"/>
                    <a:pt x="0" y="5938"/>
                  </a:cubicBezTo>
                  <a:cubicBezTo>
                    <a:pt x="376" y="5938"/>
                    <a:pt x="376" y="5938"/>
                    <a:pt x="376" y="5938"/>
                  </a:cubicBezTo>
                  <a:cubicBezTo>
                    <a:pt x="376" y="6196"/>
                    <a:pt x="376" y="6454"/>
                    <a:pt x="376" y="6712"/>
                  </a:cubicBezTo>
                  <a:cubicBezTo>
                    <a:pt x="376" y="6884"/>
                    <a:pt x="376" y="6971"/>
                    <a:pt x="376" y="7143"/>
                  </a:cubicBezTo>
                  <a:lnTo>
                    <a:pt x="0" y="7143"/>
                  </a:lnTo>
                  <a:close/>
                  <a:moveTo>
                    <a:pt x="21224" y="6540"/>
                  </a:moveTo>
                  <a:cubicBezTo>
                    <a:pt x="21224" y="6110"/>
                    <a:pt x="21224" y="5766"/>
                    <a:pt x="21162" y="5335"/>
                  </a:cubicBezTo>
                  <a:cubicBezTo>
                    <a:pt x="21600" y="5249"/>
                    <a:pt x="21600" y="5249"/>
                    <a:pt x="21600" y="5249"/>
                  </a:cubicBezTo>
                  <a:cubicBezTo>
                    <a:pt x="21600" y="5680"/>
                    <a:pt x="21600" y="6110"/>
                    <a:pt x="21600" y="6540"/>
                  </a:cubicBezTo>
                  <a:lnTo>
                    <a:pt x="21224" y="6540"/>
                  </a:lnTo>
                  <a:close/>
                  <a:moveTo>
                    <a:pt x="438" y="5422"/>
                  </a:moveTo>
                  <a:cubicBezTo>
                    <a:pt x="0" y="5335"/>
                    <a:pt x="0" y="5335"/>
                    <a:pt x="0" y="5335"/>
                  </a:cubicBezTo>
                  <a:cubicBezTo>
                    <a:pt x="63" y="4905"/>
                    <a:pt x="63" y="4475"/>
                    <a:pt x="125" y="4131"/>
                  </a:cubicBezTo>
                  <a:cubicBezTo>
                    <a:pt x="501" y="4217"/>
                    <a:pt x="501" y="4217"/>
                    <a:pt x="501" y="4217"/>
                  </a:cubicBezTo>
                  <a:cubicBezTo>
                    <a:pt x="501" y="4561"/>
                    <a:pt x="438" y="4991"/>
                    <a:pt x="438" y="5422"/>
                  </a:cubicBezTo>
                  <a:close/>
                  <a:moveTo>
                    <a:pt x="21162" y="4733"/>
                  </a:moveTo>
                  <a:cubicBezTo>
                    <a:pt x="21099" y="4389"/>
                    <a:pt x="21037" y="3959"/>
                    <a:pt x="20974" y="3614"/>
                  </a:cubicBezTo>
                  <a:cubicBezTo>
                    <a:pt x="21412" y="3442"/>
                    <a:pt x="21412" y="3442"/>
                    <a:pt x="21412" y="3442"/>
                  </a:cubicBezTo>
                  <a:cubicBezTo>
                    <a:pt x="21475" y="3873"/>
                    <a:pt x="21475" y="4303"/>
                    <a:pt x="21537" y="4647"/>
                  </a:cubicBezTo>
                  <a:lnTo>
                    <a:pt x="21162" y="4733"/>
                  </a:lnTo>
                  <a:close/>
                  <a:moveTo>
                    <a:pt x="20911" y="3012"/>
                  </a:moveTo>
                  <a:cubicBezTo>
                    <a:pt x="20849" y="2582"/>
                    <a:pt x="20786" y="2237"/>
                    <a:pt x="20661" y="1893"/>
                  </a:cubicBezTo>
                  <a:cubicBezTo>
                    <a:pt x="21037" y="1721"/>
                    <a:pt x="21037" y="1721"/>
                    <a:pt x="21037" y="1721"/>
                  </a:cubicBezTo>
                  <a:cubicBezTo>
                    <a:pt x="21162" y="2065"/>
                    <a:pt x="21224" y="2496"/>
                    <a:pt x="21287" y="2840"/>
                  </a:cubicBezTo>
                  <a:lnTo>
                    <a:pt x="20911" y="3012"/>
                  </a:lnTo>
                  <a:close/>
                  <a:moveTo>
                    <a:pt x="20536" y="1291"/>
                  </a:moveTo>
                  <a:cubicBezTo>
                    <a:pt x="20473" y="947"/>
                    <a:pt x="20348" y="602"/>
                    <a:pt x="20223" y="258"/>
                  </a:cubicBezTo>
                  <a:cubicBezTo>
                    <a:pt x="20598" y="0"/>
                    <a:pt x="20598" y="0"/>
                    <a:pt x="20598" y="0"/>
                  </a:cubicBezTo>
                  <a:cubicBezTo>
                    <a:pt x="20723" y="344"/>
                    <a:pt x="20786" y="775"/>
                    <a:pt x="20911" y="1119"/>
                  </a:cubicBezTo>
                  <a:lnTo>
                    <a:pt x="20536" y="129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464" name="Wheel connector"/>
          <p:cNvGrpSpPr/>
          <p:nvPr/>
        </p:nvGrpSpPr>
        <p:grpSpPr>
          <a:xfrm>
            <a:off x="4820668" y="5246766"/>
            <a:ext cx="1235220" cy="807174"/>
            <a:chOff x="0" y="0"/>
            <a:chExt cx="1235218" cy="807173"/>
          </a:xfrm>
        </p:grpSpPr>
        <p:sp>
          <p:nvSpPr>
            <p:cNvPr id="462" name="Freeform 14"/>
            <p:cNvSpPr/>
            <p:nvPr/>
          </p:nvSpPr>
          <p:spPr>
            <a:xfrm>
              <a:off x="-1" y="328896"/>
              <a:ext cx="1018578" cy="478278"/>
            </a:xfrm>
            <a:custGeom>
              <a:avLst/>
              <a:gdLst/>
              <a:ahLst/>
              <a:cxnLst>
                <a:cxn ang="0">
                  <a:pos x="wd2" y="hd2"/>
                </a:cxn>
                <a:cxn ang="5400000">
                  <a:pos x="wd2" y="hd2"/>
                </a:cxn>
                <a:cxn ang="10800000">
                  <a:pos x="wd2" y="hd2"/>
                </a:cxn>
                <a:cxn ang="16200000">
                  <a:pos x="wd2" y="hd2"/>
                </a:cxn>
              </a:cxnLst>
              <a:rect l="0" t="0" r="r" b="b"/>
              <a:pathLst>
                <a:path w="21600" h="21600" extrusionOk="0">
                  <a:moveTo>
                    <a:pt x="21304" y="21600"/>
                  </a:moveTo>
                  <a:lnTo>
                    <a:pt x="0" y="828"/>
                  </a:lnTo>
                  <a:lnTo>
                    <a:pt x="333" y="0"/>
                  </a:lnTo>
                  <a:lnTo>
                    <a:pt x="21600" y="20772"/>
                  </a:lnTo>
                  <a:lnTo>
                    <a:pt x="21304"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63" name="Freeform 15"/>
            <p:cNvSpPr/>
            <p:nvPr/>
          </p:nvSpPr>
          <p:spPr>
            <a:xfrm>
              <a:off x="288275" y="-1"/>
              <a:ext cx="946944" cy="562140"/>
            </a:xfrm>
            <a:custGeom>
              <a:avLst/>
              <a:gdLst/>
              <a:ahLst/>
              <a:cxnLst>
                <a:cxn ang="0">
                  <a:pos x="wd2" y="hd2"/>
                </a:cxn>
                <a:cxn ang="5400000">
                  <a:pos x="wd2" y="hd2"/>
                </a:cxn>
                <a:cxn ang="10800000">
                  <a:pos x="wd2" y="hd2"/>
                </a:cxn>
                <a:cxn ang="16200000">
                  <a:pos x="wd2" y="hd2"/>
                </a:cxn>
              </a:cxnLst>
              <a:rect l="0" t="0" r="r" b="b"/>
              <a:pathLst>
                <a:path w="21600" h="21600" extrusionOk="0">
                  <a:moveTo>
                    <a:pt x="21201" y="21600"/>
                  </a:moveTo>
                  <a:lnTo>
                    <a:pt x="0" y="604"/>
                  </a:lnTo>
                  <a:lnTo>
                    <a:pt x="438" y="0"/>
                  </a:lnTo>
                  <a:lnTo>
                    <a:pt x="21600" y="20996"/>
                  </a:lnTo>
                  <a:lnTo>
                    <a:pt x="21201"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467" name="Arrow around wheel 1"/>
          <p:cNvGrpSpPr/>
          <p:nvPr/>
        </p:nvGrpSpPr>
        <p:grpSpPr>
          <a:xfrm>
            <a:off x="4527153" y="5077731"/>
            <a:ext cx="690117" cy="638140"/>
            <a:chOff x="0" y="0"/>
            <a:chExt cx="690115" cy="638138"/>
          </a:xfrm>
        </p:grpSpPr>
        <p:sp>
          <p:nvSpPr>
            <p:cNvPr id="465" name="Freeform 16"/>
            <p:cNvSpPr/>
            <p:nvPr/>
          </p:nvSpPr>
          <p:spPr>
            <a:xfrm>
              <a:off x="555586" y="0"/>
              <a:ext cx="134531" cy="9565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696" y="0"/>
                  </a:lnTo>
                  <a:lnTo>
                    <a:pt x="21600" y="18937"/>
                  </a:lnTo>
                  <a:lnTo>
                    <a:pt x="0" y="21600"/>
                  </a:lnTo>
                  <a:close/>
                  <a:moveTo>
                    <a:pt x="9257" y="5622"/>
                  </a:moveTo>
                  <a:lnTo>
                    <a:pt x="4208" y="18345"/>
                  </a:lnTo>
                  <a:lnTo>
                    <a:pt x="16831" y="16866"/>
                  </a:lnTo>
                  <a:lnTo>
                    <a:pt x="9257" y="562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66" name="Freeform 17"/>
            <p:cNvSpPr/>
            <p:nvPr/>
          </p:nvSpPr>
          <p:spPr>
            <a:xfrm>
              <a:off x="0" y="18344"/>
              <a:ext cx="560829" cy="619795"/>
            </a:xfrm>
            <a:custGeom>
              <a:avLst/>
              <a:gdLst/>
              <a:ahLst/>
              <a:cxnLst>
                <a:cxn ang="0">
                  <a:pos x="wd2" y="hd2"/>
                </a:cxn>
                <a:cxn ang="5400000">
                  <a:pos x="wd2" y="hd2"/>
                </a:cxn>
                <a:cxn ang="10800000">
                  <a:pos x="wd2" y="hd2"/>
                </a:cxn>
                <a:cxn ang="16200000">
                  <a:pos x="wd2" y="hd2"/>
                </a:cxn>
              </a:cxnLst>
              <a:rect l="0" t="0" r="r" b="b"/>
              <a:pathLst>
                <a:path w="21600" h="21600" extrusionOk="0">
                  <a:moveTo>
                    <a:pt x="11204" y="21600"/>
                  </a:moveTo>
                  <a:cubicBezTo>
                    <a:pt x="10742" y="21443"/>
                    <a:pt x="10165" y="21364"/>
                    <a:pt x="9587" y="21207"/>
                  </a:cubicBezTo>
                  <a:cubicBezTo>
                    <a:pt x="9934" y="20736"/>
                    <a:pt x="9934" y="20736"/>
                    <a:pt x="9934" y="20736"/>
                  </a:cubicBezTo>
                  <a:cubicBezTo>
                    <a:pt x="10396" y="20893"/>
                    <a:pt x="10973" y="20972"/>
                    <a:pt x="11435" y="21129"/>
                  </a:cubicBezTo>
                  <a:lnTo>
                    <a:pt x="11204" y="21600"/>
                  </a:lnTo>
                  <a:close/>
                  <a:moveTo>
                    <a:pt x="8894" y="20972"/>
                  </a:moveTo>
                  <a:cubicBezTo>
                    <a:pt x="8432" y="20736"/>
                    <a:pt x="7970" y="20579"/>
                    <a:pt x="7508" y="20343"/>
                  </a:cubicBezTo>
                  <a:cubicBezTo>
                    <a:pt x="7855" y="19951"/>
                    <a:pt x="7855" y="19951"/>
                    <a:pt x="7855" y="19951"/>
                  </a:cubicBezTo>
                  <a:cubicBezTo>
                    <a:pt x="8317" y="20186"/>
                    <a:pt x="8779" y="20343"/>
                    <a:pt x="9241" y="20500"/>
                  </a:cubicBezTo>
                  <a:lnTo>
                    <a:pt x="8894" y="20972"/>
                  </a:lnTo>
                  <a:close/>
                  <a:moveTo>
                    <a:pt x="6815" y="20029"/>
                  </a:moveTo>
                  <a:cubicBezTo>
                    <a:pt x="6353" y="19872"/>
                    <a:pt x="6006" y="19636"/>
                    <a:pt x="5660" y="19479"/>
                  </a:cubicBezTo>
                  <a:cubicBezTo>
                    <a:pt x="5544" y="19322"/>
                    <a:pt x="5544" y="19322"/>
                    <a:pt x="5544" y="19322"/>
                  </a:cubicBezTo>
                  <a:cubicBezTo>
                    <a:pt x="6006" y="19008"/>
                    <a:pt x="6006" y="19008"/>
                    <a:pt x="6006" y="19008"/>
                  </a:cubicBezTo>
                  <a:cubicBezTo>
                    <a:pt x="6122" y="19087"/>
                    <a:pt x="6122" y="19087"/>
                    <a:pt x="6122" y="19087"/>
                  </a:cubicBezTo>
                  <a:cubicBezTo>
                    <a:pt x="6468" y="19244"/>
                    <a:pt x="6815" y="19479"/>
                    <a:pt x="7277" y="19636"/>
                  </a:cubicBezTo>
                  <a:lnTo>
                    <a:pt x="6815" y="20029"/>
                  </a:lnTo>
                  <a:close/>
                  <a:moveTo>
                    <a:pt x="4851" y="18929"/>
                  </a:moveTo>
                  <a:cubicBezTo>
                    <a:pt x="4505" y="18694"/>
                    <a:pt x="4158" y="18380"/>
                    <a:pt x="3812" y="18144"/>
                  </a:cubicBezTo>
                  <a:cubicBezTo>
                    <a:pt x="4389" y="17830"/>
                    <a:pt x="4389" y="17830"/>
                    <a:pt x="4389" y="17830"/>
                  </a:cubicBezTo>
                  <a:cubicBezTo>
                    <a:pt x="4736" y="18065"/>
                    <a:pt x="5082" y="18380"/>
                    <a:pt x="5429" y="18615"/>
                  </a:cubicBezTo>
                  <a:lnTo>
                    <a:pt x="4851" y="18929"/>
                  </a:lnTo>
                  <a:close/>
                  <a:moveTo>
                    <a:pt x="3234" y="17673"/>
                  </a:moveTo>
                  <a:cubicBezTo>
                    <a:pt x="2888" y="17359"/>
                    <a:pt x="2657" y="17044"/>
                    <a:pt x="2310" y="16730"/>
                  </a:cubicBezTo>
                  <a:cubicBezTo>
                    <a:pt x="3003" y="16495"/>
                    <a:pt x="3003" y="16495"/>
                    <a:pt x="3003" y="16495"/>
                  </a:cubicBezTo>
                  <a:cubicBezTo>
                    <a:pt x="3234" y="16809"/>
                    <a:pt x="3581" y="17123"/>
                    <a:pt x="3812" y="17359"/>
                  </a:cubicBezTo>
                  <a:lnTo>
                    <a:pt x="3234" y="17673"/>
                  </a:lnTo>
                  <a:close/>
                  <a:moveTo>
                    <a:pt x="1964" y="16259"/>
                  </a:moveTo>
                  <a:cubicBezTo>
                    <a:pt x="1733" y="15945"/>
                    <a:pt x="1502" y="15552"/>
                    <a:pt x="1271" y="15238"/>
                  </a:cubicBezTo>
                  <a:cubicBezTo>
                    <a:pt x="1964" y="15081"/>
                    <a:pt x="1964" y="15081"/>
                    <a:pt x="1964" y="15081"/>
                  </a:cubicBezTo>
                  <a:cubicBezTo>
                    <a:pt x="2079" y="15395"/>
                    <a:pt x="2310" y="15709"/>
                    <a:pt x="2541" y="16023"/>
                  </a:cubicBezTo>
                  <a:lnTo>
                    <a:pt x="1964" y="16259"/>
                  </a:lnTo>
                  <a:close/>
                  <a:moveTo>
                    <a:pt x="924" y="14688"/>
                  </a:moveTo>
                  <a:cubicBezTo>
                    <a:pt x="809" y="14374"/>
                    <a:pt x="578" y="13981"/>
                    <a:pt x="462" y="13667"/>
                  </a:cubicBezTo>
                  <a:cubicBezTo>
                    <a:pt x="1155" y="13510"/>
                    <a:pt x="1155" y="13510"/>
                    <a:pt x="1155" y="13510"/>
                  </a:cubicBezTo>
                  <a:cubicBezTo>
                    <a:pt x="1386" y="13903"/>
                    <a:pt x="1502" y="14217"/>
                    <a:pt x="1617" y="14531"/>
                  </a:cubicBezTo>
                  <a:lnTo>
                    <a:pt x="924" y="14688"/>
                  </a:lnTo>
                  <a:close/>
                  <a:moveTo>
                    <a:pt x="347" y="13117"/>
                  </a:moveTo>
                  <a:cubicBezTo>
                    <a:pt x="231" y="12724"/>
                    <a:pt x="116" y="12332"/>
                    <a:pt x="116" y="11939"/>
                  </a:cubicBezTo>
                  <a:cubicBezTo>
                    <a:pt x="809" y="11939"/>
                    <a:pt x="809" y="11939"/>
                    <a:pt x="809" y="11939"/>
                  </a:cubicBezTo>
                  <a:cubicBezTo>
                    <a:pt x="924" y="12253"/>
                    <a:pt x="924" y="12646"/>
                    <a:pt x="1040" y="12960"/>
                  </a:cubicBezTo>
                  <a:lnTo>
                    <a:pt x="347" y="13117"/>
                  </a:lnTo>
                  <a:close/>
                  <a:moveTo>
                    <a:pt x="116" y="11389"/>
                  </a:moveTo>
                  <a:cubicBezTo>
                    <a:pt x="116" y="11311"/>
                    <a:pt x="0" y="11153"/>
                    <a:pt x="0" y="11075"/>
                  </a:cubicBezTo>
                  <a:cubicBezTo>
                    <a:pt x="0" y="10839"/>
                    <a:pt x="116" y="10525"/>
                    <a:pt x="116" y="10289"/>
                  </a:cubicBezTo>
                  <a:cubicBezTo>
                    <a:pt x="809" y="10289"/>
                    <a:pt x="809" y="10289"/>
                    <a:pt x="809" y="10289"/>
                  </a:cubicBezTo>
                  <a:cubicBezTo>
                    <a:pt x="809" y="10604"/>
                    <a:pt x="809" y="10839"/>
                    <a:pt x="809" y="11075"/>
                  </a:cubicBezTo>
                  <a:cubicBezTo>
                    <a:pt x="809" y="11153"/>
                    <a:pt x="809" y="11311"/>
                    <a:pt x="809" y="11389"/>
                  </a:cubicBezTo>
                  <a:lnTo>
                    <a:pt x="116" y="11389"/>
                  </a:lnTo>
                  <a:close/>
                  <a:moveTo>
                    <a:pt x="924" y="9818"/>
                  </a:moveTo>
                  <a:cubicBezTo>
                    <a:pt x="231" y="9740"/>
                    <a:pt x="231" y="9740"/>
                    <a:pt x="231" y="9740"/>
                  </a:cubicBezTo>
                  <a:cubicBezTo>
                    <a:pt x="231" y="9347"/>
                    <a:pt x="347" y="8954"/>
                    <a:pt x="462" y="8640"/>
                  </a:cubicBezTo>
                  <a:cubicBezTo>
                    <a:pt x="1155" y="8719"/>
                    <a:pt x="1155" y="8719"/>
                    <a:pt x="1155" y="8719"/>
                  </a:cubicBezTo>
                  <a:cubicBezTo>
                    <a:pt x="1040" y="9111"/>
                    <a:pt x="924" y="9425"/>
                    <a:pt x="924" y="9818"/>
                  </a:cubicBezTo>
                  <a:close/>
                  <a:moveTo>
                    <a:pt x="1386" y="8247"/>
                  </a:moveTo>
                  <a:cubicBezTo>
                    <a:pt x="693" y="8090"/>
                    <a:pt x="693" y="8090"/>
                    <a:pt x="693" y="8090"/>
                  </a:cubicBezTo>
                  <a:cubicBezTo>
                    <a:pt x="809" y="7697"/>
                    <a:pt x="1040" y="7383"/>
                    <a:pt x="1155" y="6991"/>
                  </a:cubicBezTo>
                  <a:cubicBezTo>
                    <a:pt x="1848" y="7226"/>
                    <a:pt x="1848" y="7226"/>
                    <a:pt x="1848" y="7226"/>
                  </a:cubicBezTo>
                  <a:cubicBezTo>
                    <a:pt x="1733" y="7540"/>
                    <a:pt x="1502" y="7855"/>
                    <a:pt x="1386" y="8247"/>
                  </a:cubicBezTo>
                  <a:close/>
                  <a:moveTo>
                    <a:pt x="2195" y="6676"/>
                  </a:moveTo>
                  <a:cubicBezTo>
                    <a:pt x="1502" y="6519"/>
                    <a:pt x="1502" y="6519"/>
                    <a:pt x="1502" y="6519"/>
                  </a:cubicBezTo>
                  <a:cubicBezTo>
                    <a:pt x="1733" y="6127"/>
                    <a:pt x="1964" y="5812"/>
                    <a:pt x="2310" y="5498"/>
                  </a:cubicBezTo>
                  <a:cubicBezTo>
                    <a:pt x="2888" y="5734"/>
                    <a:pt x="2888" y="5734"/>
                    <a:pt x="2888" y="5734"/>
                  </a:cubicBezTo>
                  <a:cubicBezTo>
                    <a:pt x="2657" y="6048"/>
                    <a:pt x="2426" y="6362"/>
                    <a:pt x="2195" y="6676"/>
                  </a:cubicBezTo>
                  <a:close/>
                  <a:moveTo>
                    <a:pt x="3350" y="5263"/>
                  </a:moveTo>
                  <a:cubicBezTo>
                    <a:pt x="2772" y="5027"/>
                    <a:pt x="2772" y="5027"/>
                    <a:pt x="2772" y="5027"/>
                  </a:cubicBezTo>
                  <a:cubicBezTo>
                    <a:pt x="3003" y="4713"/>
                    <a:pt x="3350" y="4399"/>
                    <a:pt x="3696" y="4084"/>
                  </a:cubicBezTo>
                  <a:cubicBezTo>
                    <a:pt x="4274" y="4399"/>
                    <a:pt x="4274" y="4399"/>
                    <a:pt x="4274" y="4399"/>
                  </a:cubicBezTo>
                  <a:cubicBezTo>
                    <a:pt x="3927" y="4713"/>
                    <a:pt x="3581" y="5027"/>
                    <a:pt x="3350" y="5263"/>
                  </a:cubicBezTo>
                  <a:close/>
                  <a:moveTo>
                    <a:pt x="4736" y="4006"/>
                  </a:moveTo>
                  <a:cubicBezTo>
                    <a:pt x="4274" y="3692"/>
                    <a:pt x="4274" y="3692"/>
                    <a:pt x="4274" y="3692"/>
                  </a:cubicBezTo>
                  <a:cubicBezTo>
                    <a:pt x="4620" y="3377"/>
                    <a:pt x="4967" y="3142"/>
                    <a:pt x="5429" y="2906"/>
                  </a:cubicBezTo>
                  <a:cubicBezTo>
                    <a:pt x="5891" y="3220"/>
                    <a:pt x="5891" y="3220"/>
                    <a:pt x="5891" y="3220"/>
                  </a:cubicBezTo>
                  <a:cubicBezTo>
                    <a:pt x="5544" y="3456"/>
                    <a:pt x="5082" y="3770"/>
                    <a:pt x="4736" y="4006"/>
                  </a:cubicBezTo>
                  <a:close/>
                  <a:moveTo>
                    <a:pt x="6468" y="2906"/>
                  </a:moveTo>
                  <a:cubicBezTo>
                    <a:pt x="6006" y="2513"/>
                    <a:pt x="6006" y="2513"/>
                    <a:pt x="6006" y="2513"/>
                  </a:cubicBezTo>
                  <a:cubicBezTo>
                    <a:pt x="6468" y="2278"/>
                    <a:pt x="6930" y="2042"/>
                    <a:pt x="7393" y="1885"/>
                  </a:cubicBezTo>
                  <a:cubicBezTo>
                    <a:pt x="7739" y="2278"/>
                    <a:pt x="7739" y="2278"/>
                    <a:pt x="7739" y="2278"/>
                  </a:cubicBezTo>
                  <a:cubicBezTo>
                    <a:pt x="7277" y="2435"/>
                    <a:pt x="6930" y="2671"/>
                    <a:pt x="6468" y="2906"/>
                  </a:cubicBezTo>
                  <a:close/>
                  <a:moveTo>
                    <a:pt x="8432" y="1964"/>
                  </a:moveTo>
                  <a:cubicBezTo>
                    <a:pt x="8086" y="1571"/>
                    <a:pt x="8086" y="1571"/>
                    <a:pt x="8086" y="1571"/>
                  </a:cubicBezTo>
                  <a:cubicBezTo>
                    <a:pt x="8548" y="1335"/>
                    <a:pt x="9010" y="1178"/>
                    <a:pt x="9472" y="1021"/>
                  </a:cubicBezTo>
                  <a:cubicBezTo>
                    <a:pt x="9818" y="1492"/>
                    <a:pt x="9818" y="1492"/>
                    <a:pt x="9818" y="1492"/>
                  </a:cubicBezTo>
                  <a:cubicBezTo>
                    <a:pt x="9356" y="1649"/>
                    <a:pt x="8894" y="1807"/>
                    <a:pt x="8432" y="1964"/>
                  </a:cubicBezTo>
                  <a:close/>
                  <a:moveTo>
                    <a:pt x="10511" y="1257"/>
                  </a:moveTo>
                  <a:cubicBezTo>
                    <a:pt x="10280" y="785"/>
                    <a:pt x="10280" y="785"/>
                    <a:pt x="10280" y="785"/>
                  </a:cubicBezTo>
                  <a:cubicBezTo>
                    <a:pt x="10742" y="707"/>
                    <a:pt x="11320" y="550"/>
                    <a:pt x="11897" y="471"/>
                  </a:cubicBezTo>
                  <a:cubicBezTo>
                    <a:pt x="12013" y="943"/>
                    <a:pt x="12013" y="943"/>
                    <a:pt x="12013" y="943"/>
                  </a:cubicBezTo>
                  <a:cubicBezTo>
                    <a:pt x="11551" y="1021"/>
                    <a:pt x="11089" y="1100"/>
                    <a:pt x="10511" y="1257"/>
                  </a:cubicBezTo>
                  <a:close/>
                  <a:moveTo>
                    <a:pt x="21369" y="1100"/>
                  </a:moveTo>
                  <a:cubicBezTo>
                    <a:pt x="20907" y="943"/>
                    <a:pt x="20329" y="864"/>
                    <a:pt x="19867" y="785"/>
                  </a:cubicBezTo>
                  <a:cubicBezTo>
                    <a:pt x="19983" y="314"/>
                    <a:pt x="19983" y="314"/>
                    <a:pt x="19983" y="314"/>
                  </a:cubicBezTo>
                  <a:cubicBezTo>
                    <a:pt x="20560" y="393"/>
                    <a:pt x="21138" y="471"/>
                    <a:pt x="21600" y="628"/>
                  </a:cubicBezTo>
                  <a:lnTo>
                    <a:pt x="21369" y="1100"/>
                  </a:lnTo>
                  <a:close/>
                  <a:moveTo>
                    <a:pt x="12821" y="785"/>
                  </a:moveTo>
                  <a:cubicBezTo>
                    <a:pt x="12590" y="314"/>
                    <a:pt x="12590" y="314"/>
                    <a:pt x="12590" y="314"/>
                  </a:cubicBezTo>
                  <a:cubicBezTo>
                    <a:pt x="13168" y="236"/>
                    <a:pt x="13745" y="157"/>
                    <a:pt x="14323" y="79"/>
                  </a:cubicBezTo>
                  <a:cubicBezTo>
                    <a:pt x="14323" y="628"/>
                    <a:pt x="14323" y="628"/>
                    <a:pt x="14323" y="628"/>
                  </a:cubicBezTo>
                  <a:cubicBezTo>
                    <a:pt x="13861" y="628"/>
                    <a:pt x="13283" y="707"/>
                    <a:pt x="12821" y="785"/>
                  </a:cubicBezTo>
                  <a:close/>
                  <a:moveTo>
                    <a:pt x="19059" y="707"/>
                  </a:moveTo>
                  <a:cubicBezTo>
                    <a:pt x="18597" y="628"/>
                    <a:pt x="18019" y="550"/>
                    <a:pt x="17557" y="550"/>
                  </a:cubicBezTo>
                  <a:cubicBezTo>
                    <a:pt x="17557" y="79"/>
                    <a:pt x="17557" y="79"/>
                    <a:pt x="17557" y="79"/>
                  </a:cubicBezTo>
                  <a:cubicBezTo>
                    <a:pt x="18135" y="79"/>
                    <a:pt x="18712" y="157"/>
                    <a:pt x="19174" y="157"/>
                  </a:cubicBezTo>
                  <a:lnTo>
                    <a:pt x="19059" y="707"/>
                  </a:lnTo>
                  <a:close/>
                  <a:moveTo>
                    <a:pt x="15132" y="550"/>
                  </a:moveTo>
                  <a:cubicBezTo>
                    <a:pt x="15132" y="79"/>
                    <a:pt x="15132" y="79"/>
                    <a:pt x="15132" y="79"/>
                  </a:cubicBezTo>
                  <a:cubicBezTo>
                    <a:pt x="15594" y="0"/>
                    <a:pt x="16171" y="0"/>
                    <a:pt x="16749" y="0"/>
                  </a:cubicBezTo>
                  <a:cubicBezTo>
                    <a:pt x="16749" y="550"/>
                    <a:pt x="16749" y="550"/>
                    <a:pt x="16749" y="550"/>
                  </a:cubicBezTo>
                  <a:cubicBezTo>
                    <a:pt x="16171" y="471"/>
                    <a:pt x="15709" y="550"/>
                    <a:pt x="15132" y="55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479" name="Big Wheel 1"/>
          <p:cNvGrpSpPr/>
          <p:nvPr/>
        </p:nvGrpSpPr>
        <p:grpSpPr>
          <a:xfrm>
            <a:off x="4668715" y="5198283"/>
            <a:ext cx="559660" cy="418002"/>
            <a:chOff x="0" y="0"/>
            <a:chExt cx="559659" cy="418000"/>
          </a:xfrm>
        </p:grpSpPr>
        <p:sp>
          <p:nvSpPr>
            <p:cNvPr id="468" name="Freeform 18"/>
            <p:cNvSpPr/>
            <p:nvPr/>
          </p:nvSpPr>
          <p:spPr>
            <a:xfrm>
              <a:off x="-1" y="0"/>
              <a:ext cx="559661" cy="418001"/>
            </a:xfrm>
            <a:custGeom>
              <a:avLst/>
              <a:gdLst/>
              <a:ahLst/>
              <a:cxnLst>
                <a:cxn ang="0">
                  <a:pos x="wd2" y="hd2"/>
                </a:cxn>
                <a:cxn ang="5400000">
                  <a:pos x="wd2" y="hd2"/>
                </a:cxn>
                <a:cxn ang="10800000">
                  <a:pos x="wd2" y="hd2"/>
                </a:cxn>
                <a:cxn ang="16200000">
                  <a:pos x="wd2" y="hd2"/>
                </a:cxn>
              </a:cxnLst>
              <a:rect l="0" t="0" r="r" b="b"/>
              <a:pathLst>
                <a:path w="20114" h="21600" extrusionOk="0">
                  <a:moveTo>
                    <a:pt x="10100" y="21600"/>
                  </a:moveTo>
                  <a:cubicBezTo>
                    <a:pt x="10100" y="21600"/>
                    <a:pt x="10100" y="21600"/>
                    <a:pt x="10100" y="21600"/>
                  </a:cubicBezTo>
                  <a:cubicBezTo>
                    <a:pt x="5564" y="21600"/>
                    <a:pt x="1676" y="18348"/>
                    <a:pt x="380" y="13703"/>
                  </a:cubicBezTo>
                  <a:cubicBezTo>
                    <a:pt x="-1132" y="8013"/>
                    <a:pt x="2000" y="2090"/>
                    <a:pt x="7400" y="465"/>
                  </a:cubicBezTo>
                  <a:cubicBezTo>
                    <a:pt x="8264" y="116"/>
                    <a:pt x="9128" y="0"/>
                    <a:pt x="10100" y="0"/>
                  </a:cubicBezTo>
                  <a:cubicBezTo>
                    <a:pt x="14528" y="0"/>
                    <a:pt x="18524" y="3252"/>
                    <a:pt x="19712" y="7897"/>
                  </a:cubicBezTo>
                  <a:cubicBezTo>
                    <a:pt x="20468" y="10684"/>
                    <a:pt x="20144" y="13587"/>
                    <a:pt x="18848" y="16142"/>
                  </a:cubicBezTo>
                  <a:cubicBezTo>
                    <a:pt x="17552" y="18581"/>
                    <a:pt x="15392" y="20439"/>
                    <a:pt x="12800" y="21252"/>
                  </a:cubicBezTo>
                  <a:cubicBezTo>
                    <a:pt x="11936" y="21484"/>
                    <a:pt x="10964" y="21600"/>
                    <a:pt x="10100" y="21600"/>
                  </a:cubicBezTo>
                  <a:close/>
                  <a:moveTo>
                    <a:pt x="10100" y="1045"/>
                  </a:moveTo>
                  <a:cubicBezTo>
                    <a:pt x="9236" y="1045"/>
                    <a:pt x="8372" y="1161"/>
                    <a:pt x="7616" y="1394"/>
                  </a:cubicBezTo>
                  <a:cubicBezTo>
                    <a:pt x="2756" y="2903"/>
                    <a:pt x="-52" y="8245"/>
                    <a:pt x="1352" y="13471"/>
                  </a:cubicBezTo>
                  <a:cubicBezTo>
                    <a:pt x="2432" y="17652"/>
                    <a:pt x="5996" y="20555"/>
                    <a:pt x="10100" y="20555"/>
                  </a:cubicBezTo>
                  <a:cubicBezTo>
                    <a:pt x="10100" y="20555"/>
                    <a:pt x="10100" y="20555"/>
                    <a:pt x="10100" y="20555"/>
                  </a:cubicBezTo>
                  <a:cubicBezTo>
                    <a:pt x="10856" y="20555"/>
                    <a:pt x="11720" y="20439"/>
                    <a:pt x="12584" y="20206"/>
                  </a:cubicBezTo>
                  <a:cubicBezTo>
                    <a:pt x="14852" y="19510"/>
                    <a:pt x="16796" y="17884"/>
                    <a:pt x="17984" y="15561"/>
                  </a:cubicBezTo>
                  <a:cubicBezTo>
                    <a:pt x="19172" y="13355"/>
                    <a:pt x="19496" y="10684"/>
                    <a:pt x="18848" y="8245"/>
                  </a:cubicBezTo>
                  <a:cubicBezTo>
                    <a:pt x="17660" y="3948"/>
                    <a:pt x="14096" y="1045"/>
                    <a:pt x="10100" y="1045"/>
                  </a:cubicBez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nvGrpSpPr>
            <p:cNvPr id="478" name="Pin wheel 1"/>
            <p:cNvGrpSpPr/>
            <p:nvPr/>
          </p:nvGrpSpPr>
          <p:grpSpPr>
            <a:xfrm>
              <a:off x="104782" y="76000"/>
              <a:ext cx="354668" cy="268621"/>
              <a:chOff x="0" y="0"/>
              <a:chExt cx="354666" cy="268620"/>
            </a:xfrm>
          </p:grpSpPr>
          <p:sp>
            <p:nvSpPr>
              <p:cNvPr id="469" name="Freeform 19"/>
              <p:cNvSpPr/>
              <p:nvPr/>
            </p:nvSpPr>
            <p:spPr>
              <a:xfrm>
                <a:off x="108321" y="83862"/>
                <a:ext cx="134531" cy="100898"/>
              </a:xfrm>
              <a:custGeom>
                <a:avLst/>
                <a:gdLst/>
                <a:ahLst/>
                <a:cxnLst>
                  <a:cxn ang="0">
                    <a:pos x="wd2" y="hd2"/>
                  </a:cxn>
                  <a:cxn ang="5400000">
                    <a:pos x="wd2" y="hd2"/>
                  </a:cxn>
                  <a:cxn ang="10800000">
                    <a:pos x="wd2" y="hd2"/>
                  </a:cxn>
                  <a:cxn ang="16200000">
                    <a:pos x="wd2" y="hd2"/>
                  </a:cxn>
                </a:cxnLst>
                <a:rect l="0" t="0" r="r" b="b"/>
                <a:pathLst>
                  <a:path w="21600" h="21600" extrusionOk="0">
                    <a:moveTo>
                      <a:pt x="11040" y="21600"/>
                    </a:moveTo>
                    <a:cubicBezTo>
                      <a:pt x="4800" y="21600"/>
                      <a:pt x="0" y="16800"/>
                      <a:pt x="0" y="10560"/>
                    </a:cubicBezTo>
                    <a:cubicBezTo>
                      <a:pt x="0" y="7680"/>
                      <a:pt x="1440" y="5280"/>
                      <a:pt x="3360" y="2880"/>
                    </a:cubicBezTo>
                    <a:cubicBezTo>
                      <a:pt x="5280" y="960"/>
                      <a:pt x="8160" y="0"/>
                      <a:pt x="11040" y="0"/>
                    </a:cubicBezTo>
                    <a:cubicBezTo>
                      <a:pt x="16800" y="0"/>
                      <a:pt x="21600" y="4800"/>
                      <a:pt x="21600" y="10560"/>
                    </a:cubicBezTo>
                    <a:cubicBezTo>
                      <a:pt x="21600" y="16800"/>
                      <a:pt x="16800" y="21600"/>
                      <a:pt x="11040" y="21600"/>
                    </a:cubicBezTo>
                    <a:close/>
                    <a:moveTo>
                      <a:pt x="11040" y="2880"/>
                    </a:moveTo>
                    <a:cubicBezTo>
                      <a:pt x="8640" y="2880"/>
                      <a:pt x="6720" y="3840"/>
                      <a:pt x="5280" y="5280"/>
                    </a:cubicBezTo>
                    <a:cubicBezTo>
                      <a:pt x="3840" y="6720"/>
                      <a:pt x="3360" y="8640"/>
                      <a:pt x="3360" y="10560"/>
                    </a:cubicBezTo>
                    <a:cubicBezTo>
                      <a:pt x="3360" y="14880"/>
                      <a:pt x="6720" y="18240"/>
                      <a:pt x="11040" y="18240"/>
                    </a:cubicBezTo>
                    <a:cubicBezTo>
                      <a:pt x="11040" y="19680"/>
                      <a:pt x="11040" y="19680"/>
                      <a:pt x="11040" y="19680"/>
                    </a:cubicBezTo>
                    <a:cubicBezTo>
                      <a:pt x="11040" y="18240"/>
                      <a:pt x="11040" y="18240"/>
                      <a:pt x="11040" y="18240"/>
                    </a:cubicBezTo>
                    <a:cubicBezTo>
                      <a:pt x="15360" y="18240"/>
                      <a:pt x="18720" y="14880"/>
                      <a:pt x="18720" y="10560"/>
                    </a:cubicBezTo>
                    <a:cubicBezTo>
                      <a:pt x="18720" y="6240"/>
                      <a:pt x="15360" y="2880"/>
                      <a:pt x="11040" y="2880"/>
                    </a:cubicBez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0" name="Rectangle 20"/>
              <p:cNvSpPr/>
              <p:nvPr/>
            </p:nvSpPr>
            <p:spPr>
              <a:xfrm>
                <a:off x="0" y="125793"/>
                <a:ext cx="80368" cy="14415"/>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1" name="Rectangle 21"/>
              <p:cNvSpPr/>
              <p:nvPr/>
            </p:nvSpPr>
            <p:spPr>
              <a:xfrm>
                <a:off x="272551" y="125793"/>
                <a:ext cx="82116" cy="14415"/>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2" name="Rectangle 22"/>
              <p:cNvSpPr/>
              <p:nvPr/>
            </p:nvSpPr>
            <p:spPr>
              <a:xfrm>
                <a:off x="167724" y="205724"/>
                <a:ext cx="17472" cy="62897"/>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3" name="Rectangle 23"/>
              <p:cNvSpPr/>
              <p:nvPr/>
            </p:nvSpPr>
            <p:spPr>
              <a:xfrm>
                <a:off x="167724" y="0"/>
                <a:ext cx="17472" cy="60276"/>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4" name="Freeform 24"/>
              <p:cNvSpPr/>
              <p:nvPr/>
            </p:nvSpPr>
            <p:spPr>
              <a:xfrm>
                <a:off x="237609" y="180827"/>
                <a:ext cx="59403" cy="41932"/>
              </a:xfrm>
              <a:custGeom>
                <a:avLst/>
                <a:gdLst/>
                <a:ahLst/>
                <a:cxnLst>
                  <a:cxn ang="0">
                    <a:pos x="wd2" y="hd2"/>
                  </a:cxn>
                  <a:cxn ang="5400000">
                    <a:pos x="wd2" y="hd2"/>
                  </a:cxn>
                  <a:cxn ang="10800000">
                    <a:pos x="wd2" y="hd2"/>
                  </a:cxn>
                  <a:cxn ang="16200000">
                    <a:pos x="wd2" y="hd2"/>
                  </a:cxn>
                </a:cxnLst>
                <a:rect l="0" t="0" r="r" b="b"/>
                <a:pathLst>
                  <a:path w="21600" h="21600" extrusionOk="0">
                    <a:moveTo>
                      <a:pt x="15882" y="21600"/>
                    </a:moveTo>
                    <a:lnTo>
                      <a:pt x="0" y="4050"/>
                    </a:lnTo>
                    <a:lnTo>
                      <a:pt x="5082" y="0"/>
                    </a:lnTo>
                    <a:lnTo>
                      <a:pt x="21600" y="16875"/>
                    </a:lnTo>
                    <a:lnTo>
                      <a:pt x="15882"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5" name="Freeform 25"/>
              <p:cNvSpPr/>
              <p:nvPr/>
            </p:nvSpPr>
            <p:spPr>
              <a:xfrm>
                <a:off x="55908" y="43241"/>
                <a:ext cx="57656" cy="44553"/>
              </a:xfrm>
              <a:custGeom>
                <a:avLst/>
                <a:gdLst/>
                <a:ahLst/>
                <a:cxnLst>
                  <a:cxn ang="0">
                    <a:pos x="wd2" y="hd2"/>
                  </a:cxn>
                  <a:cxn ang="5400000">
                    <a:pos x="wd2" y="hd2"/>
                  </a:cxn>
                  <a:cxn ang="10800000">
                    <a:pos x="wd2" y="hd2"/>
                  </a:cxn>
                  <a:cxn ang="16200000">
                    <a:pos x="wd2" y="hd2"/>
                  </a:cxn>
                </a:cxnLst>
                <a:rect l="0" t="0" r="r" b="b"/>
                <a:pathLst>
                  <a:path w="21600" h="21600" extrusionOk="0">
                    <a:moveTo>
                      <a:pt x="17018" y="21600"/>
                    </a:moveTo>
                    <a:lnTo>
                      <a:pt x="0" y="5082"/>
                    </a:lnTo>
                    <a:lnTo>
                      <a:pt x="4582" y="0"/>
                    </a:lnTo>
                    <a:lnTo>
                      <a:pt x="21600" y="16518"/>
                    </a:lnTo>
                    <a:lnTo>
                      <a:pt x="17018"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6" name="Freeform 26"/>
              <p:cNvSpPr/>
              <p:nvPr/>
            </p:nvSpPr>
            <p:spPr>
              <a:xfrm>
                <a:off x="237609" y="43241"/>
                <a:ext cx="59403" cy="44553"/>
              </a:xfrm>
              <a:custGeom>
                <a:avLst/>
                <a:gdLst/>
                <a:ahLst/>
                <a:cxnLst>
                  <a:cxn ang="0">
                    <a:pos x="wd2" y="hd2"/>
                  </a:cxn>
                  <a:cxn ang="5400000">
                    <a:pos x="wd2" y="hd2"/>
                  </a:cxn>
                  <a:cxn ang="10800000">
                    <a:pos x="wd2" y="hd2"/>
                  </a:cxn>
                  <a:cxn ang="16200000">
                    <a:pos x="wd2" y="hd2"/>
                  </a:cxn>
                </a:cxnLst>
                <a:rect l="0" t="0" r="r" b="b"/>
                <a:pathLst>
                  <a:path w="21600" h="21600" extrusionOk="0">
                    <a:moveTo>
                      <a:pt x="5082" y="21600"/>
                    </a:moveTo>
                    <a:lnTo>
                      <a:pt x="0" y="16518"/>
                    </a:lnTo>
                    <a:lnTo>
                      <a:pt x="15882" y="0"/>
                    </a:lnTo>
                    <a:lnTo>
                      <a:pt x="21600" y="5082"/>
                    </a:lnTo>
                    <a:lnTo>
                      <a:pt x="5082"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7" name="Freeform 27"/>
              <p:cNvSpPr/>
              <p:nvPr/>
            </p:nvSpPr>
            <p:spPr>
              <a:xfrm>
                <a:off x="55908" y="180827"/>
                <a:ext cx="57656" cy="41932"/>
              </a:xfrm>
              <a:custGeom>
                <a:avLst/>
                <a:gdLst/>
                <a:ahLst/>
                <a:cxnLst>
                  <a:cxn ang="0">
                    <a:pos x="wd2" y="hd2"/>
                  </a:cxn>
                  <a:cxn ang="5400000">
                    <a:pos x="wd2" y="hd2"/>
                  </a:cxn>
                  <a:cxn ang="10800000">
                    <a:pos x="wd2" y="hd2"/>
                  </a:cxn>
                  <a:cxn ang="16200000">
                    <a:pos x="wd2" y="hd2"/>
                  </a:cxn>
                </a:cxnLst>
                <a:rect l="0" t="0" r="r" b="b"/>
                <a:pathLst>
                  <a:path w="21600" h="21600" extrusionOk="0">
                    <a:moveTo>
                      <a:pt x="4582" y="21600"/>
                    </a:moveTo>
                    <a:lnTo>
                      <a:pt x="0" y="16875"/>
                    </a:lnTo>
                    <a:lnTo>
                      <a:pt x="17018" y="0"/>
                    </a:lnTo>
                    <a:lnTo>
                      <a:pt x="21600" y="4050"/>
                    </a:lnTo>
                    <a:lnTo>
                      <a:pt x="4582"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grpSp>
        <p:nvGrpSpPr>
          <p:cNvPr id="491" name="Small Wheel 1"/>
          <p:cNvGrpSpPr/>
          <p:nvPr/>
        </p:nvGrpSpPr>
        <p:grpSpPr>
          <a:xfrm>
            <a:off x="5729166" y="5765663"/>
            <a:ext cx="415839" cy="313174"/>
            <a:chOff x="0" y="0"/>
            <a:chExt cx="415838" cy="313173"/>
          </a:xfrm>
        </p:grpSpPr>
        <p:sp>
          <p:nvSpPr>
            <p:cNvPr id="480" name="Freeform 28"/>
            <p:cNvSpPr/>
            <p:nvPr/>
          </p:nvSpPr>
          <p:spPr>
            <a:xfrm>
              <a:off x="0" y="0"/>
              <a:ext cx="415839" cy="313174"/>
            </a:xfrm>
            <a:custGeom>
              <a:avLst/>
              <a:gdLst/>
              <a:ahLst/>
              <a:cxnLst>
                <a:cxn ang="0">
                  <a:pos x="wd2" y="hd2"/>
                </a:cxn>
                <a:cxn ang="5400000">
                  <a:pos x="wd2" y="hd2"/>
                </a:cxn>
                <a:cxn ang="10800000">
                  <a:pos x="wd2" y="hd2"/>
                </a:cxn>
                <a:cxn ang="16200000">
                  <a:pos x="wd2" y="hd2"/>
                </a:cxn>
              </a:cxnLst>
              <a:rect l="0" t="0" r="r" b="b"/>
              <a:pathLst>
                <a:path w="20899" h="21600" extrusionOk="0">
                  <a:moveTo>
                    <a:pt x="10373" y="21600"/>
                  </a:moveTo>
                  <a:cubicBezTo>
                    <a:pt x="10373" y="21600"/>
                    <a:pt x="10373" y="21600"/>
                    <a:pt x="10373" y="21600"/>
                  </a:cubicBezTo>
                  <a:cubicBezTo>
                    <a:pt x="5691" y="21600"/>
                    <a:pt x="1613" y="18337"/>
                    <a:pt x="404" y="13675"/>
                  </a:cubicBezTo>
                  <a:cubicBezTo>
                    <a:pt x="-351" y="10878"/>
                    <a:pt x="-49" y="7925"/>
                    <a:pt x="1311" y="5439"/>
                  </a:cubicBezTo>
                  <a:cubicBezTo>
                    <a:pt x="2670" y="2953"/>
                    <a:pt x="4936" y="1088"/>
                    <a:pt x="7655" y="311"/>
                  </a:cubicBezTo>
                  <a:cubicBezTo>
                    <a:pt x="8561" y="155"/>
                    <a:pt x="9467" y="0"/>
                    <a:pt x="10373" y="0"/>
                  </a:cubicBezTo>
                  <a:cubicBezTo>
                    <a:pt x="15056" y="0"/>
                    <a:pt x="19285" y="3263"/>
                    <a:pt x="20494" y="7770"/>
                  </a:cubicBezTo>
                  <a:cubicBezTo>
                    <a:pt x="21249" y="10567"/>
                    <a:pt x="20947" y="13519"/>
                    <a:pt x="19587" y="16006"/>
                  </a:cubicBezTo>
                  <a:cubicBezTo>
                    <a:pt x="18228" y="18492"/>
                    <a:pt x="15962" y="20357"/>
                    <a:pt x="13243" y="21134"/>
                  </a:cubicBezTo>
                  <a:cubicBezTo>
                    <a:pt x="12337" y="21445"/>
                    <a:pt x="11431" y="21600"/>
                    <a:pt x="10373" y="21600"/>
                  </a:cubicBezTo>
                  <a:close/>
                  <a:moveTo>
                    <a:pt x="10373" y="1399"/>
                  </a:moveTo>
                  <a:cubicBezTo>
                    <a:pt x="9618" y="1399"/>
                    <a:pt x="8712" y="1399"/>
                    <a:pt x="7957" y="1709"/>
                  </a:cubicBezTo>
                  <a:cubicBezTo>
                    <a:pt x="5540" y="2331"/>
                    <a:pt x="3727" y="4040"/>
                    <a:pt x="2519" y="6216"/>
                  </a:cubicBezTo>
                  <a:cubicBezTo>
                    <a:pt x="1311" y="8391"/>
                    <a:pt x="1008" y="10878"/>
                    <a:pt x="1613" y="13364"/>
                  </a:cubicBezTo>
                  <a:cubicBezTo>
                    <a:pt x="2821" y="17404"/>
                    <a:pt x="6295" y="20201"/>
                    <a:pt x="10373" y="20201"/>
                  </a:cubicBezTo>
                  <a:cubicBezTo>
                    <a:pt x="10373" y="20201"/>
                    <a:pt x="10373" y="20201"/>
                    <a:pt x="10373" y="20201"/>
                  </a:cubicBezTo>
                  <a:cubicBezTo>
                    <a:pt x="11280" y="20201"/>
                    <a:pt x="12035" y="20046"/>
                    <a:pt x="12941" y="19735"/>
                  </a:cubicBezTo>
                  <a:cubicBezTo>
                    <a:pt x="15207" y="19114"/>
                    <a:pt x="17171" y="17560"/>
                    <a:pt x="18379" y="15384"/>
                  </a:cubicBezTo>
                  <a:cubicBezTo>
                    <a:pt x="19587" y="13209"/>
                    <a:pt x="19890" y="10567"/>
                    <a:pt x="19285" y="8236"/>
                  </a:cubicBezTo>
                  <a:cubicBezTo>
                    <a:pt x="18077" y="4196"/>
                    <a:pt x="14452" y="1399"/>
                    <a:pt x="10373" y="1399"/>
                  </a:cubicBez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nvGrpSpPr>
            <p:cNvPr id="490" name="Pin wheel 2"/>
            <p:cNvGrpSpPr/>
            <p:nvPr/>
          </p:nvGrpSpPr>
          <p:grpSpPr>
            <a:xfrm>
              <a:off x="68148" y="52413"/>
              <a:ext cx="279541" cy="208346"/>
              <a:chOff x="0" y="0"/>
              <a:chExt cx="279539" cy="208345"/>
            </a:xfrm>
          </p:grpSpPr>
          <p:sp>
            <p:nvSpPr>
              <p:cNvPr id="481" name="Freeform 29"/>
              <p:cNvSpPr/>
              <p:nvPr/>
            </p:nvSpPr>
            <p:spPr>
              <a:xfrm>
                <a:off x="90850" y="66827"/>
                <a:ext cx="99588" cy="72070"/>
              </a:xfrm>
              <a:custGeom>
                <a:avLst/>
                <a:gdLst/>
                <a:ahLst/>
                <a:cxnLst>
                  <a:cxn ang="0">
                    <a:pos x="wd2" y="hd2"/>
                  </a:cxn>
                  <a:cxn ang="5400000">
                    <a:pos x="wd2" y="hd2"/>
                  </a:cxn>
                  <a:cxn ang="10800000">
                    <a:pos x="wd2" y="hd2"/>
                  </a:cxn>
                  <a:cxn ang="16200000">
                    <a:pos x="wd2" y="hd2"/>
                  </a:cxn>
                </a:cxnLst>
                <a:rect l="0" t="0" r="r" b="b"/>
                <a:pathLst>
                  <a:path w="21600" h="21600" extrusionOk="0">
                    <a:moveTo>
                      <a:pt x="10473" y="21600"/>
                    </a:moveTo>
                    <a:cubicBezTo>
                      <a:pt x="5236" y="21600"/>
                      <a:pt x="0" y="16875"/>
                      <a:pt x="0" y="10800"/>
                    </a:cubicBezTo>
                    <a:cubicBezTo>
                      <a:pt x="0" y="4725"/>
                      <a:pt x="4582" y="0"/>
                      <a:pt x="10473" y="0"/>
                    </a:cubicBezTo>
                    <a:cubicBezTo>
                      <a:pt x="16364" y="0"/>
                      <a:pt x="21600" y="4725"/>
                      <a:pt x="21600" y="10800"/>
                    </a:cubicBezTo>
                    <a:cubicBezTo>
                      <a:pt x="21600" y="16875"/>
                      <a:pt x="16364" y="21600"/>
                      <a:pt x="10473" y="21600"/>
                    </a:cubicBezTo>
                    <a:close/>
                    <a:moveTo>
                      <a:pt x="10473" y="4050"/>
                    </a:moveTo>
                    <a:cubicBezTo>
                      <a:pt x="7200" y="4050"/>
                      <a:pt x="4582" y="7425"/>
                      <a:pt x="4582" y="10800"/>
                    </a:cubicBezTo>
                    <a:cubicBezTo>
                      <a:pt x="4582" y="14850"/>
                      <a:pt x="7200" y="17550"/>
                      <a:pt x="10473" y="17550"/>
                    </a:cubicBezTo>
                    <a:cubicBezTo>
                      <a:pt x="10473" y="19575"/>
                      <a:pt x="10473" y="19575"/>
                      <a:pt x="10473" y="19575"/>
                    </a:cubicBezTo>
                    <a:cubicBezTo>
                      <a:pt x="10473" y="17550"/>
                      <a:pt x="10473" y="17550"/>
                      <a:pt x="10473" y="17550"/>
                    </a:cubicBezTo>
                    <a:cubicBezTo>
                      <a:pt x="14400" y="17550"/>
                      <a:pt x="17018" y="14850"/>
                      <a:pt x="17018" y="10800"/>
                    </a:cubicBezTo>
                    <a:cubicBezTo>
                      <a:pt x="17018" y="7425"/>
                      <a:pt x="14400" y="4050"/>
                      <a:pt x="10473" y="4050"/>
                    </a:cubicBez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2" name="Rectangle 30"/>
              <p:cNvSpPr/>
              <p:nvPr/>
            </p:nvSpPr>
            <p:spPr>
              <a:xfrm>
                <a:off x="-1" y="95654"/>
                <a:ext cx="62897" cy="14415"/>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3" name="Rectangle 31"/>
              <p:cNvSpPr/>
              <p:nvPr/>
            </p:nvSpPr>
            <p:spPr>
              <a:xfrm>
                <a:off x="213149" y="95654"/>
                <a:ext cx="66391" cy="14415"/>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4" name="Rectangle 32"/>
              <p:cNvSpPr/>
              <p:nvPr/>
            </p:nvSpPr>
            <p:spPr>
              <a:xfrm>
                <a:off x="129287" y="159862"/>
                <a:ext cx="20966" cy="48484"/>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5" name="Rectangle 33"/>
              <p:cNvSpPr/>
              <p:nvPr/>
            </p:nvSpPr>
            <p:spPr>
              <a:xfrm>
                <a:off x="129287" y="-1"/>
                <a:ext cx="20966" cy="47173"/>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6" name="Freeform 34"/>
              <p:cNvSpPr/>
              <p:nvPr/>
            </p:nvSpPr>
            <p:spPr>
              <a:xfrm>
                <a:off x="186943" y="138896"/>
                <a:ext cx="47173" cy="36691"/>
              </a:xfrm>
              <a:custGeom>
                <a:avLst/>
                <a:gdLst/>
                <a:ahLst/>
                <a:cxnLst>
                  <a:cxn ang="0">
                    <a:pos x="wd2" y="hd2"/>
                  </a:cxn>
                  <a:cxn ang="5400000">
                    <a:pos x="wd2" y="hd2"/>
                  </a:cxn>
                  <a:cxn ang="10800000">
                    <a:pos x="wd2" y="hd2"/>
                  </a:cxn>
                  <a:cxn ang="16200000">
                    <a:pos x="wd2" y="hd2"/>
                  </a:cxn>
                </a:cxnLst>
                <a:rect l="0" t="0" r="r" b="b"/>
                <a:pathLst>
                  <a:path w="21600" h="21600" extrusionOk="0">
                    <a:moveTo>
                      <a:pt x="16800" y="21600"/>
                    </a:moveTo>
                    <a:lnTo>
                      <a:pt x="0" y="5400"/>
                    </a:lnTo>
                    <a:lnTo>
                      <a:pt x="5600" y="0"/>
                    </a:lnTo>
                    <a:lnTo>
                      <a:pt x="21600" y="16200"/>
                    </a:lnTo>
                    <a:lnTo>
                      <a:pt x="16800"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7" name="Freeform 35"/>
              <p:cNvSpPr/>
              <p:nvPr/>
            </p:nvSpPr>
            <p:spPr>
              <a:xfrm>
                <a:off x="45425" y="31448"/>
                <a:ext cx="48920" cy="38001"/>
              </a:xfrm>
              <a:custGeom>
                <a:avLst/>
                <a:gdLst/>
                <a:ahLst/>
                <a:cxnLst>
                  <a:cxn ang="0">
                    <a:pos x="wd2" y="hd2"/>
                  </a:cxn>
                  <a:cxn ang="5400000">
                    <a:pos x="wd2" y="hd2"/>
                  </a:cxn>
                  <a:cxn ang="10800000">
                    <a:pos x="wd2" y="hd2"/>
                  </a:cxn>
                  <a:cxn ang="16200000">
                    <a:pos x="wd2" y="hd2"/>
                  </a:cxn>
                </a:cxnLst>
                <a:rect l="0" t="0" r="r" b="b"/>
                <a:pathLst>
                  <a:path w="21600" h="21600" extrusionOk="0">
                    <a:moveTo>
                      <a:pt x="14657" y="21600"/>
                    </a:moveTo>
                    <a:lnTo>
                      <a:pt x="0" y="5959"/>
                    </a:lnTo>
                    <a:lnTo>
                      <a:pt x="5400" y="0"/>
                    </a:lnTo>
                    <a:lnTo>
                      <a:pt x="21600" y="14897"/>
                    </a:lnTo>
                    <a:lnTo>
                      <a:pt x="14657"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8" name="Freeform 36"/>
              <p:cNvSpPr/>
              <p:nvPr/>
            </p:nvSpPr>
            <p:spPr>
              <a:xfrm>
                <a:off x="186943" y="31448"/>
                <a:ext cx="47173" cy="38001"/>
              </a:xfrm>
              <a:custGeom>
                <a:avLst/>
                <a:gdLst/>
                <a:ahLst/>
                <a:cxnLst>
                  <a:cxn ang="0">
                    <a:pos x="wd2" y="hd2"/>
                  </a:cxn>
                  <a:cxn ang="5400000">
                    <a:pos x="wd2" y="hd2"/>
                  </a:cxn>
                  <a:cxn ang="10800000">
                    <a:pos x="wd2" y="hd2"/>
                  </a:cxn>
                  <a:cxn ang="16200000">
                    <a:pos x="wd2" y="hd2"/>
                  </a:cxn>
                </a:cxnLst>
                <a:rect l="0" t="0" r="r" b="b"/>
                <a:pathLst>
                  <a:path w="21600" h="21600" extrusionOk="0">
                    <a:moveTo>
                      <a:pt x="5600" y="21600"/>
                    </a:moveTo>
                    <a:lnTo>
                      <a:pt x="0" y="14897"/>
                    </a:lnTo>
                    <a:lnTo>
                      <a:pt x="16800" y="0"/>
                    </a:lnTo>
                    <a:lnTo>
                      <a:pt x="21600" y="5959"/>
                    </a:lnTo>
                    <a:lnTo>
                      <a:pt x="5600"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9" name="Freeform 37"/>
              <p:cNvSpPr/>
              <p:nvPr/>
            </p:nvSpPr>
            <p:spPr>
              <a:xfrm>
                <a:off x="45425" y="138896"/>
                <a:ext cx="48920" cy="36691"/>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0" y="16200"/>
                    </a:lnTo>
                    <a:lnTo>
                      <a:pt x="14657" y="0"/>
                    </a:lnTo>
                    <a:lnTo>
                      <a:pt x="21600" y="5400"/>
                    </a:lnTo>
                    <a:lnTo>
                      <a:pt x="5400"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sp>
        <p:nvSpPr>
          <p:cNvPr id="492" name="Blink Block"/>
          <p:cNvSpPr/>
          <p:nvPr/>
        </p:nvSpPr>
        <p:spPr>
          <a:xfrm>
            <a:off x="6957977" y="3750228"/>
            <a:ext cx="4429726" cy="19798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238" y="21600"/>
                </a:lnTo>
                <a:lnTo>
                  <a:pt x="130" y="9913"/>
                </a:lnTo>
                <a:lnTo>
                  <a:pt x="0" y="0"/>
                </a:lnTo>
                <a:close/>
              </a:path>
            </a:pathLst>
          </a:custGeom>
          <a:ln w="12700">
            <a:miter lim="400000"/>
          </a:ln>
        </p:spPr>
        <p:txBody>
          <a:bodyPr lIns="45719" rIns="45719" anchor="ctr"/>
          <a:lstStyle/>
          <a:p>
            <a:pPr algn="ctr">
              <a:defRPr sz="1400">
                <a:solidFill>
                  <a:srgbClr val="FFFFFF"/>
                </a:solidFill>
                <a:latin typeface="Qualcomm Office Regular"/>
                <a:ea typeface="Qualcomm Office Regular"/>
                <a:cs typeface="Qualcomm Office Regular"/>
                <a:sym typeface="Qualcomm Office Regular"/>
              </a:defRPr>
            </a:pPr>
            <a:endParaRPr/>
          </a:p>
        </p:txBody>
      </p:sp>
      <p:sp>
        <p:nvSpPr>
          <p:cNvPr id="493" name="Blink Block"/>
          <p:cNvSpPr/>
          <p:nvPr/>
        </p:nvSpPr>
        <p:spPr>
          <a:xfrm>
            <a:off x="6957977" y="3750228"/>
            <a:ext cx="4429726" cy="19798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238" y="21600"/>
                </a:lnTo>
                <a:lnTo>
                  <a:pt x="130" y="9913"/>
                </a:lnTo>
                <a:lnTo>
                  <a:pt x="0" y="0"/>
                </a:lnTo>
                <a:close/>
              </a:path>
            </a:pathLst>
          </a:custGeom>
          <a:ln w="12700">
            <a:miter lim="400000"/>
          </a:ln>
        </p:spPr>
        <p:txBody>
          <a:bodyPr lIns="45719" rIns="45719" anchor="ctr"/>
          <a:lstStyle/>
          <a:p>
            <a:pPr algn="ctr">
              <a:defRPr sz="1400">
                <a:solidFill>
                  <a:srgbClr val="FFFFFF"/>
                </a:solidFill>
                <a:latin typeface="Qualcomm Office Regular"/>
                <a:ea typeface="Qualcomm Office Regular"/>
                <a:cs typeface="Qualcomm Office Regular"/>
                <a:sym typeface="Qualcomm Office Regular"/>
              </a:defRPr>
            </a:pPr>
            <a:endParaRPr/>
          </a:p>
        </p:txBody>
      </p:sp>
      <p:grpSp>
        <p:nvGrpSpPr>
          <p:cNvPr id="497" name="Yellow Arrow 2"/>
          <p:cNvGrpSpPr/>
          <p:nvPr/>
        </p:nvGrpSpPr>
        <p:grpSpPr>
          <a:xfrm>
            <a:off x="7370701" y="5186512"/>
            <a:ext cx="2136234" cy="389151"/>
            <a:chOff x="0" y="0"/>
            <a:chExt cx="2136232" cy="389150"/>
          </a:xfrm>
        </p:grpSpPr>
        <p:sp>
          <p:nvSpPr>
            <p:cNvPr id="494" name="Freeform 9"/>
            <p:cNvSpPr/>
            <p:nvPr/>
          </p:nvSpPr>
          <p:spPr>
            <a:xfrm>
              <a:off x="137896" y="148999"/>
              <a:ext cx="1507519" cy="89400"/>
            </a:xfrm>
            <a:custGeom>
              <a:avLst/>
              <a:gdLst/>
              <a:ahLst/>
              <a:cxnLst>
                <a:cxn ang="0">
                  <a:pos x="wd2" y="hd2"/>
                </a:cxn>
                <a:cxn ang="5400000">
                  <a:pos x="wd2" y="hd2"/>
                </a:cxn>
                <a:cxn ang="10800000">
                  <a:pos x="wd2" y="hd2"/>
                </a:cxn>
                <a:cxn ang="16200000">
                  <a:pos x="wd2" y="hd2"/>
                </a:cxn>
              </a:cxnLst>
              <a:rect l="0" t="0" r="r" b="b"/>
              <a:pathLst>
                <a:path w="21600" h="21600" extrusionOk="0">
                  <a:moveTo>
                    <a:pt x="20730" y="21600"/>
                  </a:moveTo>
                  <a:cubicBezTo>
                    <a:pt x="831" y="21600"/>
                    <a:pt x="831" y="21600"/>
                    <a:pt x="831" y="21600"/>
                  </a:cubicBezTo>
                  <a:cubicBezTo>
                    <a:pt x="356" y="21600"/>
                    <a:pt x="0" y="17079"/>
                    <a:pt x="0" y="11051"/>
                  </a:cubicBezTo>
                  <a:cubicBezTo>
                    <a:pt x="0" y="5023"/>
                    <a:pt x="356" y="0"/>
                    <a:pt x="831" y="0"/>
                  </a:cubicBezTo>
                  <a:cubicBezTo>
                    <a:pt x="20730" y="0"/>
                    <a:pt x="20730" y="0"/>
                    <a:pt x="20730" y="0"/>
                  </a:cubicBezTo>
                  <a:cubicBezTo>
                    <a:pt x="21204" y="0"/>
                    <a:pt x="21600" y="5023"/>
                    <a:pt x="21600" y="11051"/>
                  </a:cubicBezTo>
                  <a:cubicBezTo>
                    <a:pt x="21600" y="17079"/>
                    <a:pt x="21204" y="21600"/>
                    <a:pt x="20730" y="21600"/>
                  </a:cubicBezTo>
                  <a:close/>
                  <a:moveTo>
                    <a:pt x="831" y="4521"/>
                  </a:moveTo>
                  <a:cubicBezTo>
                    <a:pt x="554" y="4521"/>
                    <a:pt x="356" y="7535"/>
                    <a:pt x="356" y="11051"/>
                  </a:cubicBezTo>
                  <a:cubicBezTo>
                    <a:pt x="356" y="14567"/>
                    <a:pt x="554" y="17079"/>
                    <a:pt x="831" y="17079"/>
                  </a:cubicBezTo>
                  <a:cubicBezTo>
                    <a:pt x="20730" y="17079"/>
                    <a:pt x="20730" y="17079"/>
                    <a:pt x="20730" y="17079"/>
                  </a:cubicBezTo>
                  <a:cubicBezTo>
                    <a:pt x="21007" y="17079"/>
                    <a:pt x="21244" y="14567"/>
                    <a:pt x="21244" y="11051"/>
                  </a:cubicBezTo>
                  <a:cubicBezTo>
                    <a:pt x="21244" y="7535"/>
                    <a:pt x="21007" y="4521"/>
                    <a:pt x="20730" y="4521"/>
                  </a:cubicBezTo>
                  <a:lnTo>
                    <a:pt x="831" y="4521"/>
                  </a:lnTo>
                  <a:close/>
                </a:path>
              </a:pathLst>
            </a:cu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95" name="Freeform 10"/>
            <p:cNvSpPr/>
            <p:nvPr/>
          </p:nvSpPr>
          <p:spPr>
            <a:xfrm>
              <a:off x="1667617" y="-1"/>
              <a:ext cx="468616" cy="389152"/>
            </a:xfrm>
            <a:custGeom>
              <a:avLst/>
              <a:gdLst/>
              <a:ahLst/>
              <a:cxnLst>
                <a:cxn ang="0">
                  <a:pos x="wd2" y="hd2"/>
                </a:cxn>
                <a:cxn ang="5400000">
                  <a:pos x="wd2" y="hd2"/>
                </a:cxn>
                <a:cxn ang="10800000">
                  <a:pos x="wd2" y="hd2"/>
                </a:cxn>
                <a:cxn ang="16200000">
                  <a:pos x="wd2" y="hd2"/>
                </a:cxn>
              </a:cxnLst>
              <a:rect l="0" t="0" r="r" b="b"/>
              <a:pathLst>
                <a:path w="21600" h="21600" extrusionOk="0">
                  <a:moveTo>
                    <a:pt x="9021" y="21600"/>
                  </a:moveTo>
                  <a:cubicBezTo>
                    <a:pt x="8386" y="21600"/>
                    <a:pt x="7624" y="21255"/>
                    <a:pt x="7115" y="20796"/>
                  </a:cubicBezTo>
                  <a:cubicBezTo>
                    <a:pt x="6607" y="20336"/>
                    <a:pt x="6353" y="19762"/>
                    <a:pt x="6353" y="19072"/>
                  </a:cubicBezTo>
                  <a:cubicBezTo>
                    <a:pt x="6353" y="18383"/>
                    <a:pt x="6607" y="17809"/>
                    <a:pt x="7115" y="17349"/>
                  </a:cubicBezTo>
                  <a:cubicBezTo>
                    <a:pt x="11689" y="13213"/>
                    <a:pt x="11689" y="13213"/>
                    <a:pt x="11689" y="13213"/>
                  </a:cubicBezTo>
                  <a:cubicBezTo>
                    <a:pt x="2795" y="13213"/>
                    <a:pt x="2795" y="13213"/>
                    <a:pt x="2795" y="13213"/>
                  </a:cubicBezTo>
                  <a:cubicBezTo>
                    <a:pt x="1525" y="13213"/>
                    <a:pt x="0" y="12638"/>
                    <a:pt x="0" y="10800"/>
                  </a:cubicBezTo>
                  <a:cubicBezTo>
                    <a:pt x="0" y="8962"/>
                    <a:pt x="1525" y="8272"/>
                    <a:pt x="2795" y="8272"/>
                  </a:cubicBezTo>
                  <a:cubicBezTo>
                    <a:pt x="11689" y="8272"/>
                    <a:pt x="11689" y="8272"/>
                    <a:pt x="11689" y="8272"/>
                  </a:cubicBezTo>
                  <a:cubicBezTo>
                    <a:pt x="7115" y="4251"/>
                    <a:pt x="7115" y="4251"/>
                    <a:pt x="7115" y="4251"/>
                  </a:cubicBezTo>
                  <a:cubicBezTo>
                    <a:pt x="6607" y="3791"/>
                    <a:pt x="6353" y="3102"/>
                    <a:pt x="6353" y="2413"/>
                  </a:cubicBezTo>
                  <a:cubicBezTo>
                    <a:pt x="6353" y="1838"/>
                    <a:pt x="6607" y="1149"/>
                    <a:pt x="7115" y="689"/>
                  </a:cubicBezTo>
                  <a:cubicBezTo>
                    <a:pt x="7624" y="230"/>
                    <a:pt x="8386" y="0"/>
                    <a:pt x="9021" y="0"/>
                  </a:cubicBezTo>
                  <a:cubicBezTo>
                    <a:pt x="9784" y="0"/>
                    <a:pt x="10546" y="230"/>
                    <a:pt x="11054" y="689"/>
                  </a:cubicBezTo>
                  <a:cubicBezTo>
                    <a:pt x="20202" y="9077"/>
                    <a:pt x="20202" y="9077"/>
                    <a:pt x="20202" y="9077"/>
                  </a:cubicBezTo>
                  <a:cubicBezTo>
                    <a:pt x="20329" y="9077"/>
                    <a:pt x="20456" y="9191"/>
                    <a:pt x="20584" y="9306"/>
                  </a:cubicBezTo>
                  <a:cubicBezTo>
                    <a:pt x="20965" y="9651"/>
                    <a:pt x="21600" y="10111"/>
                    <a:pt x="21600" y="10800"/>
                  </a:cubicBezTo>
                  <a:cubicBezTo>
                    <a:pt x="21600" y="11374"/>
                    <a:pt x="20965" y="11834"/>
                    <a:pt x="20584" y="12294"/>
                  </a:cubicBezTo>
                  <a:cubicBezTo>
                    <a:pt x="20456" y="12409"/>
                    <a:pt x="20329" y="12409"/>
                    <a:pt x="20202" y="12523"/>
                  </a:cubicBezTo>
                  <a:cubicBezTo>
                    <a:pt x="11054" y="20796"/>
                    <a:pt x="11054" y="20796"/>
                    <a:pt x="11054" y="20796"/>
                  </a:cubicBezTo>
                  <a:cubicBezTo>
                    <a:pt x="10546" y="21255"/>
                    <a:pt x="9784" y="21600"/>
                    <a:pt x="9021" y="21600"/>
                  </a:cubicBezTo>
                  <a:close/>
                  <a:moveTo>
                    <a:pt x="2795" y="9306"/>
                  </a:moveTo>
                  <a:cubicBezTo>
                    <a:pt x="2160" y="9306"/>
                    <a:pt x="1144" y="9536"/>
                    <a:pt x="1144" y="10800"/>
                  </a:cubicBezTo>
                  <a:cubicBezTo>
                    <a:pt x="1144" y="12064"/>
                    <a:pt x="2160" y="12179"/>
                    <a:pt x="2795" y="12179"/>
                  </a:cubicBezTo>
                  <a:cubicBezTo>
                    <a:pt x="14358" y="12179"/>
                    <a:pt x="14358" y="12179"/>
                    <a:pt x="14358" y="12179"/>
                  </a:cubicBezTo>
                  <a:cubicBezTo>
                    <a:pt x="8005" y="18038"/>
                    <a:pt x="8005" y="18038"/>
                    <a:pt x="8005" y="18038"/>
                  </a:cubicBezTo>
                  <a:cubicBezTo>
                    <a:pt x="7624" y="18383"/>
                    <a:pt x="7496" y="18728"/>
                    <a:pt x="7496" y="19072"/>
                  </a:cubicBezTo>
                  <a:cubicBezTo>
                    <a:pt x="7496" y="19417"/>
                    <a:pt x="7624" y="19877"/>
                    <a:pt x="8005" y="20106"/>
                  </a:cubicBezTo>
                  <a:cubicBezTo>
                    <a:pt x="8513" y="20681"/>
                    <a:pt x="9656" y="20681"/>
                    <a:pt x="10165" y="20106"/>
                  </a:cubicBezTo>
                  <a:cubicBezTo>
                    <a:pt x="19440" y="11834"/>
                    <a:pt x="19440" y="11834"/>
                    <a:pt x="19440" y="11834"/>
                  </a:cubicBezTo>
                  <a:cubicBezTo>
                    <a:pt x="19567" y="11719"/>
                    <a:pt x="19694" y="11604"/>
                    <a:pt x="19821" y="11489"/>
                  </a:cubicBezTo>
                  <a:cubicBezTo>
                    <a:pt x="19948" y="11260"/>
                    <a:pt x="20456" y="10915"/>
                    <a:pt x="20456" y="10800"/>
                  </a:cubicBezTo>
                  <a:cubicBezTo>
                    <a:pt x="20456" y="10570"/>
                    <a:pt x="19948" y="10226"/>
                    <a:pt x="19821" y="10111"/>
                  </a:cubicBezTo>
                  <a:cubicBezTo>
                    <a:pt x="19694" y="9996"/>
                    <a:pt x="19567" y="9881"/>
                    <a:pt x="19440" y="9766"/>
                  </a:cubicBezTo>
                  <a:cubicBezTo>
                    <a:pt x="10165" y="1379"/>
                    <a:pt x="10165" y="1379"/>
                    <a:pt x="10165" y="1379"/>
                  </a:cubicBezTo>
                  <a:cubicBezTo>
                    <a:pt x="9656" y="919"/>
                    <a:pt x="8513" y="919"/>
                    <a:pt x="8005" y="1379"/>
                  </a:cubicBezTo>
                  <a:cubicBezTo>
                    <a:pt x="7624" y="1723"/>
                    <a:pt x="7496" y="2068"/>
                    <a:pt x="7496" y="2413"/>
                  </a:cubicBezTo>
                  <a:cubicBezTo>
                    <a:pt x="7496" y="2872"/>
                    <a:pt x="7624" y="3217"/>
                    <a:pt x="8005" y="3447"/>
                  </a:cubicBezTo>
                  <a:cubicBezTo>
                    <a:pt x="14358" y="9306"/>
                    <a:pt x="14358" y="9306"/>
                    <a:pt x="14358" y="9306"/>
                  </a:cubicBezTo>
                  <a:lnTo>
                    <a:pt x="2795" y="9306"/>
                  </a:lnTo>
                  <a:close/>
                </a:path>
              </a:pathLst>
            </a:cu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96" name="Freeform 11"/>
            <p:cNvSpPr/>
            <p:nvPr/>
          </p:nvSpPr>
          <p:spPr>
            <a:xfrm>
              <a:off x="0" y="148999"/>
              <a:ext cx="118031" cy="89400"/>
            </a:xfrm>
            <a:custGeom>
              <a:avLst/>
              <a:gdLst/>
              <a:ahLst/>
              <a:cxnLst>
                <a:cxn ang="0">
                  <a:pos x="wd2" y="hd2"/>
                </a:cxn>
                <a:cxn ang="5400000">
                  <a:pos x="wd2" y="hd2"/>
                </a:cxn>
                <a:cxn ang="10800000">
                  <a:pos x="wd2" y="hd2"/>
                </a:cxn>
                <a:cxn ang="16200000">
                  <a:pos x="wd2" y="hd2"/>
                </a:cxn>
              </a:cxnLst>
              <a:rect l="0" t="0" r="r" b="b"/>
              <a:pathLst>
                <a:path w="21600" h="21600" extrusionOk="0">
                  <a:moveTo>
                    <a:pt x="10549" y="21600"/>
                  </a:moveTo>
                  <a:cubicBezTo>
                    <a:pt x="4521" y="21600"/>
                    <a:pt x="0" y="17079"/>
                    <a:pt x="0" y="11051"/>
                  </a:cubicBezTo>
                  <a:cubicBezTo>
                    <a:pt x="0" y="5023"/>
                    <a:pt x="4521" y="0"/>
                    <a:pt x="10549" y="0"/>
                  </a:cubicBezTo>
                  <a:cubicBezTo>
                    <a:pt x="16577" y="0"/>
                    <a:pt x="21600" y="5023"/>
                    <a:pt x="21600" y="11051"/>
                  </a:cubicBezTo>
                  <a:cubicBezTo>
                    <a:pt x="21600" y="17079"/>
                    <a:pt x="16577" y="21600"/>
                    <a:pt x="10549" y="21600"/>
                  </a:cubicBezTo>
                  <a:close/>
                  <a:moveTo>
                    <a:pt x="10549" y="4521"/>
                  </a:moveTo>
                  <a:cubicBezTo>
                    <a:pt x="7033" y="4521"/>
                    <a:pt x="4521" y="7535"/>
                    <a:pt x="4521" y="11051"/>
                  </a:cubicBezTo>
                  <a:cubicBezTo>
                    <a:pt x="4521" y="14567"/>
                    <a:pt x="7033" y="17079"/>
                    <a:pt x="10549" y="17079"/>
                  </a:cubicBezTo>
                  <a:cubicBezTo>
                    <a:pt x="14065" y="17079"/>
                    <a:pt x="17079" y="14567"/>
                    <a:pt x="17079" y="11051"/>
                  </a:cubicBezTo>
                  <a:cubicBezTo>
                    <a:pt x="17079" y="7535"/>
                    <a:pt x="14065" y="4521"/>
                    <a:pt x="10549" y="4521"/>
                  </a:cubicBezTo>
                  <a:close/>
                </a:path>
              </a:pathLst>
            </a:cu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506" name="Combined White Arrows"/>
          <p:cNvGrpSpPr/>
          <p:nvPr/>
        </p:nvGrpSpPr>
        <p:grpSpPr>
          <a:xfrm>
            <a:off x="7168528" y="4901343"/>
            <a:ext cx="2664452" cy="973654"/>
            <a:chOff x="0" y="0"/>
            <a:chExt cx="2664450" cy="973653"/>
          </a:xfrm>
        </p:grpSpPr>
        <p:grpSp>
          <p:nvGrpSpPr>
            <p:cNvPr id="501" name="Big White Arrow"/>
            <p:cNvGrpSpPr/>
            <p:nvPr/>
          </p:nvGrpSpPr>
          <p:grpSpPr>
            <a:xfrm>
              <a:off x="-1" y="-1"/>
              <a:ext cx="2664452" cy="386521"/>
              <a:chOff x="0" y="0"/>
              <a:chExt cx="2664450" cy="386520"/>
            </a:xfrm>
          </p:grpSpPr>
          <p:sp>
            <p:nvSpPr>
              <p:cNvPr id="498" name="Freeform 6"/>
              <p:cNvSpPr/>
              <p:nvPr/>
            </p:nvSpPr>
            <p:spPr>
              <a:xfrm>
                <a:off x="135559" y="148999"/>
                <a:ext cx="245411" cy="88524"/>
              </a:xfrm>
              <a:custGeom>
                <a:avLst/>
                <a:gdLst/>
                <a:ahLst/>
                <a:cxnLst>
                  <a:cxn ang="0">
                    <a:pos x="wd2" y="hd2"/>
                  </a:cxn>
                  <a:cxn ang="5400000">
                    <a:pos x="wd2" y="hd2"/>
                  </a:cxn>
                  <a:cxn ang="10800000">
                    <a:pos x="wd2" y="hd2"/>
                  </a:cxn>
                  <a:cxn ang="16200000">
                    <a:pos x="wd2" y="hd2"/>
                  </a:cxn>
                </a:cxnLst>
                <a:rect l="0" t="0" r="r" b="b"/>
                <a:pathLst>
                  <a:path w="21600" h="21600" extrusionOk="0">
                    <a:moveTo>
                      <a:pt x="16503" y="21600"/>
                    </a:moveTo>
                    <a:cubicBezTo>
                      <a:pt x="5339" y="21600"/>
                      <a:pt x="5339" y="21600"/>
                      <a:pt x="5339" y="21600"/>
                    </a:cubicBezTo>
                    <a:cubicBezTo>
                      <a:pt x="2427" y="21600"/>
                      <a:pt x="0" y="16577"/>
                      <a:pt x="0" y="10549"/>
                    </a:cubicBezTo>
                    <a:cubicBezTo>
                      <a:pt x="0" y="5023"/>
                      <a:pt x="2427" y="0"/>
                      <a:pt x="5339" y="0"/>
                    </a:cubicBezTo>
                    <a:cubicBezTo>
                      <a:pt x="16503" y="0"/>
                      <a:pt x="16503" y="0"/>
                      <a:pt x="16503" y="0"/>
                    </a:cubicBezTo>
                    <a:cubicBezTo>
                      <a:pt x="19416" y="0"/>
                      <a:pt x="21600" y="5023"/>
                      <a:pt x="21600" y="10549"/>
                    </a:cubicBezTo>
                    <a:cubicBezTo>
                      <a:pt x="21600" y="16577"/>
                      <a:pt x="19416" y="21600"/>
                      <a:pt x="16503" y="21600"/>
                    </a:cubicBezTo>
                    <a:close/>
                    <a:moveTo>
                      <a:pt x="5339" y="4521"/>
                    </a:moveTo>
                    <a:cubicBezTo>
                      <a:pt x="3640" y="4521"/>
                      <a:pt x="2184" y="7033"/>
                      <a:pt x="2184" y="10549"/>
                    </a:cubicBezTo>
                    <a:cubicBezTo>
                      <a:pt x="2184" y="14065"/>
                      <a:pt x="3640" y="17079"/>
                      <a:pt x="5339" y="17079"/>
                    </a:cubicBezTo>
                    <a:cubicBezTo>
                      <a:pt x="16503" y="17079"/>
                      <a:pt x="16503" y="17079"/>
                      <a:pt x="16503" y="17079"/>
                    </a:cubicBezTo>
                    <a:cubicBezTo>
                      <a:pt x="18202" y="17079"/>
                      <a:pt x="19416" y="14065"/>
                      <a:pt x="19416" y="10549"/>
                    </a:cubicBezTo>
                    <a:cubicBezTo>
                      <a:pt x="19416" y="7033"/>
                      <a:pt x="18202" y="4521"/>
                      <a:pt x="16503" y="4521"/>
                    </a:cubicBezTo>
                    <a:lnTo>
                      <a:pt x="5339" y="452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99" name="Freeform 7"/>
              <p:cNvSpPr/>
              <p:nvPr/>
            </p:nvSpPr>
            <p:spPr>
              <a:xfrm>
                <a:off x="406678" y="-1"/>
                <a:ext cx="2257773" cy="386522"/>
              </a:xfrm>
              <a:custGeom>
                <a:avLst/>
                <a:gdLst/>
                <a:ahLst/>
                <a:cxnLst>
                  <a:cxn ang="0">
                    <a:pos x="wd2" y="hd2"/>
                  </a:cxn>
                  <a:cxn ang="5400000">
                    <a:pos x="wd2" y="hd2"/>
                  </a:cxn>
                  <a:cxn ang="10800000">
                    <a:pos x="wd2" y="hd2"/>
                  </a:cxn>
                  <a:cxn ang="16200000">
                    <a:pos x="wd2" y="hd2"/>
                  </a:cxn>
                </a:cxnLst>
                <a:rect l="0" t="0" r="r" b="b"/>
                <a:pathLst>
                  <a:path w="21600" h="21600" extrusionOk="0">
                    <a:moveTo>
                      <a:pt x="18986" y="21600"/>
                    </a:moveTo>
                    <a:cubicBezTo>
                      <a:pt x="18854" y="21600"/>
                      <a:pt x="18695" y="21369"/>
                      <a:pt x="18590" y="20907"/>
                    </a:cubicBezTo>
                    <a:cubicBezTo>
                      <a:pt x="18378" y="19983"/>
                      <a:pt x="18378" y="18366"/>
                      <a:pt x="18590" y="17442"/>
                    </a:cubicBezTo>
                    <a:cubicBezTo>
                      <a:pt x="19540" y="13283"/>
                      <a:pt x="19540" y="13283"/>
                      <a:pt x="19540" y="13283"/>
                    </a:cubicBezTo>
                    <a:cubicBezTo>
                      <a:pt x="581" y="13283"/>
                      <a:pt x="581" y="13283"/>
                      <a:pt x="581" y="13283"/>
                    </a:cubicBezTo>
                    <a:cubicBezTo>
                      <a:pt x="317" y="13283"/>
                      <a:pt x="0" y="12590"/>
                      <a:pt x="0" y="10742"/>
                    </a:cubicBezTo>
                    <a:cubicBezTo>
                      <a:pt x="0" y="9010"/>
                      <a:pt x="317" y="8317"/>
                      <a:pt x="581" y="8317"/>
                    </a:cubicBezTo>
                    <a:cubicBezTo>
                      <a:pt x="19540" y="8317"/>
                      <a:pt x="19540" y="8317"/>
                      <a:pt x="19540" y="8317"/>
                    </a:cubicBezTo>
                    <a:cubicBezTo>
                      <a:pt x="18590" y="4158"/>
                      <a:pt x="18590" y="4158"/>
                      <a:pt x="18590" y="4158"/>
                    </a:cubicBezTo>
                    <a:cubicBezTo>
                      <a:pt x="18484" y="3696"/>
                      <a:pt x="18431" y="3119"/>
                      <a:pt x="18431" y="2426"/>
                    </a:cubicBezTo>
                    <a:cubicBezTo>
                      <a:pt x="18431" y="1733"/>
                      <a:pt x="18484" y="1155"/>
                      <a:pt x="18590" y="693"/>
                    </a:cubicBezTo>
                    <a:cubicBezTo>
                      <a:pt x="18695" y="231"/>
                      <a:pt x="18854" y="0"/>
                      <a:pt x="18986" y="0"/>
                    </a:cubicBezTo>
                    <a:cubicBezTo>
                      <a:pt x="19144" y="0"/>
                      <a:pt x="19303" y="231"/>
                      <a:pt x="19408" y="693"/>
                    </a:cubicBezTo>
                    <a:cubicBezTo>
                      <a:pt x="21310" y="9010"/>
                      <a:pt x="21310" y="9010"/>
                      <a:pt x="21310" y="9010"/>
                    </a:cubicBezTo>
                    <a:cubicBezTo>
                      <a:pt x="21336" y="9125"/>
                      <a:pt x="21362" y="9241"/>
                      <a:pt x="21389" y="9356"/>
                    </a:cubicBezTo>
                    <a:cubicBezTo>
                      <a:pt x="21494" y="9703"/>
                      <a:pt x="21600" y="10165"/>
                      <a:pt x="21600" y="10742"/>
                    </a:cubicBezTo>
                    <a:cubicBezTo>
                      <a:pt x="21600" y="11435"/>
                      <a:pt x="21468" y="11897"/>
                      <a:pt x="21389" y="12244"/>
                    </a:cubicBezTo>
                    <a:cubicBezTo>
                      <a:pt x="21362" y="12359"/>
                      <a:pt x="21336" y="12475"/>
                      <a:pt x="21310" y="12590"/>
                    </a:cubicBezTo>
                    <a:cubicBezTo>
                      <a:pt x="19408" y="20907"/>
                      <a:pt x="19408" y="20907"/>
                      <a:pt x="19408" y="20907"/>
                    </a:cubicBezTo>
                    <a:cubicBezTo>
                      <a:pt x="19303" y="21369"/>
                      <a:pt x="19144" y="21600"/>
                      <a:pt x="18986" y="21600"/>
                    </a:cubicBezTo>
                    <a:close/>
                    <a:moveTo>
                      <a:pt x="581" y="9356"/>
                    </a:moveTo>
                    <a:cubicBezTo>
                      <a:pt x="449" y="9356"/>
                      <a:pt x="238" y="9472"/>
                      <a:pt x="238" y="10742"/>
                    </a:cubicBezTo>
                    <a:cubicBezTo>
                      <a:pt x="238" y="12013"/>
                      <a:pt x="449" y="12244"/>
                      <a:pt x="581" y="12244"/>
                    </a:cubicBezTo>
                    <a:cubicBezTo>
                      <a:pt x="20095" y="12244"/>
                      <a:pt x="20095" y="12244"/>
                      <a:pt x="20095" y="12244"/>
                    </a:cubicBezTo>
                    <a:cubicBezTo>
                      <a:pt x="18748" y="18135"/>
                      <a:pt x="18748" y="18135"/>
                      <a:pt x="18748" y="18135"/>
                    </a:cubicBezTo>
                    <a:cubicBezTo>
                      <a:pt x="18643" y="18712"/>
                      <a:pt x="18643" y="19636"/>
                      <a:pt x="18748" y="20214"/>
                    </a:cubicBezTo>
                    <a:cubicBezTo>
                      <a:pt x="18880" y="20676"/>
                      <a:pt x="19118" y="20676"/>
                      <a:pt x="19223" y="20214"/>
                    </a:cubicBezTo>
                    <a:cubicBezTo>
                      <a:pt x="21151" y="11782"/>
                      <a:pt x="21151" y="11782"/>
                      <a:pt x="21151" y="11782"/>
                    </a:cubicBezTo>
                    <a:cubicBezTo>
                      <a:pt x="21178" y="11666"/>
                      <a:pt x="21204" y="11666"/>
                      <a:pt x="21230" y="11551"/>
                    </a:cubicBezTo>
                    <a:cubicBezTo>
                      <a:pt x="21257" y="11320"/>
                      <a:pt x="21362" y="10973"/>
                      <a:pt x="21362" y="10742"/>
                    </a:cubicBezTo>
                    <a:cubicBezTo>
                      <a:pt x="21362" y="10627"/>
                      <a:pt x="21257" y="10280"/>
                      <a:pt x="21230" y="10049"/>
                    </a:cubicBezTo>
                    <a:cubicBezTo>
                      <a:pt x="21204" y="9934"/>
                      <a:pt x="21178" y="9818"/>
                      <a:pt x="21151" y="9818"/>
                    </a:cubicBezTo>
                    <a:cubicBezTo>
                      <a:pt x="19223" y="1386"/>
                      <a:pt x="19223" y="1386"/>
                      <a:pt x="19223" y="1386"/>
                    </a:cubicBezTo>
                    <a:cubicBezTo>
                      <a:pt x="19118" y="809"/>
                      <a:pt x="18880" y="809"/>
                      <a:pt x="18748" y="1386"/>
                    </a:cubicBezTo>
                    <a:cubicBezTo>
                      <a:pt x="18695" y="1733"/>
                      <a:pt x="18669" y="2079"/>
                      <a:pt x="18669" y="2426"/>
                    </a:cubicBezTo>
                    <a:cubicBezTo>
                      <a:pt x="18669" y="2772"/>
                      <a:pt x="18695" y="3234"/>
                      <a:pt x="18748" y="3465"/>
                    </a:cubicBezTo>
                    <a:cubicBezTo>
                      <a:pt x="20095" y="9356"/>
                      <a:pt x="20095" y="9356"/>
                      <a:pt x="20095" y="9356"/>
                    </a:cubicBezTo>
                    <a:lnTo>
                      <a:pt x="581" y="9356"/>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00" name="Freeform 8"/>
              <p:cNvSpPr/>
              <p:nvPr/>
            </p:nvSpPr>
            <p:spPr>
              <a:xfrm>
                <a:off x="-1" y="148999"/>
                <a:ext cx="119200" cy="88524"/>
              </a:xfrm>
              <a:custGeom>
                <a:avLst/>
                <a:gdLst/>
                <a:ahLst/>
                <a:cxnLst>
                  <a:cxn ang="0">
                    <a:pos x="wd2" y="hd2"/>
                  </a:cxn>
                  <a:cxn ang="5400000">
                    <a:pos x="wd2" y="hd2"/>
                  </a:cxn>
                  <a:cxn ang="10800000">
                    <a:pos x="wd2" y="hd2"/>
                  </a:cxn>
                  <a:cxn ang="16200000">
                    <a:pos x="wd2" y="hd2"/>
                  </a:cxn>
                </a:cxnLst>
                <a:rect l="0" t="0" r="r" b="b"/>
                <a:pathLst>
                  <a:path w="21600" h="21600" extrusionOk="0">
                    <a:moveTo>
                      <a:pt x="10549" y="21600"/>
                    </a:moveTo>
                    <a:cubicBezTo>
                      <a:pt x="4521" y="21600"/>
                      <a:pt x="0" y="16577"/>
                      <a:pt x="0" y="10549"/>
                    </a:cubicBezTo>
                    <a:cubicBezTo>
                      <a:pt x="0" y="5023"/>
                      <a:pt x="4521" y="0"/>
                      <a:pt x="10549" y="0"/>
                    </a:cubicBezTo>
                    <a:cubicBezTo>
                      <a:pt x="16577" y="0"/>
                      <a:pt x="21600" y="5023"/>
                      <a:pt x="21600" y="10549"/>
                    </a:cubicBezTo>
                    <a:cubicBezTo>
                      <a:pt x="21600" y="16577"/>
                      <a:pt x="16577" y="21600"/>
                      <a:pt x="10549" y="21600"/>
                    </a:cubicBezTo>
                    <a:close/>
                    <a:moveTo>
                      <a:pt x="10549" y="4521"/>
                    </a:moveTo>
                    <a:cubicBezTo>
                      <a:pt x="7033" y="4521"/>
                      <a:pt x="4521" y="7033"/>
                      <a:pt x="4521" y="10549"/>
                    </a:cubicBezTo>
                    <a:cubicBezTo>
                      <a:pt x="4521" y="14065"/>
                      <a:pt x="7033" y="17079"/>
                      <a:pt x="10549" y="17079"/>
                    </a:cubicBezTo>
                    <a:cubicBezTo>
                      <a:pt x="14065" y="17079"/>
                      <a:pt x="17079" y="14065"/>
                      <a:pt x="17079" y="10549"/>
                    </a:cubicBezTo>
                    <a:cubicBezTo>
                      <a:pt x="17079" y="7033"/>
                      <a:pt x="14065" y="4521"/>
                      <a:pt x="10549" y="4521"/>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505" name="Small White Arrow"/>
            <p:cNvGrpSpPr/>
            <p:nvPr/>
          </p:nvGrpSpPr>
          <p:grpSpPr>
            <a:xfrm>
              <a:off x="593658" y="583626"/>
              <a:ext cx="1405849" cy="390028"/>
              <a:chOff x="0" y="0"/>
              <a:chExt cx="1405848" cy="390026"/>
            </a:xfrm>
          </p:grpSpPr>
          <p:sp>
            <p:nvSpPr>
              <p:cNvPr id="502" name="Freeform 12"/>
              <p:cNvSpPr/>
              <p:nvPr/>
            </p:nvSpPr>
            <p:spPr>
              <a:xfrm>
                <a:off x="137895" y="149874"/>
                <a:ext cx="441739" cy="91154"/>
              </a:xfrm>
              <a:custGeom>
                <a:avLst/>
                <a:gdLst/>
                <a:ahLst/>
                <a:cxnLst>
                  <a:cxn ang="0">
                    <a:pos x="wd2" y="hd2"/>
                  </a:cxn>
                  <a:cxn ang="5400000">
                    <a:pos x="wd2" y="hd2"/>
                  </a:cxn>
                  <a:cxn ang="10800000">
                    <a:pos x="wd2" y="hd2"/>
                  </a:cxn>
                  <a:cxn ang="16200000">
                    <a:pos x="wd2" y="hd2"/>
                  </a:cxn>
                </a:cxnLst>
                <a:rect l="0" t="0" r="r" b="b"/>
                <a:pathLst>
                  <a:path w="21600" h="21600" extrusionOk="0">
                    <a:moveTo>
                      <a:pt x="18630" y="21600"/>
                    </a:moveTo>
                    <a:cubicBezTo>
                      <a:pt x="2835" y="21600"/>
                      <a:pt x="2835" y="21600"/>
                      <a:pt x="2835" y="21600"/>
                    </a:cubicBezTo>
                    <a:cubicBezTo>
                      <a:pt x="1215" y="21600"/>
                      <a:pt x="0" y="16691"/>
                      <a:pt x="0" y="10800"/>
                    </a:cubicBezTo>
                    <a:cubicBezTo>
                      <a:pt x="0" y="4909"/>
                      <a:pt x="1215" y="0"/>
                      <a:pt x="2835" y="0"/>
                    </a:cubicBezTo>
                    <a:cubicBezTo>
                      <a:pt x="18630" y="0"/>
                      <a:pt x="18630" y="0"/>
                      <a:pt x="18630" y="0"/>
                    </a:cubicBezTo>
                    <a:cubicBezTo>
                      <a:pt x="20250" y="0"/>
                      <a:pt x="21600" y="4909"/>
                      <a:pt x="21600" y="10800"/>
                    </a:cubicBezTo>
                    <a:cubicBezTo>
                      <a:pt x="21600" y="16691"/>
                      <a:pt x="20250" y="21600"/>
                      <a:pt x="18630" y="21600"/>
                    </a:cubicBezTo>
                    <a:close/>
                    <a:moveTo>
                      <a:pt x="2835" y="4418"/>
                    </a:moveTo>
                    <a:cubicBezTo>
                      <a:pt x="1890" y="4418"/>
                      <a:pt x="1215" y="7364"/>
                      <a:pt x="1215" y="10800"/>
                    </a:cubicBezTo>
                    <a:cubicBezTo>
                      <a:pt x="1215" y="14236"/>
                      <a:pt x="1890" y="17182"/>
                      <a:pt x="2835" y="17182"/>
                    </a:cubicBezTo>
                    <a:cubicBezTo>
                      <a:pt x="18630" y="17182"/>
                      <a:pt x="18630" y="17182"/>
                      <a:pt x="18630" y="17182"/>
                    </a:cubicBezTo>
                    <a:cubicBezTo>
                      <a:pt x="19575" y="17182"/>
                      <a:pt x="20385" y="14236"/>
                      <a:pt x="20385" y="10800"/>
                    </a:cubicBezTo>
                    <a:cubicBezTo>
                      <a:pt x="20385" y="7364"/>
                      <a:pt x="19575" y="4418"/>
                      <a:pt x="18630" y="4418"/>
                    </a:cubicBezTo>
                    <a:lnTo>
                      <a:pt x="2835" y="4418"/>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03" name="Freeform 13"/>
              <p:cNvSpPr/>
              <p:nvPr/>
            </p:nvSpPr>
            <p:spPr>
              <a:xfrm>
                <a:off x="601838" y="0"/>
                <a:ext cx="804011" cy="390027"/>
              </a:xfrm>
              <a:custGeom>
                <a:avLst/>
                <a:gdLst/>
                <a:ahLst/>
                <a:cxnLst>
                  <a:cxn ang="0">
                    <a:pos x="wd2" y="hd2"/>
                  </a:cxn>
                  <a:cxn ang="5400000">
                    <a:pos x="wd2" y="hd2"/>
                  </a:cxn>
                  <a:cxn ang="10800000">
                    <a:pos x="wd2" y="hd2"/>
                  </a:cxn>
                  <a:cxn ang="16200000">
                    <a:pos x="wd2" y="hd2"/>
                  </a:cxn>
                </a:cxnLst>
                <a:rect l="0" t="0" r="r" b="b"/>
                <a:pathLst>
                  <a:path w="21600" h="21600" extrusionOk="0">
                    <a:moveTo>
                      <a:pt x="14252" y="21600"/>
                    </a:moveTo>
                    <a:cubicBezTo>
                      <a:pt x="13806" y="21600"/>
                      <a:pt x="13435" y="21370"/>
                      <a:pt x="13138" y="20911"/>
                    </a:cubicBezTo>
                    <a:cubicBezTo>
                      <a:pt x="12841" y="20451"/>
                      <a:pt x="12693" y="19762"/>
                      <a:pt x="12693" y="19072"/>
                    </a:cubicBezTo>
                    <a:cubicBezTo>
                      <a:pt x="12693" y="18498"/>
                      <a:pt x="12841" y="17809"/>
                      <a:pt x="13138" y="17349"/>
                    </a:cubicBezTo>
                    <a:cubicBezTo>
                      <a:pt x="15810" y="13328"/>
                      <a:pt x="15810" y="13328"/>
                      <a:pt x="15810" y="13328"/>
                    </a:cubicBezTo>
                    <a:cubicBezTo>
                      <a:pt x="1633" y="13328"/>
                      <a:pt x="1633" y="13328"/>
                      <a:pt x="1633" y="13328"/>
                    </a:cubicBezTo>
                    <a:cubicBezTo>
                      <a:pt x="891" y="13328"/>
                      <a:pt x="0" y="12638"/>
                      <a:pt x="0" y="10800"/>
                    </a:cubicBezTo>
                    <a:cubicBezTo>
                      <a:pt x="0" y="8962"/>
                      <a:pt x="891" y="8387"/>
                      <a:pt x="1633" y="8387"/>
                    </a:cubicBezTo>
                    <a:cubicBezTo>
                      <a:pt x="15810" y="8387"/>
                      <a:pt x="15810" y="8387"/>
                      <a:pt x="15810" y="8387"/>
                    </a:cubicBezTo>
                    <a:cubicBezTo>
                      <a:pt x="13138" y="4251"/>
                      <a:pt x="13138" y="4251"/>
                      <a:pt x="13138" y="4251"/>
                    </a:cubicBezTo>
                    <a:cubicBezTo>
                      <a:pt x="12841" y="3791"/>
                      <a:pt x="12693" y="3102"/>
                      <a:pt x="12693" y="2528"/>
                    </a:cubicBezTo>
                    <a:cubicBezTo>
                      <a:pt x="12693" y="1838"/>
                      <a:pt x="12841" y="1264"/>
                      <a:pt x="13138" y="689"/>
                    </a:cubicBezTo>
                    <a:cubicBezTo>
                      <a:pt x="13435" y="230"/>
                      <a:pt x="13806" y="0"/>
                      <a:pt x="14252" y="0"/>
                    </a:cubicBezTo>
                    <a:cubicBezTo>
                      <a:pt x="14697" y="0"/>
                      <a:pt x="15068" y="230"/>
                      <a:pt x="15365" y="689"/>
                    </a:cubicBezTo>
                    <a:cubicBezTo>
                      <a:pt x="20784" y="9077"/>
                      <a:pt x="20784" y="9077"/>
                      <a:pt x="20784" y="9077"/>
                    </a:cubicBezTo>
                    <a:cubicBezTo>
                      <a:pt x="20784" y="9077"/>
                      <a:pt x="20858" y="9191"/>
                      <a:pt x="20932" y="9306"/>
                    </a:cubicBezTo>
                    <a:cubicBezTo>
                      <a:pt x="21229" y="9651"/>
                      <a:pt x="21600" y="10226"/>
                      <a:pt x="21600" y="10800"/>
                    </a:cubicBezTo>
                    <a:cubicBezTo>
                      <a:pt x="21600" y="11489"/>
                      <a:pt x="21229" y="11949"/>
                      <a:pt x="20932" y="12294"/>
                    </a:cubicBezTo>
                    <a:cubicBezTo>
                      <a:pt x="20858" y="12409"/>
                      <a:pt x="20784" y="12523"/>
                      <a:pt x="20784" y="12523"/>
                    </a:cubicBezTo>
                    <a:cubicBezTo>
                      <a:pt x="15365" y="20911"/>
                      <a:pt x="15365" y="20911"/>
                      <a:pt x="15365" y="20911"/>
                    </a:cubicBezTo>
                    <a:cubicBezTo>
                      <a:pt x="15068" y="21370"/>
                      <a:pt x="14697" y="21600"/>
                      <a:pt x="14252" y="21600"/>
                    </a:cubicBezTo>
                    <a:close/>
                    <a:moveTo>
                      <a:pt x="1633" y="9306"/>
                    </a:moveTo>
                    <a:cubicBezTo>
                      <a:pt x="1262" y="9306"/>
                      <a:pt x="668" y="9536"/>
                      <a:pt x="668" y="10800"/>
                    </a:cubicBezTo>
                    <a:cubicBezTo>
                      <a:pt x="668" y="12064"/>
                      <a:pt x="1262" y="12294"/>
                      <a:pt x="1633" y="12294"/>
                    </a:cubicBezTo>
                    <a:cubicBezTo>
                      <a:pt x="17369" y="12294"/>
                      <a:pt x="17369" y="12294"/>
                      <a:pt x="17369" y="12294"/>
                    </a:cubicBezTo>
                    <a:cubicBezTo>
                      <a:pt x="13584" y="18153"/>
                      <a:pt x="13584" y="18153"/>
                      <a:pt x="13584" y="18153"/>
                    </a:cubicBezTo>
                    <a:cubicBezTo>
                      <a:pt x="13435" y="18383"/>
                      <a:pt x="13361" y="18728"/>
                      <a:pt x="13361" y="19072"/>
                    </a:cubicBezTo>
                    <a:cubicBezTo>
                      <a:pt x="13361" y="19532"/>
                      <a:pt x="13435" y="19877"/>
                      <a:pt x="13584" y="20106"/>
                    </a:cubicBezTo>
                    <a:cubicBezTo>
                      <a:pt x="13955" y="20681"/>
                      <a:pt x="14548" y="20681"/>
                      <a:pt x="14920" y="20106"/>
                    </a:cubicBezTo>
                    <a:cubicBezTo>
                      <a:pt x="20264" y="11834"/>
                      <a:pt x="20264" y="11834"/>
                      <a:pt x="20264" y="11834"/>
                    </a:cubicBezTo>
                    <a:cubicBezTo>
                      <a:pt x="20338" y="11719"/>
                      <a:pt x="20412" y="11604"/>
                      <a:pt x="20487" y="11489"/>
                    </a:cubicBezTo>
                    <a:cubicBezTo>
                      <a:pt x="20635" y="11374"/>
                      <a:pt x="20932" y="10915"/>
                      <a:pt x="20932" y="10800"/>
                    </a:cubicBezTo>
                    <a:cubicBezTo>
                      <a:pt x="20932" y="10685"/>
                      <a:pt x="20635" y="10226"/>
                      <a:pt x="20487" y="10111"/>
                    </a:cubicBezTo>
                    <a:cubicBezTo>
                      <a:pt x="20412" y="9996"/>
                      <a:pt x="20338" y="9881"/>
                      <a:pt x="20264" y="9766"/>
                    </a:cubicBezTo>
                    <a:cubicBezTo>
                      <a:pt x="14920" y="1494"/>
                      <a:pt x="14920" y="1494"/>
                      <a:pt x="14920" y="1494"/>
                    </a:cubicBezTo>
                    <a:cubicBezTo>
                      <a:pt x="14548" y="919"/>
                      <a:pt x="13955" y="919"/>
                      <a:pt x="13584" y="1494"/>
                    </a:cubicBezTo>
                    <a:cubicBezTo>
                      <a:pt x="13435" y="1723"/>
                      <a:pt x="13361" y="2068"/>
                      <a:pt x="13361" y="2528"/>
                    </a:cubicBezTo>
                    <a:cubicBezTo>
                      <a:pt x="13361" y="2872"/>
                      <a:pt x="13435" y="3217"/>
                      <a:pt x="13584" y="3562"/>
                    </a:cubicBezTo>
                    <a:cubicBezTo>
                      <a:pt x="17369" y="9306"/>
                      <a:pt x="17369" y="9306"/>
                      <a:pt x="17369" y="9306"/>
                    </a:cubicBezTo>
                    <a:lnTo>
                      <a:pt x="1633" y="9306"/>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04" name="Freeform 14"/>
              <p:cNvSpPr/>
              <p:nvPr/>
            </p:nvSpPr>
            <p:spPr>
              <a:xfrm>
                <a:off x="-1" y="149874"/>
                <a:ext cx="119200" cy="91154"/>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cubicBezTo>
                      <a:pt x="5023" y="21600"/>
                      <a:pt x="0" y="16691"/>
                      <a:pt x="0" y="10800"/>
                    </a:cubicBezTo>
                    <a:cubicBezTo>
                      <a:pt x="0" y="4909"/>
                      <a:pt x="5023" y="0"/>
                      <a:pt x="11051" y="0"/>
                    </a:cubicBezTo>
                    <a:cubicBezTo>
                      <a:pt x="16577" y="0"/>
                      <a:pt x="21600" y="4909"/>
                      <a:pt x="21600" y="10800"/>
                    </a:cubicBezTo>
                    <a:cubicBezTo>
                      <a:pt x="21600" y="16691"/>
                      <a:pt x="16577" y="21600"/>
                      <a:pt x="11051" y="21600"/>
                    </a:cubicBezTo>
                    <a:close/>
                    <a:moveTo>
                      <a:pt x="11051" y="4418"/>
                    </a:moveTo>
                    <a:cubicBezTo>
                      <a:pt x="7535" y="4418"/>
                      <a:pt x="4521" y="7364"/>
                      <a:pt x="4521" y="10800"/>
                    </a:cubicBezTo>
                    <a:cubicBezTo>
                      <a:pt x="4521" y="14236"/>
                      <a:pt x="7535" y="17182"/>
                      <a:pt x="11051" y="17182"/>
                    </a:cubicBezTo>
                    <a:cubicBezTo>
                      <a:pt x="14567" y="17182"/>
                      <a:pt x="17079" y="14236"/>
                      <a:pt x="17079" y="10800"/>
                    </a:cubicBezTo>
                    <a:cubicBezTo>
                      <a:pt x="17079" y="7364"/>
                      <a:pt x="14567" y="4418"/>
                      <a:pt x="11051" y="4418"/>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grpSp>
        <p:nvGrpSpPr>
          <p:cNvPr id="511" name="spaceman"/>
          <p:cNvGrpSpPr/>
          <p:nvPr/>
        </p:nvGrpSpPr>
        <p:grpSpPr>
          <a:xfrm>
            <a:off x="10508355" y="3944290"/>
            <a:ext cx="1292500" cy="1765096"/>
            <a:chOff x="0" y="0"/>
            <a:chExt cx="1292498" cy="1765095"/>
          </a:xfrm>
        </p:grpSpPr>
        <p:sp>
          <p:nvSpPr>
            <p:cNvPr id="507" name="Freeform 21"/>
            <p:cNvSpPr/>
            <p:nvPr/>
          </p:nvSpPr>
          <p:spPr>
            <a:xfrm rot="21402827">
              <a:off x="122514" y="1211802"/>
              <a:ext cx="742014" cy="532464"/>
            </a:xfrm>
            <a:custGeom>
              <a:avLst/>
              <a:gdLst/>
              <a:ahLst/>
              <a:cxnLst>
                <a:cxn ang="0">
                  <a:pos x="wd2" y="hd2"/>
                </a:cxn>
                <a:cxn ang="5400000">
                  <a:pos x="wd2" y="hd2"/>
                </a:cxn>
                <a:cxn ang="10800000">
                  <a:pos x="wd2" y="hd2"/>
                </a:cxn>
                <a:cxn ang="16200000">
                  <a:pos x="wd2" y="hd2"/>
                </a:cxn>
              </a:cxnLst>
              <a:rect l="0" t="0" r="r" b="b"/>
              <a:pathLst>
                <a:path w="20481" h="20465" extrusionOk="0">
                  <a:moveTo>
                    <a:pt x="1321" y="20465"/>
                  </a:moveTo>
                  <a:cubicBezTo>
                    <a:pt x="1058" y="19985"/>
                    <a:pt x="1058" y="19985"/>
                    <a:pt x="1058" y="19985"/>
                  </a:cubicBezTo>
                  <a:cubicBezTo>
                    <a:pt x="-452" y="17311"/>
                    <a:pt x="-977" y="11756"/>
                    <a:pt x="3881" y="8191"/>
                  </a:cubicBezTo>
                  <a:cubicBezTo>
                    <a:pt x="6770" y="6134"/>
                    <a:pt x="7098" y="5105"/>
                    <a:pt x="6967" y="4694"/>
                  </a:cubicBezTo>
                  <a:cubicBezTo>
                    <a:pt x="6836" y="4008"/>
                    <a:pt x="5129" y="3734"/>
                    <a:pt x="4604" y="3665"/>
                  </a:cubicBezTo>
                  <a:cubicBezTo>
                    <a:pt x="3947" y="3596"/>
                    <a:pt x="3947" y="3596"/>
                    <a:pt x="3947" y="3596"/>
                  </a:cubicBezTo>
                  <a:cubicBezTo>
                    <a:pt x="4472" y="3116"/>
                    <a:pt x="4472" y="3116"/>
                    <a:pt x="4472" y="3116"/>
                  </a:cubicBezTo>
                  <a:cubicBezTo>
                    <a:pt x="4669" y="2979"/>
                    <a:pt x="9396" y="-1135"/>
                    <a:pt x="12679" y="305"/>
                  </a:cubicBezTo>
                  <a:cubicBezTo>
                    <a:pt x="12416" y="854"/>
                    <a:pt x="12416" y="854"/>
                    <a:pt x="12416" y="854"/>
                  </a:cubicBezTo>
                  <a:cubicBezTo>
                    <a:pt x="10053" y="-175"/>
                    <a:pt x="6573" y="2156"/>
                    <a:pt x="5326" y="3185"/>
                  </a:cubicBezTo>
                  <a:cubicBezTo>
                    <a:pt x="6376" y="3391"/>
                    <a:pt x="7361" y="3734"/>
                    <a:pt x="7558" y="4556"/>
                  </a:cubicBezTo>
                  <a:cubicBezTo>
                    <a:pt x="7755" y="5585"/>
                    <a:pt x="6704" y="6888"/>
                    <a:pt x="4210" y="8671"/>
                  </a:cubicBezTo>
                  <a:cubicBezTo>
                    <a:pt x="-58" y="11756"/>
                    <a:pt x="139" y="16488"/>
                    <a:pt x="1255" y="19162"/>
                  </a:cubicBezTo>
                  <a:cubicBezTo>
                    <a:pt x="3422" y="14705"/>
                    <a:pt x="7295" y="12099"/>
                    <a:pt x="10250" y="11551"/>
                  </a:cubicBezTo>
                  <a:cubicBezTo>
                    <a:pt x="11432" y="11345"/>
                    <a:pt x="12351" y="11414"/>
                    <a:pt x="12810" y="11894"/>
                  </a:cubicBezTo>
                  <a:cubicBezTo>
                    <a:pt x="13007" y="12099"/>
                    <a:pt x="13073" y="12374"/>
                    <a:pt x="13073" y="12648"/>
                  </a:cubicBezTo>
                  <a:cubicBezTo>
                    <a:pt x="13007" y="13128"/>
                    <a:pt x="12613" y="13676"/>
                    <a:pt x="11760" y="14362"/>
                  </a:cubicBezTo>
                  <a:cubicBezTo>
                    <a:pt x="10053" y="15871"/>
                    <a:pt x="10381" y="17585"/>
                    <a:pt x="10775" y="18476"/>
                  </a:cubicBezTo>
                  <a:cubicBezTo>
                    <a:pt x="10972" y="17859"/>
                    <a:pt x="11432" y="17036"/>
                    <a:pt x="12351" y="16556"/>
                  </a:cubicBezTo>
                  <a:cubicBezTo>
                    <a:pt x="12613" y="16419"/>
                    <a:pt x="13007" y="16214"/>
                    <a:pt x="13401" y="16008"/>
                  </a:cubicBezTo>
                  <a:cubicBezTo>
                    <a:pt x="14517" y="15459"/>
                    <a:pt x="16093" y="14705"/>
                    <a:pt x="16749" y="14156"/>
                  </a:cubicBezTo>
                  <a:cubicBezTo>
                    <a:pt x="18653" y="12785"/>
                    <a:pt x="19638" y="11208"/>
                    <a:pt x="19901" y="9014"/>
                  </a:cubicBezTo>
                  <a:cubicBezTo>
                    <a:pt x="20032" y="7436"/>
                    <a:pt x="19770" y="5996"/>
                    <a:pt x="18982" y="4694"/>
                  </a:cubicBezTo>
                  <a:cubicBezTo>
                    <a:pt x="19441" y="4351"/>
                    <a:pt x="19441" y="4351"/>
                    <a:pt x="19441" y="4351"/>
                  </a:cubicBezTo>
                  <a:cubicBezTo>
                    <a:pt x="20295" y="5791"/>
                    <a:pt x="20623" y="7368"/>
                    <a:pt x="20426" y="9082"/>
                  </a:cubicBezTo>
                  <a:cubicBezTo>
                    <a:pt x="20163" y="11414"/>
                    <a:pt x="19113" y="13196"/>
                    <a:pt x="17078" y="14636"/>
                  </a:cubicBezTo>
                  <a:cubicBezTo>
                    <a:pt x="16356" y="15185"/>
                    <a:pt x="14845" y="15939"/>
                    <a:pt x="13664" y="16556"/>
                  </a:cubicBezTo>
                  <a:cubicBezTo>
                    <a:pt x="13204" y="16762"/>
                    <a:pt x="12876" y="16968"/>
                    <a:pt x="12613" y="17105"/>
                  </a:cubicBezTo>
                  <a:cubicBezTo>
                    <a:pt x="11366" y="17722"/>
                    <a:pt x="11103" y="19231"/>
                    <a:pt x="11103" y="19231"/>
                  </a:cubicBezTo>
                  <a:cubicBezTo>
                    <a:pt x="10972" y="19985"/>
                    <a:pt x="10972" y="19985"/>
                    <a:pt x="10972" y="19985"/>
                  </a:cubicBezTo>
                  <a:cubicBezTo>
                    <a:pt x="10578" y="19368"/>
                    <a:pt x="10578" y="19368"/>
                    <a:pt x="10578" y="19368"/>
                  </a:cubicBezTo>
                  <a:cubicBezTo>
                    <a:pt x="10578" y="19368"/>
                    <a:pt x="8543" y="16351"/>
                    <a:pt x="11432" y="13951"/>
                  </a:cubicBezTo>
                  <a:cubicBezTo>
                    <a:pt x="12285" y="13196"/>
                    <a:pt x="12482" y="12785"/>
                    <a:pt x="12482" y="12579"/>
                  </a:cubicBezTo>
                  <a:cubicBezTo>
                    <a:pt x="12482" y="12511"/>
                    <a:pt x="12482" y="12374"/>
                    <a:pt x="12416" y="12305"/>
                  </a:cubicBezTo>
                  <a:cubicBezTo>
                    <a:pt x="12154" y="12099"/>
                    <a:pt x="11563" y="11894"/>
                    <a:pt x="10381" y="12099"/>
                  </a:cubicBezTo>
                  <a:cubicBezTo>
                    <a:pt x="8149" y="12579"/>
                    <a:pt x="3816" y="14705"/>
                    <a:pt x="1583" y="19916"/>
                  </a:cubicBezTo>
                  <a:lnTo>
                    <a:pt x="1321" y="20465"/>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08" name="Freeform 22"/>
            <p:cNvSpPr/>
            <p:nvPr/>
          </p:nvSpPr>
          <p:spPr>
            <a:xfrm rot="21402827">
              <a:off x="12111" y="968770"/>
              <a:ext cx="436388" cy="435087"/>
            </a:xfrm>
            <a:custGeom>
              <a:avLst/>
              <a:gdLst/>
              <a:ahLst/>
              <a:cxnLst>
                <a:cxn ang="0">
                  <a:pos x="wd2" y="hd2"/>
                </a:cxn>
                <a:cxn ang="5400000">
                  <a:pos x="wd2" y="hd2"/>
                </a:cxn>
                <a:cxn ang="10800000">
                  <a:pos x="wd2" y="hd2"/>
                </a:cxn>
                <a:cxn ang="16200000">
                  <a:pos x="wd2" y="hd2"/>
                </a:cxn>
              </a:cxnLst>
              <a:rect l="0" t="0" r="r" b="b"/>
              <a:pathLst>
                <a:path w="20127" h="21600" extrusionOk="0">
                  <a:moveTo>
                    <a:pt x="4982" y="21600"/>
                  </a:moveTo>
                  <a:cubicBezTo>
                    <a:pt x="4215" y="21246"/>
                    <a:pt x="4215" y="21246"/>
                    <a:pt x="4215" y="21246"/>
                  </a:cubicBezTo>
                  <a:cubicBezTo>
                    <a:pt x="597" y="19564"/>
                    <a:pt x="-1048" y="15315"/>
                    <a:pt x="706" y="11951"/>
                  </a:cubicBezTo>
                  <a:cubicBezTo>
                    <a:pt x="2241" y="9030"/>
                    <a:pt x="4763" y="7436"/>
                    <a:pt x="6079" y="6639"/>
                  </a:cubicBezTo>
                  <a:cubicBezTo>
                    <a:pt x="7833" y="5666"/>
                    <a:pt x="8710" y="4780"/>
                    <a:pt x="8491" y="4249"/>
                  </a:cubicBezTo>
                  <a:cubicBezTo>
                    <a:pt x="8272" y="3630"/>
                    <a:pt x="6517" y="3187"/>
                    <a:pt x="4654" y="3364"/>
                  </a:cubicBezTo>
                  <a:cubicBezTo>
                    <a:pt x="3667" y="3364"/>
                    <a:pt x="3667" y="3364"/>
                    <a:pt x="3667" y="3364"/>
                  </a:cubicBezTo>
                  <a:cubicBezTo>
                    <a:pt x="4215" y="2744"/>
                    <a:pt x="4215" y="2744"/>
                    <a:pt x="4215" y="2744"/>
                  </a:cubicBezTo>
                  <a:cubicBezTo>
                    <a:pt x="5421" y="1328"/>
                    <a:pt x="7066" y="354"/>
                    <a:pt x="9149" y="0"/>
                  </a:cubicBezTo>
                  <a:cubicBezTo>
                    <a:pt x="9368" y="797"/>
                    <a:pt x="9368" y="797"/>
                    <a:pt x="9368" y="797"/>
                  </a:cubicBezTo>
                  <a:cubicBezTo>
                    <a:pt x="7833" y="1062"/>
                    <a:pt x="6627" y="1593"/>
                    <a:pt x="5640" y="2567"/>
                  </a:cubicBezTo>
                  <a:cubicBezTo>
                    <a:pt x="7285" y="2567"/>
                    <a:pt x="8930" y="3010"/>
                    <a:pt x="9368" y="3984"/>
                  </a:cubicBezTo>
                  <a:cubicBezTo>
                    <a:pt x="9807" y="4957"/>
                    <a:pt x="8930" y="6020"/>
                    <a:pt x="6627" y="7259"/>
                  </a:cubicBezTo>
                  <a:cubicBezTo>
                    <a:pt x="5311" y="7967"/>
                    <a:pt x="3009" y="9561"/>
                    <a:pt x="1583" y="12216"/>
                  </a:cubicBezTo>
                  <a:cubicBezTo>
                    <a:pt x="158" y="14961"/>
                    <a:pt x="1255" y="18502"/>
                    <a:pt x="3996" y="20184"/>
                  </a:cubicBezTo>
                  <a:cubicBezTo>
                    <a:pt x="4325" y="17085"/>
                    <a:pt x="8381" y="15315"/>
                    <a:pt x="12109" y="13721"/>
                  </a:cubicBezTo>
                  <a:cubicBezTo>
                    <a:pt x="13315" y="13190"/>
                    <a:pt x="14412" y="12748"/>
                    <a:pt x="15399" y="12216"/>
                  </a:cubicBezTo>
                  <a:cubicBezTo>
                    <a:pt x="16166" y="11862"/>
                    <a:pt x="16605" y="11508"/>
                    <a:pt x="17263" y="10889"/>
                  </a:cubicBezTo>
                  <a:cubicBezTo>
                    <a:pt x="18798" y="9295"/>
                    <a:pt x="19565" y="7082"/>
                    <a:pt x="18907" y="5134"/>
                  </a:cubicBezTo>
                  <a:cubicBezTo>
                    <a:pt x="19894" y="4957"/>
                    <a:pt x="19894" y="4957"/>
                    <a:pt x="19894" y="4957"/>
                  </a:cubicBezTo>
                  <a:cubicBezTo>
                    <a:pt x="20552" y="7170"/>
                    <a:pt x="19784" y="9561"/>
                    <a:pt x="18030" y="11331"/>
                  </a:cubicBezTo>
                  <a:cubicBezTo>
                    <a:pt x="17263" y="12039"/>
                    <a:pt x="16714" y="12393"/>
                    <a:pt x="15837" y="12836"/>
                  </a:cubicBezTo>
                  <a:cubicBezTo>
                    <a:pt x="14850" y="13367"/>
                    <a:pt x="13754" y="13898"/>
                    <a:pt x="12548" y="14430"/>
                  </a:cubicBezTo>
                  <a:cubicBezTo>
                    <a:pt x="8601" y="16023"/>
                    <a:pt x="4654" y="17793"/>
                    <a:pt x="4873" y="20892"/>
                  </a:cubicBezTo>
                  <a:lnTo>
                    <a:pt x="4982"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09" name="Freeform 19"/>
            <p:cNvSpPr/>
            <p:nvPr/>
          </p:nvSpPr>
          <p:spPr>
            <a:xfrm rot="21402827">
              <a:off x="832504" y="329942"/>
              <a:ext cx="112134" cy="83845"/>
            </a:xfrm>
            <a:custGeom>
              <a:avLst/>
              <a:gdLst/>
              <a:ahLst/>
              <a:cxnLst>
                <a:cxn ang="0">
                  <a:pos x="wd2" y="hd2"/>
                </a:cxn>
                <a:cxn ang="5400000">
                  <a:pos x="wd2" y="hd2"/>
                </a:cxn>
                <a:cxn ang="10800000">
                  <a:pos x="wd2" y="hd2"/>
                </a:cxn>
                <a:cxn ang="16200000">
                  <a:pos x="wd2" y="hd2"/>
                </a:cxn>
              </a:cxnLst>
              <a:rect l="0" t="0" r="r" b="b"/>
              <a:pathLst>
                <a:path w="20041" h="21600" extrusionOk="0">
                  <a:moveTo>
                    <a:pt x="9908" y="21600"/>
                  </a:moveTo>
                  <a:cubicBezTo>
                    <a:pt x="8637" y="21600"/>
                    <a:pt x="7367" y="21140"/>
                    <a:pt x="6096" y="20221"/>
                  </a:cubicBezTo>
                  <a:cubicBezTo>
                    <a:pt x="3555" y="19302"/>
                    <a:pt x="1861" y="17004"/>
                    <a:pt x="590" y="14247"/>
                  </a:cubicBezTo>
                  <a:cubicBezTo>
                    <a:pt x="-257" y="11949"/>
                    <a:pt x="-257" y="8732"/>
                    <a:pt x="1014" y="6434"/>
                  </a:cubicBezTo>
                  <a:cubicBezTo>
                    <a:pt x="2708" y="2298"/>
                    <a:pt x="6096" y="0"/>
                    <a:pt x="9908" y="0"/>
                  </a:cubicBezTo>
                  <a:cubicBezTo>
                    <a:pt x="11602" y="0"/>
                    <a:pt x="12872" y="460"/>
                    <a:pt x="14143" y="919"/>
                  </a:cubicBezTo>
                  <a:cubicBezTo>
                    <a:pt x="19225" y="3217"/>
                    <a:pt x="21343" y="9651"/>
                    <a:pt x="19225" y="15166"/>
                  </a:cubicBezTo>
                  <a:cubicBezTo>
                    <a:pt x="17531" y="18843"/>
                    <a:pt x="13719" y="21600"/>
                    <a:pt x="9908" y="21600"/>
                  </a:cubicBezTo>
                  <a:close/>
                  <a:moveTo>
                    <a:pt x="9908" y="2757"/>
                  </a:moveTo>
                  <a:cubicBezTo>
                    <a:pt x="6943" y="2757"/>
                    <a:pt x="4402" y="4596"/>
                    <a:pt x="3131" y="7353"/>
                  </a:cubicBezTo>
                  <a:cubicBezTo>
                    <a:pt x="2284" y="9191"/>
                    <a:pt x="2284" y="11489"/>
                    <a:pt x="3131" y="13328"/>
                  </a:cubicBezTo>
                  <a:cubicBezTo>
                    <a:pt x="3555" y="15626"/>
                    <a:pt x="5249" y="17004"/>
                    <a:pt x="6943" y="17923"/>
                  </a:cubicBezTo>
                  <a:cubicBezTo>
                    <a:pt x="7790" y="18383"/>
                    <a:pt x="9061" y="18843"/>
                    <a:pt x="9908" y="18843"/>
                  </a:cubicBezTo>
                  <a:cubicBezTo>
                    <a:pt x="12872" y="18843"/>
                    <a:pt x="15414" y="17004"/>
                    <a:pt x="16684" y="13787"/>
                  </a:cubicBezTo>
                  <a:cubicBezTo>
                    <a:pt x="18378" y="10111"/>
                    <a:pt x="16684" y="5055"/>
                    <a:pt x="13296" y="3217"/>
                  </a:cubicBezTo>
                  <a:cubicBezTo>
                    <a:pt x="12025" y="2757"/>
                    <a:pt x="11178" y="2757"/>
                    <a:pt x="9908" y="275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10" name="Freeform 20"/>
            <p:cNvSpPr/>
            <p:nvPr/>
          </p:nvSpPr>
          <p:spPr>
            <a:xfrm rot="21402827">
              <a:off x="179966" y="29774"/>
              <a:ext cx="1076137" cy="1300726"/>
            </a:xfrm>
            <a:custGeom>
              <a:avLst/>
              <a:gdLst/>
              <a:ahLst/>
              <a:cxnLst>
                <a:cxn ang="0">
                  <a:pos x="wd2" y="hd2"/>
                </a:cxn>
                <a:cxn ang="5400000">
                  <a:pos x="wd2" y="hd2"/>
                </a:cxn>
                <a:cxn ang="10800000">
                  <a:pos x="wd2" y="hd2"/>
                </a:cxn>
                <a:cxn ang="16200000">
                  <a:pos x="wd2" y="hd2"/>
                </a:cxn>
              </a:cxnLst>
              <a:rect l="0" t="0" r="r" b="b"/>
              <a:pathLst>
                <a:path w="21331" h="21600" extrusionOk="0">
                  <a:moveTo>
                    <a:pt x="10978" y="21600"/>
                  </a:moveTo>
                  <a:cubicBezTo>
                    <a:pt x="10459" y="21600"/>
                    <a:pt x="9893" y="21511"/>
                    <a:pt x="9280" y="21304"/>
                  </a:cubicBezTo>
                  <a:cubicBezTo>
                    <a:pt x="7771" y="20889"/>
                    <a:pt x="6922" y="20474"/>
                    <a:pt x="6733" y="20030"/>
                  </a:cubicBezTo>
                  <a:cubicBezTo>
                    <a:pt x="6639" y="19822"/>
                    <a:pt x="6733" y="19674"/>
                    <a:pt x="6781" y="19615"/>
                  </a:cubicBezTo>
                  <a:cubicBezTo>
                    <a:pt x="6828" y="19556"/>
                    <a:pt x="7158" y="19111"/>
                    <a:pt x="7818" y="18193"/>
                  </a:cubicBezTo>
                  <a:cubicBezTo>
                    <a:pt x="8431" y="17304"/>
                    <a:pt x="9186" y="17096"/>
                    <a:pt x="9469" y="17037"/>
                  </a:cubicBezTo>
                  <a:cubicBezTo>
                    <a:pt x="9752" y="16563"/>
                    <a:pt x="11638" y="13541"/>
                    <a:pt x="12346" y="12326"/>
                  </a:cubicBezTo>
                  <a:cubicBezTo>
                    <a:pt x="11497" y="12385"/>
                    <a:pt x="10695" y="12296"/>
                    <a:pt x="9940" y="12089"/>
                  </a:cubicBezTo>
                  <a:cubicBezTo>
                    <a:pt x="9233" y="11881"/>
                    <a:pt x="8761" y="11704"/>
                    <a:pt x="8290" y="11348"/>
                  </a:cubicBezTo>
                  <a:cubicBezTo>
                    <a:pt x="7441" y="12296"/>
                    <a:pt x="6875" y="13007"/>
                    <a:pt x="6639" y="13304"/>
                  </a:cubicBezTo>
                  <a:cubicBezTo>
                    <a:pt x="7205" y="13748"/>
                    <a:pt x="6733" y="14756"/>
                    <a:pt x="6450" y="15200"/>
                  </a:cubicBezTo>
                  <a:cubicBezTo>
                    <a:pt x="6120" y="15822"/>
                    <a:pt x="5602" y="16474"/>
                    <a:pt x="5507" y="16563"/>
                  </a:cubicBezTo>
                  <a:cubicBezTo>
                    <a:pt x="5460" y="16622"/>
                    <a:pt x="5224" y="16919"/>
                    <a:pt x="4328" y="16919"/>
                  </a:cubicBezTo>
                  <a:cubicBezTo>
                    <a:pt x="3715" y="16919"/>
                    <a:pt x="2866" y="16770"/>
                    <a:pt x="1876" y="16504"/>
                  </a:cubicBezTo>
                  <a:cubicBezTo>
                    <a:pt x="885" y="16207"/>
                    <a:pt x="272" y="15881"/>
                    <a:pt x="84" y="15526"/>
                  </a:cubicBezTo>
                  <a:cubicBezTo>
                    <a:pt x="-105" y="15230"/>
                    <a:pt x="84" y="15022"/>
                    <a:pt x="84" y="14993"/>
                  </a:cubicBezTo>
                  <a:cubicBezTo>
                    <a:pt x="84" y="14963"/>
                    <a:pt x="555" y="14400"/>
                    <a:pt x="1263" y="13748"/>
                  </a:cubicBezTo>
                  <a:cubicBezTo>
                    <a:pt x="2395" y="12681"/>
                    <a:pt x="3668" y="12504"/>
                    <a:pt x="4045" y="12504"/>
                  </a:cubicBezTo>
                  <a:cubicBezTo>
                    <a:pt x="4705" y="11881"/>
                    <a:pt x="5460" y="11289"/>
                    <a:pt x="6073" y="10785"/>
                  </a:cubicBezTo>
                  <a:cubicBezTo>
                    <a:pt x="6592" y="10370"/>
                    <a:pt x="7016" y="10015"/>
                    <a:pt x="7252" y="9778"/>
                  </a:cubicBezTo>
                  <a:cubicBezTo>
                    <a:pt x="7205" y="9304"/>
                    <a:pt x="7299" y="8800"/>
                    <a:pt x="7582" y="8385"/>
                  </a:cubicBezTo>
                  <a:cubicBezTo>
                    <a:pt x="7582" y="8356"/>
                    <a:pt x="7582" y="8326"/>
                    <a:pt x="7629" y="8267"/>
                  </a:cubicBezTo>
                  <a:cubicBezTo>
                    <a:pt x="7629" y="8267"/>
                    <a:pt x="7629" y="8237"/>
                    <a:pt x="7629" y="8237"/>
                  </a:cubicBezTo>
                  <a:cubicBezTo>
                    <a:pt x="7771" y="8059"/>
                    <a:pt x="8101" y="7674"/>
                    <a:pt x="8667" y="7259"/>
                  </a:cubicBezTo>
                  <a:cubicBezTo>
                    <a:pt x="8007" y="6874"/>
                    <a:pt x="7158" y="6252"/>
                    <a:pt x="6639" y="5304"/>
                  </a:cubicBezTo>
                  <a:cubicBezTo>
                    <a:pt x="5885" y="3970"/>
                    <a:pt x="7016" y="2756"/>
                    <a:pt x="7535" y="2311"/>
                  </a:cubicBezTo>
                  <a:cubicBezTo>
                    <a:pt x="7158" y="1896"/>
                    <a:pt x="7111" y="1363"/>
                    <a:pt x="7441" y="919"/>
                  </a:cubicBezTo>
                  <a:cubicBezTo>
                    <a:pt x="7818" y="356"/>
                    <a:pt x="8714" y="0"/>
                    <a:pt x="9657" y="0"/>
                  </a:cubicBezTo>
                  <a:cubicBezTo>
                    <a:pt x="10035" y="0"/>
                    <a:pt x="10365" y="59"/>
                    <a:pt x="10695" y="148"/>
                  </a:cubicBezTo>
                  <a:cubicBezTo>
                    <a:pt x="11921" y="504"/>
                    <a:pt x="12487" y="1422"/>
                    <a:pt x="11921" y="2193"/>
                  </a:cubicBezTo>
                  <a:cubicBezTo>
                    <a:pt x="11544" y="2756"/>
                    <a:pt x="10648" y="3111"/>
                    <a:pt x="9657" y="3111"/>
                  </a:cubicBezTo>
                  <a:cubicBezTo>
                    <a:pt x="9563" y="3111"/>
                    <a:pt x="9422" y="3111"/>
                    <a:pt x="9327" y="3081"/>
                  </a:cubicBezTo>
                  <a:cubicBezTo>
                    <a:pt x="9092" y="3319"/>
                    <a:pt x="8290" y="4089"/>
                    <a:pt x="8714" y="4830"/>
                  </a:cubicBezTo>
                  <a:cubicBezTo>
                    <a:pt x="9233" y="5719"/>
                    <a:pt x="10176" y="6222"/>
                    <a:pt x="10459" y="6341"/>
                  </a:cubicBezTo>
                  <a:cubicBezTo>
                    <a:pt x="11072" y="6133"/>
                    <a:pt x="11591" y="6015"/>
                    <a:pt x="11968" y="5956"/>
                  </a:cubicBezTo>
                  <a:cubicBezTo>
                    <a:pt x="12063" y="5837"/>
                    <a:pt x="12298" y="5600"/>
                    <a:pt x="12393" y="5452"/>
                  </a:cubicBezTo>
                  <a:cubicBezTo>
                    <a:pt x="12864" y="4948"/>
                    <a:pt x="13572" y="4681"/>
                    <a:pt x="14326" y="4681"/>
                  </a:cubicBezTo>
                  <a:cubicBezTo>
                    <a:pt x="14609" y="4681"/>
                    <a:pt x="14940" y="4711"/>
                    <a:pt x="15223" y="4800"/>
                  </a:cubicBezTo>
                  <a:cubicBezTo>
                    <a:pt x="16260" y="5096"/>
                    <a:pt x="16685" y="5778"/>
                    <a:pt x="16260" y="6548"/>
                  </a:cubicBezTo>
                  <a:cubicBezTo>
                    <a:pt x="16213" y="6696"/>
                    <a:pt x="16024" y="6963"/>
                    <a:pt x="15930" y="7081"/>
                  </a:cubicBezTo>
                  <a:cubicBezTo>
                    <a:pt x="16213" y="7407"/>
                    <a:pt x="16402" y="7733"/>
                    <a:pt x="16496" y="8089"/>
                  </a:cubicBezTo>
                  <a:cubicBezTo>
                    <a:pt x="17109" y="8237"/>
                    <a:pt x="17675" y="8444"/>
                    <a:pt x="18194" y="8711"/>
                  </a:cubicBezTo>
                  <a:cubicBezTo>
                    <a:pt x="19986" y="9570"/>
                    <a:pt x="20033" y="10963"/>
                    <a:pt x="19986" y="11496"/>
                  </a:cubicBezTo>
                  <a:cubicBezTo>
                    <a:pt x="20693" y="11733"/>
                    <a:pt x="21165" y="12148"/>
                    <a:pt x="21306" y="12652"/>
                  </a:cubicBezTo>
                  <a:cubicBezTo>
                    <a:pt x="21495" y="13511"/>
                    <a:pt x="20552" y="14281"/>
                    <a:pt x="19184" y="14400"/>
                  </a:cubicBezTo>
                  <a:cubicBezTo>
                    <a:pt x="19090" y="14430"/>
                    <a:pt x="18948" y="14430"/>
                    <a:pt x="18854" y="14430"/>
                  </a:cubicBezTo>
                  <a:cubicBezTo>
                    <a:pt x="17628" y="14430"/>
                    <a:pt x="16590" y="13867"/>
                    <a:pt x="16402" y="13096"/>
                  </a:cubicBezTo>
                  <a:cubicBezTo>
                    <a:pt x="16260" y="12415"/>
                    <a:pt x="16826" y="11763"/>
                    <a:pt x="17816" y="11467"/>
                  </a:cubicBezTo>
                  <a:cubicBezTo>
                    <a:pt x="17864" y="11200"/>
                    <a:pt x="17816" y="10281"/>
                    <a:pt x="16826" y="9807"/>
                  </a:cubicBezTo>
                  <a:cubicBezTo>
                    <a:pt x="16732" y="9748"/>
                    <a:pt x="16637" y="9719"/>
                    <a:pt x="16543" y="9659"/>
                  </a:cubicBezTo>
                  <a:cubicBezTo>
                    <a:pt x="16449" y="10044"/>
                    <a:pt x="16260" y="10341"/>
                    <a:pt x="16119" y="10519"/>
                  </a:cubicBezTo>
                  <a:cubicBezTo>
                    <a:pt x="16119" y="10519"/>
                    <a:pt x="16119" y="10519"/>
                    <a:pt x="16119" y="10519"/>
                  </a:cubicBezTo>
                  <a:cubicBezTo>
                    <a:pt x="16071" y="10637"/>
                    <a:pt x="16071" y="10637"/>
                    <a:pt x="16071" y="10637"/>
                  </a:cubicBezTo>
                  <a:cubicBezTo>
                    <a:pt x="15788" y="11022"/>
                    <a:pt x="15411" y="11348"/>
                    <a:pt x="14940" y="11615"/>
                  </a:cubicBezTo>
                  <a:cubicBezTo>
                    <a:pt x="14798" y="12059"/>
                    <a:pt x="13855" y="15704"/>
                    <a:pt x="12676" y="17867"/>
                  </a:cubicBezTo>
                  <a:cubicBezTo>
                    <a:pt x="12959" y="18074"/>
                    <a:pt x="13430" y="18667"/>
                    <a:pt x="12959" y="19822"/>
                  </a:cubicBezTo>
                  <a:cubicBezTo>
                    <a:pt x="12629" y="20533"/>
                    <a:pt x="12251" y="21156"/>
                    <a:pt x="12251" y="21185"/>
                  </a:cubicBezTo>
                  <a:cubicBezTo>
                    <a:pt x="12204" y="21185"/>
                    <a:pt x="11968" y="21600"/>
                    <a:pt x="10978" y="21600"/>
                  </a:cubicBezTo>
                  <a:close/>
                  <a:moveTo>
                    <a:pt x="12959" y="12000"/>
                  </a:moveTo>
                  <a:cubicBezTo>
                    <a:pt x="12817" y="12207"/>
                    <a:pt x="12817" y="12207"/>
                    <a:pt x="12817" y="12207"/>
                  </a:cubicBezTo>
                  <a:cubicBezTo>
                    <a:pt x="12204" y="13333"/>
                    <a:pt x="9846" y="17156"/>
                    <a:pt x="9799" y="17185"/>
                  </a:cubicBezTo>
                  <a:cubicBezTo>
                    <a:pt x="9752" y="17244"/>
                    <a:pt x="9752" y="17244"/>
                    <a:pt x="9752" y="17244"/>
                  </a:cubicBezTo>
                  <a:cubicBezTo>
                    <a:pt x="9657" y="17274"/>
                    <a:pt x="9657" y="17274"/>
                    <a:pt x="9657" y="17274"/>
                  </a:cubicBezTo>
                  <a:cubicBezTo>
                    <a:pt x="9657" y="17274"/>
                    <a:pt x="8856" y="17333"/>
                    <a:pt x="8195" y="18311"/>
                  </a:cubicBezTo>
                  <a:cubicBezTo>
                    <a:pt x="7488" y="19259"/>
                    <a:pt x="7158" y="19733"/>
                    <a:pt x="7158" y="19733"/>
                  </a:cubicBezTo>
                  <a:cubicBezTo>
                    <a:pt x="7111" y="19763"/>
                    <a:pt x="7111" y="19763"/>
                    <a:pt x="7111" y="19763"/>
                  </a:cubicBezTo>
                  <a:cubicBezTo>
                    <a:pt x="7158" y="19763"/>
                    <a:pt x="7064" y="19822"/>
                    <a:pt x="7158" y="19970"/>
                  </a:cubicBezTo>
                  <a:cubicBezTo>
                    <a:pt x="7252" y="20178"/>
                    <a:pt x="7677" y="20593"/>
                    <a:pt x="9422" y="21067"/>
                  </a:cubicBezTo>
                  <a:cubicBezTo>
                    <a:pt x="10035" y="21244"/>
                    <a:pt x="10554" y="21333"/>
                    <a:pt x="10978" y="21333"/>
                  </a:cubicBezTo>
                  <a:cubicBezTo>
                    <a:pt x="11685" y="21333"/>
                    <a:pt x="11827" y="21096"/>
                    <a:pt x="11874" y="21067"/>
                  </a:cubicBezTo>
                  <a:cubicBezTo>
                    <a:pt x="11874" y="21067"/>
                    <a:pt x="12251" y="20474"/>
                    <a:pt x="12581" y="19733"/>
                  </a:cubicBezTo>
                  <a:cubicBezTo>
                    <a:pt x="13053" y="18607"/>
                    <a:pt x="12487" y="18104"/>
                    <a:pt x="12298" y="17956"/>
                  </a:cubicBezTo>
                  <a:cubicBezTo>
                    <a:pt x="12204" y="17896"/>
                    <a:pt x="12204" y="17896"/>
                    <a:pt x="12204" y="17896"/>
                  </a:cubicBezTo>
                  <a:cubicBezTo>
                    <a:pt x="12251" y="17837"/>
                    <a:pt x="12251" y="17837"/>
                    <a:pt x="12251" y="17837"/>
                  </a:cubicBezTo>
                  <a:cubicBezTo>
                    <a:pt x="13525" y="15585"/>
                    <a:pt x="14515" y="11556"/>
                    <a:pt x="14562" y="11526"/>
                  </a:cubicBezTo>
                  <a:cubicBezTo>
                    <a:pt x="14562" y="11467"/>
                    <a:pt x="14562" y="11467"/>
                    <a:pt x="14562" y="11467"/>
                  </a:cubicBezTo>
                  <a:cubicBezTo>
                    <a:pt x="14609" y="11437"/>
                    <a:pt x="14609" y="11437"/>
                    <a:pt x="14609" y="11437"/>
                  </a:cubicBezTo>
                  <a:cubicBezTo>
                    <a:pt x="15034" y="11230"/>
                    <a:pt x="15364" y="10963"/>
                    <a:pt x="15600" y="10667"/>
                  </a:cubicBezTo>
                  <a:cubicBezTo>
                    <a:pt x="15694" y="10548"/>
                    <a:pt x="15694" y="10548"/>
                    <a:pt x="15694" y="10548"/>
                  </a:cubicBezTo>
                  <a:cubicBezTo>
                    <a:pt x="15788" y="10400"/>
                    <a:pt x="16071" y="9985"/>
                    <a:pt x="16166" y="9422"/>
                  </a:cubicBezTo>
                  <a:cubicBezTo>
                    <a:pt x="16213" y="9244"/>
                    <a:pt x="16213" y="9244"/>
                    <a:pt x="16213" y="9244"/>
                  </a:cubicBezTo>
                  <a:cubicBezTo>
                    <a:pt x="16496" y="9333"/>
                    <a:pt x="16496" y="9333"/>
                    <a:pt x="16496" y="9333"/>
                  </a:cubicBezTo>
                  <a:cubicBezTo>
                    <a:pt x="16685" y="9422"/>
                    <a:pt x="16920" y="9511"/>
                    <a:pt x="17062" y="9600"/>
                  </a:cubicBezTo>
                  <a:cubicBezTo>
                    <a:pt x="18429" y="10252"/>
                    <a:pt x="18241" y="11526"/>
                    <a:pt x="18241" y="11556"/>
                  </a:cubicBezTo>
                  <a:cubicBezTo>
                    <a:pt x="18194" y="11644"/>
                    <a:pt x="18194" y="11644"/>
                    <a:pt x="18194" y="11644"/>
                  </a:cubicBezTo>
                  <a:cubicBezTo>
                    <a:pt x="18099" y="11674"/>
                    <a:pt x="18099" y="11674"/>
                    <a:pt x="18099" y="11674"/>
                  </a:cubicBezTo>
                  <a:cubicBezTo>
                    <a:pt x="17203" y="11881"/>
                    <a:pt x="16685" y="12474"/>
                    <a:pt x="16826" y="13067"/>
                  </a:cubicBezTo>
                  <a:cubicBezTo>
                    <a:pt x="16967" y="13689"/>
                    <a:pt x="17816" y="14163"/>
                    <a:pt x="18854" y="14163"/>
                  </a:cubicBezTo>
                  <a:cubicBezTo>
                    <a:pt x="18948" y="14163"/>
                    <a:pt x="19043" y="14163"/>
                    <a:pt x="19137" y="14163"/>
                  </a:cubicBezTo>
                  <a:cubicBezTo>
                    <a:pt x="20269" y="14044"/>
                    <a:pt x="21023" y="13393"/>
                    <a:pt x="20882" y="12681"/>
                  </a:cubicBezTo>
                  <a:cubicBezTo>
                    <a:pt x="20788" y="12267"/>
                    <a:pt x="20363" y="11881"/>
                    <a:pt x="19703" y="11704"/>
                  </a:cubicBezTo>
                  <a:cubicBezTo>
                    <a:pt x="19561" y="11674"/>
                    <a:pt x="19561" y="11674"/>
                    <a:pt x="19561" y="11674"/>
                  </a:cubicBezTo>
                  <a:cubicBezTo>
                    <a:pt x="19609" y="11585"/>
                    <a:pt x="19609" y="11585"/>
                    <a:pt x="19609" y="11585"/>
                  </a:cubicBezTo>
                  <a:cubicBezTo>
                    <a:pt x="19656" y="11170"/>
                    <a:pt x="19656" y="9748"/>
                    <a:pt x="17958" y="8889"/>
                  </a:cubicBezTo>
                  <a:cubicBezTo>
                    <a:pt x="17392" y="8652"/>
                    <a:pt x="16826" y="8444"/>
                    <a:pt x="16260" y="8296"/>
                  </a:cubicBezTo>
                  <a:cubicBezTo>
                    <a:pt x="16166" y="8267"/>
                    <a:pt x="16166" y="8267"/>
                    <a:pt x="16166" y="8267"/>
                  </a:cubicBezTo>
                  <a:cubicBezTo>
                    <a:pt x="16119" y="8207"/>
                    <a:pt x="16119" y="8207"/>
                    <a:pt x="16119" y="8207"/>
                  </a:cubicBezTo>
                  <a:cubicBezTo>
                    <a:pt x="15977" y="7733"/>
                    <a:pt x="15741" y="7378"/>
                    <a:pt x="15553" y="7141"/>
                  </a:cubicBezTo>
                  <a:cubicBezTo>
                    <a:pt x="15505" y="7111"/>
                    <a:pt x="15505" y="7111"/>
                    <a:pt x="15505" y="7111"/>
                  </a:cubicBezTo>
                  <a:cubicBezTo>
                    <a:pt x="15553" y="7052"/>
                    <a:pt x="15553" y="7052"/>
                    <a:pt x="15553" y="7052"/>
                  </a:cubicBezTo>
                  <a:cubicBezTo>
                    <a:pt x="15600" y="6933"/>
                    <a:pt x="15788" y="6637"/>
                    <a:pt x="15883" y="6459"/>
                  </a:cubicBezTo>
                  <a:cubicBezTo>
                    <a:pt x="16260" y="5837"/>
                    <a:pt x="15930" y="5274"/>
                    <a:pt x="15034" y="5037"/>
                  </a:cubicBezTo>
                  <a:cubicBezTo>
                    <a:pt x="14798" y="4948"/>
                    <a:pt x="14562" y="4919"/>
                    <a:pt x="14326" y="4919"/>
                  </a:cubicBezTo>
                  <a:cubicBezTo>
                    <a:pt x="13713" y="4919"/>
                    <a:pt x="13147" y="5156"/>
                    <a:pt x="12770" y="5570"/>
                  </a:cubicBezTo>
                  <a:cubicBezTo>
                    <a:pt x="12629" y="5748"/>
                    <a:pt x="12346" y="6044"/>
                    <a:pt x="12298" y="6133"/>
                  </a:cubicBezTo>
                  <a:cubicBezTo>
                    <a:pt x="12251" y="6163"/>
                    <a:pt x="12251" y="6163"/>
                    <a:pt x="12251" y="6163"/>
                  </a:cubicBezTo>
                  <a:cubicBezTo>
                    <a:pt x="12157" y="6193"/>
                    <a:pt x="12157" y="6193"/>
                    <a:pt x="12157" y="6193"/>
                  </a:cubicBezTo>
                  <a:cubicBezTo>
                    <a:pt x="11780" y="6252"/>
                    <a:pt x="11214" y="6370"/>
                    <a:pt x="10554" y="6607"/>
                  </a:cubicBezTo>
                  <a:cubicBezTo>
                    <a:pt x="10412" y="6637"/>
                    <a:pt x="10412" y="6637"/>
                    <a:pt x="10412" y="6637"/>
                  </a:cubicBezTo>
                  <a:cubicBezTo>
                    <a:pt x="10318" y="6607"/>
                    <a:pt x="10318" y="6607"/>
                    <a:pt x="10318" y="6607"/>
                  </a:cubicBezTo>
                  <a:cubicBezTo>
                    <a:pt x="10271" y="6578"/>
                    <a:pt x="8997" y="6074"/>
                    <a:pt x="8337" y="4919"/>
                  </a:cubicBezTo>
                  <a:cubicBezTo>
                    <a:pt x="7771" y="3911"/>
                    <a:pt x="8997" y="2904"/>
                    <a:pt x="9092" y="2874"/>
                  </a:cubicBezTo>
                  <a:cubicBezTo>
                    <a:pt x="9139" y="2815"/>
                    <a:pt x="9139" y="2815"/>
                    <a:pt x="9139" y="2815"/>
                  </a:cubicBezTo>
                  <a:cubicBezTo>
                    <a:pt x="9280" y="2815"/>
                    <a:pt x="9280" y="2815"/>
                    <a:pt x="9280" y="2815"/>
                  </a:cubicBezTo>
                  <a:cubicBezTo>
                    <a:pt x="9422" y="2844"/>
                    <a:pt x="9516" y="2844"/>
                    <a:pt x="9657" y="2844"/>
                  </a:cubicBezTo>
                  <a:cubicBezTo>
                    <a:pt x="10459" y="2844"/>
                    <a:pt x="11214" y="2548"/>
                    <a:pt x="11544" y="2104"/>
                  </a:cubicBezTo>
                  <a:cubicBezTo>
                    <a:pt x="12016" y="1452"/>
                    <a:pt x="11544" y="681"/>
                    <a:pt x="10506" y="385"/>
                  </a:cubicBezTo>
                  <a:cubicBezTo>
                    <a:pt x="10271" y="296"/>
                    <a:pt x="9988" y="267"/>
                    <a:pt x="9657" y="267"/>
                  </a:cubicBezTo>
                  <a:cubicBezTo>
                    <a:pt x="8856" y="267"/>
                    <a:pt x="8148" y="563"/>
                    <a:pt x="7818" y="1037"/>
                  </a:cubicBezTo>
                  <a:cubicBezTo>
                    <a:pt x="7488" y="1422"/>
                    <a:pt x="7582" y="1896"/>
                    <a:pt x="7960" y="2252"/>
                  </a:cubicBezTo>
                  <a:cubicBezTo>
                    <a:pt x="8007" y="2341"/>
                    <a:pt x="8007" y="2341"/>
                    <a:pt x="8007" y="2341"/>
                  </a:cubicBezTo>
                  <a:cubicBezTo>
                    <a:pt x="7912" y="2400"/>
                    <a:pt x="7912" y="2400"/>
                    <a:pt x="7912" y="2400"/>
                  </a:cubicBezTo>
                  <a:cubicBezTo>
                    <a:pt x="7535" y="2726"/>
                    <a:pt x="6262" y="3911"/>
                    <a:pt x="7016" y="5215"/>
                  </a:cubicBezTo>
                  <a:cubicBezTo>
                    <a:pt x="7582" y="6193"/>
                    <a:pt x="8478" y="6785"/>
                    <a:pt x="9092" y="7141"/>
                  </a:cubicBezTo>
                  <a:cubicBezTo>
                    <a:pt x="9280" y="7230"/>
                    <a:pt x="9280" y="7230"/>
                    <a:pt x="9280" y="7230"/>
                  </a:cubicBezTo>
                  <a:cubicBezTo>
                    <a:pt x="9139" y="7319"/>
                    <a:pt x="9139" y="7319"/>
                    <a:pt x="9139" y="7319"/>
                  </a:cubicBezTo>
                  <a:cubicBezTo>
                    <a:pt x="8478" y="7763"/>
                    <a:pt x="8148" y="8178"/>
                    <a:pt x="8007" y="8356"/>
                  </a:cubicBezTo>
                  <a:cubicBezTo>
                    <a:pt x="8007" y="8356"/>
                    <a:pt x="8007" y="8356"/>
                    <a:pt x="8007" y="8356"/>
                  </a:cubicBezTo>
                  <a:cubicBezTo>
                    <a:pt x="7960" y="8415"/>
                    <a:pt x="7960" y="8444"/>
                    <a:pt x="7960" y="8444"/>
                  </a:cubicBezTo>
                  <a:cubicBezTo>
                    <a:pt x="7677" y="8889"/>
                    <a:pt x="7582" y="9333"/>
                    <a:pt x="7677" y="9778"/>
                  </a:cubicBezTo>
                  <a:cubicBezTo>
                    <a:pt x="7677" y="9837"/>
                    <a:pt x="7677" y="9837"/>
                    <a:pt x="7677" y="9837"/>
                  </a:cubicBezTo>
                  <a:cubicBezTo>
                    <a:pt x="7629" y="9867"/>
                    <a:pt x="7629" y="9867"/>
                    <a:pt x="7629" y="9867"/>
                  </a:cubicBezTo>
                  <a:cubicBezTo>
                    <a:pt x="7394" y="10104"/>
                    <a:pt x="6969" y="10489"/>
                    <a:pt x="6403" y="10933"/>
                  </a:cubicBezTo>
                  <a:cubicBezTo>
                    <a:pt x="5790" y="11437"/>
                    <a:pt x="4988" y="12089"/>
                    <a:pt x="4328" y="12681"/>
                  </a:cubicBezTo>
                  <a:cubicBezTo>
                    <a:pt x="4234" y="12741"/>
                    <a:pt x="4234" y="12741"/>
                    <a:pt x="4234" y="12741"/>
                  </a:cubicBezTo>
                  <a:cubicBezTo>
                    <a:pt x="4140" y="12741"/>
                    <a:pt x="4140" y="12741"/>
                    <a:pt x="4140" y="12741"/>
                  </a:cubicBezTo>
                  <a:cubicBezTo>
                    <a:pt x="4092" y="12741"/>
                    <a:pt x="2819" y="12770"/>
                    <a:pt x="1593" y="13896"/>
                  </a:cubicBezTo>
                  <a:cubicBezTo>
                    <a:pt x="933" y="14519"/>
                    <a:pt x="461" y="15111"/>
                    <a:pt x="461" y="15111"/>
                  </a:cubicBezTo>
                  <a:cubicBezTo>
                    <a:pt x="461" y="15111"/>
                    <a:pt x="367" y="15259"/>
                    <a:pt x="461" y="15437"/>
                  </a:cubicBezTo>
                  <a:cubicBezTo>
                    <a:pt x="602" y="15644"/>
                    <a:pt x="933" y="15941"/>
                    <a:pt x="2017" y="16267"/>
                  </a:cubicBezTo>
                  <a:cubicBezTo>
                    <a:pt x="3008" y="16533"/>
                    <a:pt x="3762" y="16681"/>
                    <a:pt x="4328" y="16681"/>
                  </a:cubicBezTo>
                  <a:cubicBezTo>
                    <a:pt x="5036" y="16681"/>
                    <a:pt x="5130" y="16474"/>
                    <a:pt x="5130" y="16474"/>
                  </a:cubicBezTo>
                  <a:cubicBezTo>
                    <a:pt x="5177" y="16444"/>
                    <a:pt x="5177" y="16444"/>
                    <a:pt x="5177" y="16444"/>
                  </a:cubicBezTo>
                  <a:cubicBezTo>
                    <a:pt x="5177" y="16444"/>
                    <a:pt x="5696" y="15763"/>
                    <a:pt x="6073" y="15111"/>
                  </a:cubicBezTo>
                  <a:cubicBezTo>
                    <a:pt x="6545" y="14281"/>
                    <a:pt x="6639" y="13630"/>
                    <a:pt x="6262" y="13422"/>
                  </a:cubicBezTo>
                  <a:cubicBezTo>
                    <a:pt x="6167" y="13363"/>
                    <a:pt x="6167" y="13363"/>
                    <a:pt x="6167" y="13363"/>
                  </a:cubicBezTo>
                  <a:cubicBezTo>
                    <a:pt x="6215" y="13274"/>
                    <a:pt x="6215" y="13274"/>
                    <a:pt x="6215" y="13274"/>
                  </a:cubicBezTo>
                  <a:cubicBezTo>
                    <a:pt x="6403" y="13037"/>
                    <a:pt x="7064" y="12178"/>
                    <a:pt x="8101" y="11052"/>
                  </a:cubicBezTo>
                  <a:cubicBezTo>
                    <a:pt x="8290" y="10904"/>
                    <a:pt x="8290" y="10904"/>
                    <a:pt x="8290" y="10904"/>
                  </a:cubicBezTo>
                  <a:cubicBezTo>
                    <a:pt x="8478" y="11052"/>
                    <a:pt x="8478" y="11052"/>
                    <a:pt x="8478" y="11052"/>
                  </a:cubicBezTo>
                  <a:cubicBezTo>
                    <a:pt x="8903" y="11467"/>
                    <a:pt x="9374" y="11644"/>
                    <a:pt x="10129" y="11852"/>
                  </a:cubicBezTo>
                  <a:cubicBezTo>
                    <a:pt x="10884" y="12089"/>
                    <a:pt x="11780" y="12148"/>
                    <a:pt x="12629" y="12059"/>
                  </a:cubicBezTo>
                  <a:lnTo>
                    <a:pt x="12959" y="12000"/>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
        <p:nvSpPr>
          <p:cNvPr id="512" name="Straight Connector 159"/>
          <p:cNvSpPr/>
          <p:nvPr/>
        </p:nvSpPr>
        <p:spPr>
          <a:xfrm flipV="1">
            <a:off x="7885916" y="5312230"/>
            <a:ext cx="2841245" cy="3636526"/>
          </a:xfrm>
          <a:prstGeom prst="line">
            <a:avLst/>
          </a:prstGeom>
          <a:ln w="6350">
            <a:solidFill>
              <a:srgbClr val="FFFFFF"/>
            </a:solidFill>
            <a:prstDash val="dash"/>
          </a:ln>
        </p:spPr>
        <p:txBody>
          <a:bodyPr lIns="45719" rIns="45719"/>
          <a:lstStyle/>
          <a:p>
            <a:endParaRPr/>
          </a:p>
        </p:txBody>
      </p:sp>
    </p:spTree>
    <p:extLst>
      <p:ext uri="{BB962C8B-B14F-4D97-AF65-F5344CB8AC3E}">
        <p14:creationId xmlns:p14="http://schemas.microsoft.com/office/powerpoint/2010/main" val="319107688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gradient segue ">
    <p:bg>
      <p:bgPr>
        <a:gradFill flip="none" rotWithShape="1">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519"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520" name="Title Text"/>
          <p:cNvSpPr txBox="1">
            <a:spLocks noGrp="1"/>
          </p:cNvSpPr>
          <p:nvPr>
            <p:ph type="title"/>
          </p:nvPr>
        </p:nvSpPr>
        <p:spPr>
          <a:xfrm>
            <a:off x="308887" y="3125721"/>
            <a:ext cx="7622920" cy="749437"/>
          </a:xfrm>
          <a:prstGeom prst="rect">
            <a:avLst/>
          </a:prstGeom>
        </p:spPr>
        <p:txBody>
          <a:bodyPr lIns="34290" tIns="34290" rIns="34290" bIns="34290" anchor="ctr">
            <a:normAutofit/>
          </a:bodyPr>
          <a:lstStyle>
            <a:lvl1pPr defTabSz="685800">
              <a:lnSpc>
                <a:spcPct val="85000"/>
              </a:lnSpc>
              <a:defRPr sz="5200">
                <a:solidFill>
                  <a:srgbClr val="FFFFFF"/>
                </a:solidFill>
                <a:latin typeface="Qualcomm Office Bold"/>
                <a:ea typeface="Qualcomm Office Bold"/>
                <a:cs typeface="Qualcomm Office Bold"/>
                <a:sym typeface="Qualcomm Office Bold"/>
              </a:defRPr>
            </a:lvl1pPr>
          </a:lstStyle>
          <a:p>
            <a:r>
              <a:t>Title Text</a:t>
            </a:r>
          </a:p>
        </p:txBody>
      </p:sp>
      <p:grpSp>
        <p:nvGrpSpPr>
          <p:cNvPr id="523" name="Group 15"/>
          <p:cNvGrpSpPr/>
          <p:nvPr/>
        </p:nvGrpSpPr>
        <p:grpSpPr>
          <a:xfrm>
            <a:off x="382090" y="2564015"/>
            <a:ext cx="7549716" cy="1851863"/>
            <a:chOff x="0" y="0"/>
            <a:chExt cx="7549715" cy="1851861"/>
          </a:xfrm>
        </p:grpSpPr>
        <p:sp>
          <p:nvSpPr>
            <p:cNvPr id="521" name="Straight Connector 16"/>
            <p:cNvSpPr/>
            <p:nvPr/>
          </p:nvSpPr>
          <p:spPr>
            <a:xfrm>
              <a:off x="0" y="-1"/>
              <a:ext cx="7549716" cy="1"/>
            </a:xfrm>
            <a:prstGeom prst="line">
              <a:avLst/>
            </a:prstGeom>
            <a:noFill/>
            <a:ln w="47625" cap="flat">
              <a:solidFill>
                <a:srgbClr val="FFFFFF"/>
              </a:solidFill>
              <a:prstDash val="solid"/>
              <a:round/>
            </a:ln>
            <a:effectLst/>
          </p:spPr>
          <p:txBody>
            <a:bodyPr wrap="square" lIns="45719" tIns="45719" rIns="45719" bIns="45719" numCol="1" anchor="t">
              <a:noAutofit/>
            </a:bodyPr>
            <a:lstStyle/>
            <a:p>
              <a:endParaRPr/>
            </a:p>
          </p:txBody>
        </p:sp>
        <p:sp>
          <p:nvSpPr>
            <p:cNvPr id="522" name="Straight Connector 17"/>
            <p:cNvSpPr/>
            <p:nvPr/>
          </p:nvSpPr>
          <p:spPr>
            <a:xfrm>
              <a:off x="0" y="1851861"/>
              <a:ext cx="7549716"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grpSp>
      <p:sp>
        <p:nvSpPr>
          <p:cNvPr id="524" name="Freeform 6"/>
          <p:cNvSpPr/>
          <p:nvPr/>
        </p:nvSpPr>
        <p:spPr>
          <a:xfrm>
            <a:off x="9961115" y="1323233"/>
            <a:ext cx="513673" cy="660437"/>
          </a:xfrm>
          <a:custGeom>
            <a:avLst/>
            <a:gdLst/>
            <a:ahLst/>
            <a:cxnLst>
              <a:cxn ang="0">
                <a:pos x="wd2" y="hd2"/>
              </a:cxn>
              <a:cxn ang="5400000">
                <a:pos x="wd2" y="hd2"/>
              </a:cxn>
              <a:cxn ang="10800000">
                <a:pos x="wd2" y="hd2"/>
              </a:cxn>
              <a:cxn ang="16200000">
                <a:pos x="wd2" y="hd2"/>
              </a:cxn>
            </a:cxnLst>
            <a:rect l="0" t="0" r="r" b="b"/>
            <a:pathLst>
              <a:path w="21600" h="21600" extrusionOk="0">
                <a:moveTo>
                  <a:pt x="10740" y="21600"/>
                </a:moveTo>
                <a:cubicBezTo>
                  <a:pt x="10144" y="21600"/>
                  <a:pt x="9666" y="21252"/>
                  <a:pt x="9308" y="20973"/>
                </a:cubicBezTo>
                <a:cubicBezTo>
                  <a:pt x="9189" y="20903"/>
                  <a:pt x="9070" y="20834"/>
                  <a:pt x="9070" y="20834"/>
                </a:cubicBezTo>
                <a:cubicBezTo>
                  <a:pt x="716" y="15956"/>
                  <a:pt x="716" y="15956"/>
                  <a:pt x="716" y="15956"/>
                </a:cubicBezTo>
                <a:cubicBezTo>
                  <a:pt x="239" y="15677"/>
                  <a:pt x="0" y="15329"/>
                  <a:pt x="0" y="14911"/>
                </a:cubicBezTo>
                <a:cubicBezTo>
                  <a:pt x="0" y="14563"/>
                  <a:pt x="239" y="14145"/>
                  <a:pt x="716" y="13866"/>
                </a:cubicBezTo>
                <a:cubicBezTo>
                  <a:pt x="1193" y="13657"/>
                  <a:pt x="1790" y="13448"/>
                  <a:pt x="2506" y="13448"/>
                </a:cubicBezTo>
                <a:cubicBezTo>
                  <a:pt x="3103" y="13448"/>
                  <a:pt x="3819" y="13657"/>
                  <a:pt x="4177" y="13935"/>
                </a:cubicBezTo>
                <a:cubicBezTo>
                  <a:pt x="8234" y="16235"/>
                  <a:pt x="8234" y="16235"/>
                  <a:pt x="8234" y="16235"/>
                </a:cubicBezTo>
                <a:cubicBezTo>
                  <a:pt x="8234" y="1463"/>
                  <a:pt x="8234" y="1463"/>
                  <a:pt x="8234" y="1463"/>
                </a:cubicBezTo>
                <a:cubicBezTo>
                  <a:pt x="8234" y="697"/>
                  <a:pt x="9428" y="0"/>
                  <a:pt x="10740" y="0"/>
                </a:cubicBezTo>
                <a:cubicBezTo>
                  <a:pt x="12172" y="0"/>
                  <a:pt x="13246" y="697"/>
                  <a:pt x="13246" y="1463"/>
                </a:cubicBezTo>
                <a:cubicBezTo>
                  <a:pt x="13246" y="16235"/>
                  <a:pt x="13246" y="16235"/>
                  <a:pt x="13246" y="16235"/>
                </a:cubicBezTo>
                <a:cubicBezTo>
                  <a:pt x="17304" y="13866"/>
                  <a:pt x="17304" y="13866"/>
                  <a:pt x="17304" y="13866"/>
                </a:cubicBezTo>
                <a:cubicBezTo>
                  <a:pt x="17781" y="13657"/>
                  <a:pt x="18378" y="13448"/>
                  <a:pt x="19094" y="13448"/>
                </a:cubicBezTo>
                <a:cubicBezTo>
                  <a:pt x="19810" y="13448"/>
                  <a:pt x="20407" y="13657"/>
                  <a:pt x="20884" y="13935"/>
                </a:cubicBezTo>
                <a:cubicBezTo>
                  <a:pt x="21361" y="14145"/>
                  <a:pt x="21600" y="14563"/>
                  <a:pt x="21600" y="14911"/>
                </a:cubicBezTo>
                <a:cubicBezTo>
                  <a:pt x="21600" y="15329"/>
                  <a:pt x="21361" y="15677"/>
                  <a:pt x="20884" y="15956"/>
                </a:cubicBezTo>
                <a:cubicBezTo>
                  <a:pt x="12530" y="20834"/>
                  <a:pt x="12530" y="20834"/>
                  <a:pt x="12530" y="20834"/>
                </a:cubicBezTo>
                <a:cubicBezTo>
                  <a:pt x="12411" y="20834"/>
                  <a:pt x="12411" y="20903"/>
                  <a:pt x="12292" y="20973"/>
                </a:cubicBezTo>
                <a:cubicBezTo>
                  <a:pt x="11934" y="21252"/>
                  <a:pt x="11456" y="21600"/>
                  <a:pt x="10740" y="21600"/>
                </a:cubicBezTo>
                <a:close/>
                <a:moveTo>
                  <a:pt x="2506" y="14075"/>
                </a:moveTo>
                <a:cubicBezTo>
                  <a:pt x="2148" y="14075"/>
                  <a:pt x="1790" y="14214"/>
                  <a:pt x="1432" y="14354"/>
                </a:cubicBezTo>
                <a:cubicBezTo>
                  <a:pt x="1193" y="14493"/>
                  <a:pt x="1074" y="14702"/>
                  <a:pt x="1074" y="14911"/>
                </a:cubicBezTo>
                <a:cubicBezTo>
                  <a:pt x="1074" y="15120"/>
                  <a:pt x="1193" y="15329"/>
                  <a:pt x="1432" y="15538"/>
                </a:cubicBezTo>
                <a:cubicBezTo>
                  <a:pt x="9786" y="20346"/>
                  <a:pt x="9786" y="20346"/>
                  <a:pt x="9786" y="20346"/>
                </a:cubicBezTo>
                <a:cubicBezTo>
                  <a:pt x="9905" y="20415"/>
                  <a:pt x="10024" y="20485"/>
                  <a:pt x="10144" y="20555"/>
                </a:cubicBezTo>
                <a:cubicBezTo>
                  <a:pt x="10263" y="20694"/>
                  <a:pt x="10621" y="20973"/>
                  <a:pt x="10740" y="20973"/>
                </a:cubicBezTo>
                <a:cubicBezTo>
                  <a:pt x="10979" y="20973"/>
                  <a:pt x="11337" y="20694"/>
                  <a:pt x="11456" y="20555"/>
                </a:cubicBezTo>
                <a:cubicBezTo>
                  <a:pt x="11576" y="20485"/>
                  <a:pt x="11695" y="20415"/>
                  <a:pt x="11814" y="20346"/>
                </a:cubicBezTo>
                <a:cubicBezTo>
                  <a:pt x="20049" y="15538"/>
                  <a:pt x="20049" y="15538"/>
                  <a:pt x="20049" y="15538"/>
                </a:cubicBezTo>
                <a:cubicBezTo>
                  <a:pt x="20407" y="15329"/>
                  <a:pt x="20526" y="15120"/>
                  <a:pt x="20526" y="14911"/>
                </a:cubicBezTo>
                <a:cubicBezTo>
                  <a:pt x="20526" y="14702"/>
                  <a:pt x="20407" y="14493"/>
                  <a:pt x="20049" y="14354"/>
                </a:cubicBezTo>
                <a:cubicBezTo>
                  <a:pt x="19571" y="14005"/>
                  <a:pt x="18617" y="14005"/>
                  <a:pt x="18139" y="14354"/>
                </a:cubicBezTo>
                <a:cubicBezTo>
                  <a:pt x="12172" y="17768"/>
                  <a:pt x="12172" y="17768"/>
                  <a:pt x="12172" y="17768"/>
                </a:cubicBezTo>
                <a:cubicBezTo>
                  <a:pt x="12172" y="1463"/>
                  <a:pt x="12172" y="1463"/>
                  <a:pt x="12172" y="1463"/>
                </a:cubicBezTo>
                <a:cubicBezTo>
                  <a:pt x="12172" y="1045"/>
                  <a:pt x="11576" y="627"/>
                  <a:pt x="10740" y="627"/>
                </a:cubicBezTo>
                <a:cubicBezTo>
                  <a:pt x="10024" y="627"/>
                  <a:pt x="9308" y="1045"/>
                  <a:pt x="9308" y="1463"/>
                </a:cubicBezTo>
                <a:cubicBezTo>
                  <a:pt x="9308" y="17768"/>
                  <a:pt x="9308" y="17768"/>
                  <a:pt x="9308" y="17768"/>
                </a:cubicBezTo>
                <a:cubicBezTo>
                  <a:pt x="3461" y="14354"/>
                  <a:pt x="3461" y="14354"/>
                  <a:pt x="3461" y="14354"/>
                </a:cubicBezTo>
                <a:cubicBezTo>
                  <a:pt x="3222" y="14214"/>
                  <a:pt x="2864" y="14075"/>
                  <a:pt x="2506" y="14075"/>
                </a:cubicBezTo>
                <a:close/>
              </a:path>
            </a:pathLst>
          </a:cu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25" name="Freeform 7"/>
          <p:cNvSpPr/>
          <p:nvPr/>
        </p:nvSpPr>
        <p:spPr>
          <a:xfrm>
            <a:off x="9519621" y="817847"/>
            <a:ext cx="562596" cy="908633"/>
          </a:xfrm>
          <a:custGeom>
            <a:avLst/>
            <a:gdLst/>
            <a:ahLst/>
            <a:cxnLst>
              <a:cxn ang="0">
                <a:pos x="wd2" y="hd2"/>
              </a:cxn>
              <a:cxn ang="5400000">
                <a:pos x="wd2" y="hd2"/>
              </a:cxn>
              <a:cxn ang="10800000">
                <a:pos x="wd2" y="hd2"/>
              </a:cxn>
              <a:cxn ang="16200000">
                <a:pos x="wd2" y="hd2"/>
              </a:cxn>
            </a:cxnLst>
            <a:rect l="0" t="0" r="r" b="b"/>
            <a:pathLst>
              <a:path w="21600" h="21562" extrusionOk="0">
                <a:moveTo>
                  <a:pt x="10145" y="21562"/>
                </a:moveTo>
                <a:cubicBezTo>
                  <a:pt x="9491" y="21512"/>
                  <a:pt x="8945" y="21360"/>
                  <a:pt x="8509" y="21158"/>
                </a:cubicBezTo>
                <a:cubicBezTo>
                  <a:pt x="8291" y="21057"/>
                  <a:pt x="8291" y="21057"/>
                  <a:pt x="8291" y="21057"/>
                </a:cubicBezTo>
                <a:cubicBezTo>
                  <a:pt x="8945" y="20755"/>
                  <a:pt x="8945" y="20755"/>
                  <a:pt x="8945" y="20755"/>
                </a:cubicBezTo>
                <a:cubicBezTo>
                  <a:pt x="9164" y="20855"/>
                  <a:pt x="9164" y="20855"/>
                  <a:pt x="9164" y="20855"/>
                </a:cubicBezTo>
                <a:cubicBezTo>
                  <a:pt x="9491" y="21007"/>
                  <a:pt x="9927" y="21108"/>
                  <a:pt x="10364" y="21108"/>
                </a:cubicBezTo>
                <a:lnTo>
                  <a:pt x="10145" y="21562"/>
                </a:lnTo>
                <a:close/>
                <a:moveTo>
                  <a:pt x="11455" y="21562"/>
                </a:moveTo>
                <a:cubicBezTo>
                  <a:pt x="11236" y="21108"/>
                  <a:pt x="11236" y="21108"/>
                  <a:pt x="11236" y="21108"/>
                </a:cubicBezTo>
                <a:cubicBezTo>
                  <a:pt x="11673" y="21108"/>
                  <a:pt x="12109" y="21007"/>
                  <a:pt x="12436" y="20855"/>
                </a:cubicBezTo>
                <a:cubicBezTo>
                  <a:pt x="12655" y="20755"/>
                  <a:pt x="12655" y="20755"/>
                  <a:pt x="12655" y="20755"/>
                </a:cubicBezTo>
                <a:cubicBezTo>
                  <a:pt x="13309" y="21057"/>
                  <a:pt x="13309" y="21057"/>
                  <a:pt x="13309" y="21057"/>
                </a:cubicBezTo>
                <a:cubicBezTo>
                  <a:pt x="13091" y="21158"/>
                  <a:pt x="13091" y="21158"/>
                  <a:pt x="13091" y="21158"/>
                </a:cubicBezTo>
                <a:cubicBezTo>
                  <a:pt x="12655" y="21360"/>
                  <a:pt x="12109" y="21512"/>
                  <a:pt x="11455" y="21562"/>
                </a:cubicBezTo>
                <a:close/>
                <a:moveTo>
                  <a:pt x="7418" y="20704"/>
                </a:moveTo>
                <a:cubicBezTo>
                  <a:pt x="6109" y="20048"/>
                  <a:pt x="6109" y="20048"/>
                  <a:pt x="6109" y="20048"/>
                </a:cubicBezTo>
                <a:cubicBezTo>
                  <a:pt x="6764" y="19745"/>
                  <a:pt x="6764" y="19745"/>
                  <a:pt x="6764" y="19745"/>
                </a:cubicBezTo>
                <a:cubicBezTo>
                  <a:pt x="8182" y="20351"/>
                  <a:pt x="8182" y="20351"/>
                  <a:pt x="8182" y="20351"/>
                </a:cubicBezTo>
                <a:lnTo>
                  <a:pt x="7418" y="20704"/>
                </a:lnTo>
                <a:close/>
                <a:moveTo>
                  <a:pt x="14182" y="20654"/>
                </a:moveTo>
                <a:cubicBezTo>
                  <a:pt x="13418" y="20351"/>
                  <a:pt x="13418" y="20351"/>
                  <a:pt x="13418" y="20351"/>
                </a:cubicBezTo>
                <a:cubicBezTo>
                  <a:pt x="14836" y="19745"/>
                  <a:pt x="14836" y="19745"/>
                  <a:pt x="14836" y="19745"/>
                </a:cubicBezTo>
                <a:cubicBezTo>
                  <a:pt x="15491" y="20048"/>
                  <a:pt x="15491" y="20048"/>
                  <a:pt x="15491" y="20048"/>
                </a:cubicBezTo>
                <a:lnTo>
                  <a:pt x="14182" y="20654"/>
                </a:lnTo>
                <a:close/>
                <a:moveTo>
                  <a:pt x="5345" y="19695"/>
                </a:moveTo>
                <a:cubicBezTo>
                  <a:pt x="3927" y="19089"/>
                  <a:pt x="3927" y="19089"/>
                  <a:pt x="3927" y="19089"/>
                </a:cubicBezTo>
                <a:cubicBezTo>
                  <a:pt x="4691" y="18736"/>
                  <a:pt x="4691" y="18736"/>
                  <a:pt x="4691" y="18736"/>
                </a:cubicBezTo>
                <a:cubicBezTo>
                  <a:pt x="6000" y="19392"/>
                  <a:pt x="6000" y="19392"/>
                  <a:pt x="6000" y="19392"/>
                </a:cubicBezTo>
                <a:lnTo>
                  <a:pt x="5345" y="19695"/>
                </a:lnTo>
                <a:close/>
                <a:moveTo>
                  <a:pt x="16364" y="19695"/>
                </a:moveTo>
                <a:cubicBezTo>
                  <a:pt x="15600" y="19341"/>
                  <a:pt x="15600" y="19341"/>
                  <a:pt x="15600" y="19341"/>
                </a:cubicBezTo>
                <a:cubicBezTo>
                  <a:pt x="17018" y="18736"/>
                  <a:pt x="17018" y="18736"/>
                  <a:pt x="17018" y="18736"/>
                </a:cubicBezTo>
                <a:cubicBezTo>
                  <a:pt x="17673" y="19039"/>
                  <a:pt x="17673" y="19039"/>
                  <a:pt x="17673" y="19039"/>
                </a:cubicBezTo>
                <a:lnTo>
                  <a:pt x="16364" y="19695"/>
                </a:lnTo>
                <a:close/>
                <a:moveTo>
                  <a:pt x="3164" y="18685"/>
                </a:moveTo>
                <a:cubicBezTo>
                  <a:pt x="1745" y="18080"/>
                  <a:pt x="1745" y="18080"/>
                  <a:pt x="1745" y="18080"/>
                </a:cubicBezTo>
                <a:cubicBezTo>
                  <a:pt x="2509" y="17726"/>
                  <a:pt x="2509" y="17726"/>
                  <a:pt x="2509" y="17726"/>
                </a:cubicBezTo>
                <a:cubicBezTo>
                  <a:pt x="3818" y="18383"/>
                  <a:pt x="3818" y="18383"/>
                  <a:pt x="3818" y="18383"/>
                </a:cubicBezTo>
                <a:lnTo>
                  <a:pt x="3164" y="18685"/>
                </a:lnTo>
                <a:close/>
                <a:moveTo>
                  <a:pt x="18436" y="18685"/>
                </a:moveTo>
                <a:cubicBezTo>
                  <a:pt x="17782" y="18332"/>
                  <a:pt x="17782" y="18332"/>
                  <a:pt x="17782" y="18332"/>
                </a:cubicBezTo>
                <a:cubicBezTo>
                  <a:pt x="19091" y="17726"/>
                  <a:pt x="19091" y="17726"/>
                  <a:pt x="19091" y="17726"/>
                </a:cubicBezTo>
                <a:cubicBezTo>
                  <a:pt x="19855" y="18029"/>
                  <a:pt x="19855" y="18029"/>
                  <a:pt x="19855" y="18029"/>
                </a:cubicBezTo>
                <a:lnTo>
                  <a:pt x="18436" y="18685"/>
                </a:lnTo>
                <a:close/>
                <a:moveTo>
                  <a:pt x="982" y="17676"/>
                </a:moveTo>
                <a:cubicBezTo>
                  <a:pt x="873" y="17626"/>
                  <a:pt x="873" y="17626"/>
                  <a:pt x="873" y="17626"/>
                </a:cubicBezTo>
                <a:cubicBezTo>
                  <a:pt x="327" y="17424"/>
                  <a:pt x="0" y="17121"/>
                  <a:pt x="0" y="16768"/>
                </a:cubicBezTo>
                <a:cubicBezTo>
                  <a:pt x="873" y="16717"/>
                  <a:pt x="873" y="16717"/>
                  <a:pt x="873" y="16717"/>
                </a:cubicBezTo>
                <a:cubicBezTo>
                  <a:pt x="982" y="16969"/>
                  <a:pt x="1200" y="17171"/>
                  <a:pt x="1527" y="17323"/>
                </a:cubicBezTo>
                <a:cubicBezTo>
                  <a:pt x="1636" y="17373"/>
                  <a:pt x="1636" y="17373"/>
                  <a:pt x="1636" y="17373"/>
                </a:cubicBezTo>
                <a:lnTo>
                  <a:pt x="982" y="17676"/>
                </a:lnTo>
                <a:close/>
                <a:moveTo>
                  <a:pt x="20618" y="17676"/>
                </a:moveTo>
                <a:cubicBezTo>
                  <a:pt x="19964" y="17373"/>
                  <a:pt x="19964" y="17373"/>
                  <a:pt x="19964" y="17373"/>
                </a:cubicBezTo>
                <a:cubicBezTo>
                  <a:pt x="19964" y="17323"/>
                  <a:pt x="19964" y="17323"/>
                  <a:pt x="19964" y="17323"/>
                </a:cubicBezTo>
                <a:cubicBezTo>
                  <a:pt x="20400" y="17171"/>
                  <a:pt x="20618" y="16969"/>
                  <a:pt x="20618" y="16717"/>
                </a:cubicBezTo>
                <a:cubicBezTo>
                  <a:pt x="21600" y="16768"/>
                  <a:pt x="21600" y="16768"/>
                  <a:pt x="21600" y="16768"/>
                </a:cubicBezTo>
                <a:cubicBezTo>
                  <a:pt x="21600" y="17121"/>
                  <a:pt x="21273" y="17424"/>
                  <a:pt x="20727" y="17626"/>
                </a:cubicBezTo>
                <a:lnTo>
                  <a:pt x="20618" y="17676"/>
                </a:lnTo>
                <a:close/>
                <a:moveTo>
                  <a:pt x="8509" y="17525"/>
                </a:moveTo>
                <a:cubicBezTo>
                  <a:pt x="7200" y="16919"/>
                  <a:pt x="7200" y="16919"/>
                  <a:pt x="7200" y="16919"/>
                </a:cubicBezTo>
                <a:cubicBezTo>
                  <a:pt x="7527" y="16768"/>
                  <a:pt x="7527" y="16768"/>
                  <a:pt x="7527" y="16768"/>
                </a:cubicBezTo>
                <a:cubicBezTo>
                  <a:pt x="7527" y="16414"/>
                  <a:pt x="7527" y="16414"/>
                  <a:pt x="7527" y="16414"/>
                </a:cubicBezTo>
                <a:cubicBezTo>
                  <a:pt x="8509" y="16414"/>
                  <a:pt x="8509" y="16414"/>
                  <a:pt x="8509" y="16414"/>
                </a:cubicBezTo>
                <a:lnTo>
                  <a:pt x="8509" y="17525"/>
                </a:lnTo>
                <a:close/>
                <a:moveTo>
                  <a:pt x="14182" y="17020"/>
                </a:moveTo>
                <a:cubicBezTo>
                  <a:pt x="13527" y="16717"/>
                  <a:pt x="13527" y="16717"/>
                  <a:pt x="13527" y="16717"/>
                </a:cubicBezTo>
                <a:cubicBezTo>
                  <a:pt x="13636" y="16616"/>
                  <a:pt x="13636" y="16616"/>
                  <a:pt x="13636" y="16616"/>
                </a:cubicBezTo>
                <a:cubicBezTo>
                  <a:pt x="13091" y="16616"/>
                  <a:pt x="13091" y="16616"/>
                  <a:pt x="13091" y="16616"/>
                </a:cubicBezTo>
                <a:cubicBezTo>
                  <a:pt x="13091" y="15708"/>
                  <a:pt x="13091" y="15708"/>
                  <a:pt x="13091" y="15708"/>
                </a:cubicBezTo>
                <a:cubicBezTo>
                  <a:pt x="14073" y="15708"/>
                  <a:pt x="14073" y="15708"/>
                  <a:pt x="14073" y="15708"/>
                </a:cubicBezTo>
                <a:cubicBezTo>
                  <a:pt x="14073" y="16414"/>
                  <a:pt x="14073" y="16414"/>
                  <a:pt x="14073" y="16414"/>
                </a:cubicBezTo>
                <a:cubicBezTo>
                  <a:pt x="14836" y="16061"/>
                  <a:pt x="14836" y="16061"/>
                  <a:pt x="14836" y="16061"/>
                </a:cubicBezTo>
                <a:cubicBezTo>
                  <a:pt x="15491" y="16414"/>
                  <a:pt x="15491" y="16414"/>
                  <a:pt x="15491" y="16414"/>
                </a:cubicBezTo>
                <a:lnTo>
                  <a:pt x="14182" y="17020"/>
                </a:lnTo>
                <a:close/>
                <a:moveTo>
                  <a:pt x="6436" y="16566"/>
                </a:moveTo>
                <a:cubicBezTo>
                  <a:pt x="5018" y="15910"/>
                  <a:pt x="5018" y="15910"/>
                  <a:pt x="5018" y="15910"/>
                </a:cubicBezTo>
                <a:cubicBezTo>
                  <a:pt x="5782" y="15607"/>
                  <a:pt x="5782" y="15607"/>
                  <a:pt x="5782" y="15607"/>
                </a:cubicBezTo>
                <a:cubicBezTo>
                  <a:pt x="7091" y="16212"/>
                  <a:pt x="7091" y="16212"/>
                  <a:pt x="7091" y="16212"/>
                </a:cubicBezTo>
                <a:lnTo>
                  <a:pt x="6436" y="16566"/>
                </a:lnTo>
                <a:close/>
                <a:moveTo>
                  <a:pt x="982" y="16313"/>
                </a:moveTo>
                <a:cubicBezTo>
                  <a:pt x="0" y="16162"/>
                  <a:pt x="0" y="16162"/>
                  <a:pt x="0" y="16162"/>
                </a:cubicBezTo>
                <a:cubicBezTo>
                  <a:pt x="218" y="15910"/>
                  <a:pt x="436" y="15708"/>
                  <a:pt x="873" y="15506"/>
                </a:cubicBezTo>
                <a:cubicBezTo>
                  <a:pt x="982" y="15455"/>
                  <a:pt x="1200" y="15405"/>
                  <a:pt x="1309" y="15355"/>
                </a:cubicBezTo>
                <a:cubicBezTo>
                  <a:pt x="1855" y="15708"/>
                  <a:pt x="1855" y="15708"/>
                  <a:pt x="1855" y="15708"/>
                </a:cubicBezTo>
                <a:cubicBezTo>
                  <a:pt x="1745" y="15758"/>
                  <a:pt x="1636" y="15758"/>
                  <a:pt x="1527" y="15809"/>
                </a:cubicBezTo>
                <a:cubicBezTo>
                  <a:pt x="1309" y="15960"/>
                  <a:pt x="1091" y="16112"/>
                  <a:pt x="982" y="16313"/>
                </a:cubicBezTo>
                <a:close/>
                <a:moveTo>
                  <a:pt x="20618" y="16263"/>
                </a:moveTo>
                <a:cubicBezTo>
                  <a:pt x="20509" y="16112"/>
                  <a:pt x="20291" y="15960"/>
                  <a:pt x="19964" y="15809"/>
                </a:cubicBezTo>
                <a:cubicBezTo>
                  <a:pt x="19636" y="15657"/>
                  <a:pt x="19091" y="15556"/>
                  <a:pt x="18655" y="15506"/>
                </a:cubicBezTo>
                <a:cubicBezTo>
                  <a:pt x="18655" y="15052"/>
                  <a:pt x="18655" y="15052"/>
                  <a:pt x="18655" y="15052"/>
                </a:cubicBezTo>
                <a:cubicBezTo>
                  <a:pt x="19418" y="15102"/>
                  <a:pt x="20182" y="15254"/>
                  <a:pt x="20727" y="15506"/>
                </a:cubicBezTo>
                <a:cubicBezTo>
                  <a:pt x="21055" y="15708"/>
                  <a:pt x="21382" y="15910"/>
                  <a:pt x="21491" y="16162"/>
                </a:cubicBezTo>
                <a:lnTo>
                  <a:pt x="20618" y="16263"/>
                </a:lnTo>
                <a:close/>
                <a:moveTo>
                  <a:pt x="16364" y="16011"/>
                </a:moveTo>
                <a:cubicBezTo>
                  <a:pt x="15600" y="15708"/>
                  <a:pt x="15600" y="15708"/>
                  <a:pt x="15600" y="15708"/>
                </a:cubicBezTo>
                <a:cubicBezTo>
                  <a:pt x="16036" y="15506"/>
                  <a:pt x="16036" y="15506"/>
                  <a:pt x="16036" y="15506"/>
                </a:cubicBezTo>
                <a:cubicBezTo>
                  <a:pt x="16473" y="15355"/>
                  <a:pt x="16909" y="15203"/>
                  <a:pt x="17345" y="15153"/>
                </a:cubicBezTo>
                <a:cubicBezTo>
                  <a:pt x="17673" y="15556"/>
                  <a:pt x="17673" y="15556"/>
                  <a:pt x="17673" y="15556"/>
                </a:cubicBezTo>
                <a:cubicBezTo>
                  <a:pt x="17345" y="15607"/>
                  <a:pt x="17018" y="15708"/>
                  <a:pt x="16800" y="15809"/>
                </a:cubicBezTo>
                <a:lnTo>
                  <a:pt x="16364" y="16011"/>
                </a:lnTo>
                <a:close/>
                <a:moveTo>
                  <a:pt x="8509" y="15859"/>
                </a:moveTo>
                <a:cubicBezTo>
                  <a:pt x="7527" y="15859"/>
                  <a:pt x="7527" y="15859"/>
                  <a:pt x="7527" y="15859"/>
                </a:cubicBezTo>
                <a:cubicBezTo>
                  <a:pt x="7527" y="14951"/>
                  <a:pt x="7527" y="14951"/>
                  <a:pt x="7527" y="14951"/>
                </a:cubicBezTo>
                <a:cubicBezTo>
                  <a:pt x="8509" y="14951"/>
                  <a:pt x="8509" y="14951"/>
                  <a:pt x="8509" y="14951"/>
                </a:cubicBezTo>
                <a:lnTo>
                  <a:pt x="8509" y="15859"/>
                </a:lnTo>
                <a:close/>
                <a:moveTo>
                  <a:pt x="4255" y="15657"/>
                </a:moveTo>
                <a:cubicBezTo>
                  <a:pt x="3818" y="15506"/>
                  <a:pt x="3273" y="15506"/>
                  <a:pt x="2727" y="15556"/>
                </a:cubicBezTo>
                <a:cubicBezTo>
                  <a:pt x="2509" y="15102"/>
                  <a:pt x="2509" y="15102"/>
                  <a:pt x="2509" y="15102"/>
                </a:cubicBezTo>
                <a:cubicBezTo>
                  <a:pt x="3273" y="15001"/>
                  <a:pt x="4036" y="15052"/>
                  <a:pt x="4691" y="15254"/>
                </a:cubicBezTo>
                <a:lnTo>
                  <a:pt x="4255" y="15657"/>
                </a:lnTo>
                <a:close/>
                <a:moveTo>
                  <a:pt x="14073" y="15203"/>
                </a:moveTo>
                <a:cubicBezTo>
                  <a:pt x="13091" y="15203"/>
                  <a:pt x="13091" y="15203"/>
                  <a:pt x="13091" y="15203"/>
                </a:cubicBezTo>
                <a:cubicBezTo>
                  <a:pt x="13091" y="14295"/>
                  <a:pt x="13091" y="14295"/>
                  <a:pt x="13091" y="14295"/>
                </a:cubicBezTo>
                <a:cubicBezTo>
                  <a:pt x="14073" y="14295"/>
                  <a:pt x="14073" y="14295"/>
                  <a:pt x="14073" y="14295"/>
                </a:cubicBezTo>
                <a:lnTo>
                  <a:pt x="14073" y="15203"/>
                </a:lnTo>
                <a:close/>
                <a:moveTo>
                  <a:pt x="8509" y="14446"/>
                </a:moveTo>
                <a:cubicBezTo>
                  <a:pt x="7527" y="14446"/>
                  <a:pt x="7527" y="14446"/>
                  <a:pt x="7527" y="14446"/>
                </a:cubicBezTo>
                <a:cubicBezTo>
                  <a:pt x="7527" y="13538"/>
                  <a:pt x="7527" y="13538"/>
                  <a:pt x="7527" y="13538"/>
                </a:cubicBezTo>
                <a:cubicBezTo>
                  <a:pt x="8509" y="13538"/>
                  <a:pt x="8509" y="13538"/>
                  <a:pt x="8509" y="13538"/>
                </a:cubicBezTo>
                <a:lnTo>
                  <a:pt x="8509" y="14446"/>
                </a:lnTo>
                <a:close/>
                <a:moveTo>
                  <a:pt x="14073" y="13790"/>
                </a:moveTo>
                <a:cubicBezTo>
                  <a:pt x="13091" y="13790"/>
                  <a:pt x="13091" y="13790"/>
                  <a:pt x="13091" y="13790"/>
                </a:cubicBezTo>
                <a:cubicBezTo>
                  <a:pt x="13091" y="12882"/>
                  <a:pt x="13091" y="12882"/>
                  <a:pt x="13091" y="12882"/>
                </a:cubicBezTo>
                <a:cubicBezTo>
                  <a:pt x="14073" y="12882"/>
                  <a:pt x="14073" y="12882"/>
                  <a:pt x="14073" y="12882"/>
                </a:cubicBezTo>
                <a:lnTo>
                  <a:pt x="14073" y="13790"/>
                </a:lnTo>
                <a:close/>
                <a:moveTo>
                  <a:pt x="8509" y="13033"/>
                </a:moveTo>
                <a:cubicBezTo>
                  <a:pt x="7527" y="13033"/>
                  <a:pt x="7527" y="13033"/>
                  <a:pt x="7527" y="13033"/>
                </a:cubicBezTo>
                <a:cubicBezTo>
                  <a:pt x="7527" y="12125"/>
                  <a:pt x="7527" y="12125"/>
                  <a:pt x="7527" y="12125"/>
                </a:cubicBezTo>
                <a:cubicBezTo>
                  <a:pt x="8509" y="12125"/>
                  <a:pt x="8509" y="12125"/>
                  <a:pt x="8509" y="12125"/>
                </a:cubicBezTo>
                <a:lnTo>
                  <a:pt x="8509" y="13033"/>
                </a:lnTo>
                <a:close/>
                <a:moveTo>
                  <a:pt x="14073" y="12377"/>
                </a:moveTo>
                <a:cubicBezTo>
                  <a:pt x="13091" y="12377"/>
                  <a:pt x="13091" y="12377"/>
                  <a:pt x="13091" y="12377"/>
                </a:cubicBezTo>
                <a:cubicBezTo>
                  <a:pt x="13091" y="11469"/>
                  <a:pt x="13091" y="11469"/>
                  <a:pt x="13091" y="11469"/>
                </a:cubicBezTo>
                <a:cubicBezTo>
                  <a:pt x="14073" y="11469"/>
                  <a:pt x="14073" y="11469"/>
                  <a:pt x="14073" y="11469"/>
                </a:cubicBezTo>
                <a:lnTo>
                  <a:pt x="14073" y="12377"/>
                </a:lnTo>
                <a:close/>
                <a:moveTo>
                  <a:pt x="8509" y="11620"/>
                </a:moveTo>
                <a:cubicBezTo>
                  <a:pt x="7527" y="11620"/>
                  <a:pt x="7527" y="11620"/>
                  <a:pt x="7527" y="11620"/>
                </a:cubicBezTo>
                <a:cubicBezTo>
                  <a:pt x="7527" y="10712"/>
                  <a:pt x="7527" y="10712"/>
                  <a:pt x="7527" y="10712"/>
                </a:cubicBezTo>
                <a:cubicBezTo>
                  <a:pt x="8509" y="10712"/>
                  <a:pt x="8509" y="10712"/>
                  <a:pt x="8509" y="10712"/>
                </a:cubicBezTo>
                <a:lnTo>
                  <a:pt x="8509" y="11620"/>
                </a:lnTo>
                <a:close/>
                <a:moveTo>
                  <a:pt x="14073" y="10964"/>
                </a:moveTo>
                <a:cubicBezTo>
                  <a:pt x="13091" y="10964"/>
                  <a:pt x="13091" y="10964"/>
                  <a:pt x="13091" y="10964"/>
                </a:cubicBezTo>
                <a:cubicBezTo>
                  <a:pt x="13091" y="10055"/>
                  <a:pt x="13091" y="10055"/>
                  <a:pt x="13091" y="10055"/>
                </a:cubicBezTo>
                <a:cubicBezTo>
                  <a:pt x="14073" y="10055"/>
                  <a:pt x="14073" y="10055"/>
                  <a:pt x="14073" y="10055"/>
                </a:cubicBezTo>
                <a:lnTo>
                  <a:pt x="14073" y="10964"/>
                </a:lnTo>
                <a:close/>
                <a:moveTo>
                  <a:pt x="8509" y="10207"/>
                </a:moveTo>
                <a:cubicBezTo>
                  <a:pt x="7527" y="10207"/>
                  <a:pt x="7527" y="10207"/>
                  <a:pt x="7527" y="10207"/>
                </a:cubicBezTo>
                <a:cubicBezTo>
                  <a:pt x="7527" y="9298"/>
                  <a:pt x="7527" y="9298"/>
                  <a:pt x="7527" y="9298"/>
                </a:cubicBezTo>
                <a:cubicBezTo>
                  <a:pt x="8509" y="9298"/>
                  <a:pt x="8509" y="9298"/>
                  <a:pt x="8509" y="9298"/>
                </a:cubicBezTo>
                <a:lnTo>
                  <a:pt x="8509" y="10207"/>
                </a:lnTo>
                <a:close/>
                <a:moveTo>
                  <a:pt x="14073" y="9500"/>
                </a:moveTo>
                <a:cubicBezTo>
                  <a:pt x="13091" y="9500"/>
                  <a:pt x="13091" y="9500"/>
                  <a:pt x="13091" y="9500"/>
                </a:cubicBezTo>
                <a:cubicBezTo>
                  <a:pt x="13091" y="8642"/>
                  <a:pt x="13091" y="8642"/>
                  <a:pt x="13091" y="8642"/>
                </a:cubicBezTo>
                <a:cubicBezTo>
                  <a:pt x="14073" y="8642"/>
                  <a:pt x="14073" y="8642"/>
                  <a:pt x="14073" y="8642"/>
                </a:cubicBezTo>
                <a:lnTo>
                  <a:pt x="14073" y="9500"/>
                </a:lnTo>
                <a:close/>
                <a:moveTo>
                  <a:pt x="8509" y="8794"/>
                </a:moveTo>
                <a:cubicBezTo>
                  <a:pt x="7527" y="8794"/>
                  <a:pt x="7527" y="8794"/>
                  <a:pt x="7527" y="8794"/>
                </a:cubicBezTo>
                <a:cubicBezTo>
                  <a:pt x="7527" y="7885"/>
                  <a:pt x="7527" y="7885"/>
                  <a:pt x="7527" y="7885"/>
                </a:cubicBezTo>
                <a:cubicBezTo>
                  <a:pt x="8509" y="7885"/>
                  <a:pt x="8509" y="7885"/>
                  <a:pt x="8509" y="7885"/>
                </a:cubicBezTo>
                <a:lnTo>
                  <a:pt x="8509" y="8794"/>
                </a:lnTo>
                <a:close/>
                <a:moveTo>
                  <a:pt x="14073" y="8087"/>
                </a:moveTo>
                <a:cubicBezTo>
                  <a:pt x="13091" y="8087"/>
                  <a:pt x="13091" y="8087"/>
                  <a:pt x="13091" y="8087"/>
                </a:cubicBezTo>
                <a:cubicBezTo>
                  <a:pt x="13091" y="7229"/>
                  <a:pt x="13091" y="7229"/>
                  <a:pt x="13091" y="7229"/>
                </a:cubicBezTo>
                <a:cubicBezTo>
                  <a:pt x="14073" y="7229"/>
                  <a:pt x="14073" y="7229"/>
                  <a:pt x="14073" y="7229"/>
                </a:cubicBezTo>
                <a:lnTo>
                  <a:pt x="14073" y="8087"/>
                </a:lnTo>
                <a:close/>
                <a:moveTo>
                  <a:pt x="8509" y="7381"/>
                </a:moveTo>
                <a:cubicBezTo>
                  <a:pt x="7527" y="7381"/>
                  <a:pt x="7527" y="7381"/>
                  <a:pt x="7527" y="7381"/>
                </a:cubicBezTo>
                <a:cubicBezTo>
                  <a:pt x="7527" y="6472"/>
                  <a:pt x="7527" y="6472"/>
                  <a:pt x="7527" y="6472"/>
                </a:cubicBezTo>
                <a:cubicBezTo>
                  <a:pt x="8509" y="6472"/>
                  <a:pt x="8509" y="6472"/>
                  <a:pt x="8509" y="6472"/>
                </a:cubicBezTo>
                <a:lnTo>
                  <a:pt x="8509" y="7381"/>
                </a:lnTo>
                <a:close/>
                <a:moveTo>
                  <a:pt x="14073" y="6674"/>
                </a:moveTo>
                <a:cubicBezTo>
                  <a:pt x="13091" y="6674"/>
                  <a:pt x="13091" y="6674"/>
                  <a:pt x="13091" y="6674"/>
                </a:cubicBezTo>
                <a:cubicBezTo>
                  <a:pt x="13091" y="5816"/>
                  <a:pt x="13091" y="5816"/>
                  <a:pt x="13091" y="5816"/>
                </a:cubicBezTo>
                <a:cubicBezTo>
                  <a:pt x="14073" y="5816"/>
                  <a:pt x="14073" y="5816"/>
                  <a:pt x="14073" y="5816"/>
                </a:cubicBezTo>
                <a:lnTo>
                  <a:pt x="14073" y="6674"/>
                </a:lnTo>
                <a:close/>
                <a:moveTo>
                  <a:pt x="8509" y="5917"/>
                </a:moveTo>
                <a:cubicBezTo>
                  <a:pt x="7527" y="5917"/>
                  <a:pt x="7527" y="5917"/>
                  <a:pt x="7527" y="5917"/>
                </a:cubicBezTo>
                <a:cubicBezTo>
                  <a:pt x="7527" y="5059"/>
                  <a:pt x="7527" y="5059"/>
                  <a:pt x="7527" y="5059"/>
                </a:cubicBezTo>
                <a:cubicBezTo>
                  <a:pt x="8509" y="5059"/>
                  <a:pt x="8509" y="5059"/>
                  <a:pt x="8509" y="5059"/>
                </a:cubicBezTo>
                <a:lnTo>
                  <a:pt x="8509" y="5917"/>
                </a:lnTo>
                <a:close/>
                <a:moveTo>
                  <a:pt x="14073" y="5261"/>
                </a:moveTo>
                <a:cubicBezTo>
                  <a:pt x="13091" y="5261"/>
                  <a:pt x="13091" y="5261"/>
                  <a:pt x="13091" y="5261"/>
                </a:cubicBezTo>
                <a:cubicBezTo>
                  <a:pt x="13091" y="4403"/>
                  <a:pt x="13091" y="4403"/>
                  <a:pt x="13091" y="4403"/>
                </a:cubicBezTo>
                <a:cubicBezTo>
                  <a:pt x="14073" y="4403"/>
                  <a:pt x="14073" y="4403"/>
                  <a:pt x="14073" y="4403"/>
                </a:cubicBezTo>
                <a:lnTo>
                  <a:pt x="14073" y="5261"/>
                </a:lnTo>
                <a:close/>
                <a:moveTo>
                  <a:pt x="8509" y="4504"/>
                </a:moveTo>
                <a:cubicBezTo>
                  <a:pt x="7527" y="4504"/>
                  <a:pt x="7527" y="4504"/>
                  <a:pt x="7527" y="4504"/>
                </a:cubicBezTo>
                <a:cubicBezTo>
                  <a:pt x="7527" y="3646"/>
                  <a:pt x="7527" y="3646"/>
                  <a:pt x="7527" y="3646"/>
                </a:cubicBezTo>
                <a:cubicBezTo>
                  <a:pt x="8509" y="3646"/>
                  <a:pt x="8509" y="3646"/>
                  <a:pt x="8509" y="3646"/>
                </a:cubicBezTo>
                <a:lnTo>
                  <a:pt x="8509" y="4504"/>
                </a:lnTo>
                <a:close/>
                <a:moveTo>
                  <a:pt x="14073" y="3848"/>
                </a:moveTo>
                <a:cubicBezTo>
                  <a:pt x="13091" y="3848"/>
                  <a:pt x="13091" y="3848"/>
                  <a:pt x="13091" y="3848"/>
                </a:cubicBezTo>
                <a:cubicBezTo>
                  <a:pt x="13091" y="2990"/>
                  <a:pt x="13091" y="2990"/>
                  <a:pt x="13091" y="2990"/>
                </a:cubicBezTo>
                <a:cubicBezTo>
                  <a:pt x="14073" y="2990"/>
                  <a:pt x="14073" y="2990"/>
                  <a:pt x="14073" y="2990"/>
                </a:cubicBezTo>
                <a:lnTo>
                  <a:pt x="14073" y="3848"/>
                </a:lnTo>
                <a:close/>
                <a:moveTo>
                  <a:pt x="8509" y="3091"/>
                </a:moveTo>
                <a:cubicBezTo>
                  <a:pt x="7527" y="3091"/>
                  <a:pt x="7527" y="3091"/>
                  <a:pt x="7527" y="3091"/>
                </a:cubicBezTo>
                <a:cubicBezTo>
                  <a:pt x="7527" y="2233"/>
                  <a:pt x="7527" y="2233"/>
                  <a:pt x="7527" y="2233"/>
                </a:cubicBezTo>
                <a:cubicBezTo>
                  <a:pt x="8509" y="2233"/>
                  <a:pt x="8509" y="2233"/>
                  <a:pt x="8509" y="2233"/>
                </a:cubicBezTo>
                <a:lnTo>
                  <a:pt x="8509" y="3091"/>
                </a:lnTo>
                <a:close/>
                <a:moveTo>
                  <a:pt x="14073" y="2435"/>
                </a:moveTo>
                <a:cubicBezTo>
                  <a:pt x="13091" y="2435"/>
                  <a:pt x="13091" y="2435"/>
                  <a:pt x="13091" y="2435"/>
                </a:cubicBezTo>
                <a:cubicBezTo>
                  <a:pt x="13091" y="1577"/>
                  <a:pt x="13091" y="1577"/>
                  <a:pt x="13091" y="1577"/>
                </a:cubicBezTo>
                <a:cubicBezTo>
                  <a:pt x="14073" y="1577"/>
                  <a:pt x="14073" y="1577"/>
                  <a:pt x="14073" y="1577"/>
                </a:cubicBezTo>
                <a:lnTo>
                  <a:pt x="14073" y="2435"/>
                </a:lnTo>
                <a:close/>
                <a:moveTo>
                  <a:pt x="8509" y="1678"/>
                </a:moveTo>
                <a:cubicBezTo>
                  <a:pt x="7527" y="1678"/>
                  <a:pt x="7527" y="1678"/>
                  <a:pt x="7527" y="1678"/>
                </a:cubicBezTo>
                <a:cubicBezTo>
                  <a:pt x="7527" y="1526"/>
                  <a:pt x="7527" y="1526"/>
                  <a:pt x="7527" y="1526"/>
                </a:cubicBezTo>
                <a:cubicBezTo>
                  <a:pt x="7527" y="1224"/>
                  <a:pt x="7636" y="971"/>
                  <a:pt x="7964" y="719"/>
                </a:cubicBezTo>
                <a:cubicBezTo>
                  <a:pt x="8836" y="971"/>
                  <a:pt x="8836" y="971"/>
                  <a:pt x="8836" y="971"/>
                </a:cubicBezTo>
                <a:cubicBezTo>
                  <a:pt x="8618" y="1123"/>
                  <a:pt x="8509" y="1325"/>
                  <a:pt x="8509" y="1526"/>
                </a:cubicBezTo>
                <a:lnTo>
                  <a:pt x="8509" y="1678"/>
                </a:lnTo>
                <a:close/>
                <a:moveTo>
                  <a:pt x="12873" y="1123"/>
                </a:moveTo>
                <a:cubicBezTo>
                  <a:pt x="12764" y="870"/>
                  <a:pt x="12327" y="719"/>
                  <a:pt x="11891" y="568"/>
                </a:cubicBezTo>
                <a:cubicBezTo>
                  <a:pt x="12327" y="164"/>
                  <a:pt x="12327" y="164"/>
                  <a:pt x="12327" y="164"/>
                </a:cubicBezTo>
                <a:cubicBezTo>
                  <a:pt x="12982" y="366"/>
                  <a:pt x="13527" y="618"/>
                  <a:pt x="13855" y="971"/>
                </a:cubicBezTo>
                <a:lnTo>
                  <a:pt x="12873" y="1123"/>
                </a:lnTo>
                <a:close/>
                <a:moveTo>
                  <a:pt x="9491" y="669"/>
                </a:moveTo>
                <a:cubicBezTo>
                  <a:pt x="8945" y="265"/>
                  <a:pt x="8945" y="265"/>
                  <a:pt x="8945" y="265"/>
                </a:cubicBezTo>
                <a:cubicBezTo>
                  <a:pt x="9600" y="63"/>
                  <a:pt x="10364" y="-38"/>
                  <a:pt x="11018" y="12"/>
                </a:cubicBezTo>
                <a:cubicBezTo>
                  <a:pt x="11018" y="467"/>
                  <a:pt x="11018" y="467"/>
                  <a:pt x="11018" y="467"/>
                </a:cubicBezTo>
                <a:cubicBezTo>
                  <a:pt x="10473" y="467"/>
                  <a:pt x="9927" y="517"/>
                  <a:pt x="9491" y="669"/>
                </a:cubicBezTo>
                <a:close/>
              </a:path>
            </a:pathLst>
          </a:cu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26" name="Freeform 8"/>
          <p:cNvSpPr/>
          <p:nvPr/>
        </p:nvSpPr>
        <p:spPr>
          <a:xfrm>
            <a:off x="9216041" y="528130"/>
            <a:ext cx="513673" cy="519485"/>
          </a:xfrm>
          <a:custGeom>
            <a:avLst/>
            <a:gdLst/>
            <a:ahLst/>
            <a:cxnLst>
              <a:cxn ang="0">
                <a:pos x="wd2" y="hd2"/>
              </a:cxn>
              <a:cxn ang="5400000">
                <a:pos x="wd2" y="hd2"/>
              </a:cxn>
              <a:cxn ang="10800000">
                <a:pos x="wd2" y="hd2"/>
              </a:cxn>
              <a:cxn ang="16200000">
                <a:pos x="wd2" y="hd2"/>
              </a:cxn>
            </a:cxnLst>
            <a:rect l="0" t="0" r="r" b="b"/>
            <a:pathLst>
              <a:path w="21600" h="21548" extrusionOk="0">
                <a:moveTo>
                  <a:pt x="11456" y="21548"/>
                </a:moveTo>
                <a:cubicBezTo>
                  <a:pt x="11218" y="20755"/>
                  <a:pt x="11218" y="20755"/>
                  <a:pt x="11218" y="20755"/>
                </a:cubicBezTo>
                <a:cubicBezTo>
                  <a:pt x="11695" y="20666"/>
                  <a:pt x="12053" y="20402"/>
                  <a:pt x="12172" y="20049"/>
                </a:cubicBezTo>
                <a:cubicBezTo>
                  <a:pt x="13246" y="20226"/>
                  <a:pt x="13246" y="20226"/>
                  <a:pt x="13246" y="20226"/>
                </a:cubicBezTo>
                <a:cubicBezTo>
                  <a:pt x="13008" y="20843"/>
                  <a:pt x="12292" y="21372"/>
                  <a:pt x="11456" y="21548"/>
                </a:cubicBezTo>
                <a:close/>
                <a:moveTo>
                  <a:pt x="9905" y="21460"/>
                </a:moveTo>
                <a:cubicBezTo>
                  <a:pt x="9070" y="21284"/>
                  <a:pt x="8473" y="20666"/>
                  <a:pt x="8354" y="19961"/>
                </a:cubicBezTo>
                <a:cubicBezTo>
                  <a:pt x="9428" y="19873"/>
                  <a:pt x="9428" y="19873"/>
                  <a:pt x="9428" y="19873"/>
                </a:cubicBezTo>
                <a:cubicBezTo>
                  <a:pt x="9428" y="20314"/>
                  <a:pt x="9786" y="20578"/>
                  <a:pt x="10263" y="20755"/>
                </a:cubicBezTo>
                <a:lnTo>
                  <a:pt x="9905" y="21460"/>
                </a:lnTo>
                <a:close/>
                <a:moveTo>
                  <a:pt x="13246" y="19168"/>
                </a:moveTo>
                <a:cubicBezTo>
                  <a:pt x="12172" y="19168"/>
                  <a:pt x="12172" y="19168"/>
                  <a:pt x="12172" y="19168"/>
                </a:cubicBezTo>
                <a:cubicBezTo>
                  <a:pt x="12172" y="17669"/>
                  <a:pt x="12172" y="17669"/>
                  <a:pt x="12172" y="17669"/>
                </a:cubicBezTo>
                <a:cubicBezTo>
                  <a:pt x="13246" y="17669"/>
                  <a:pt x="13246" y="17669"/>
                  <a:pt x="13246" y="17669"/>
                </a:cubicBezTo>
                <a:lnTo>
                  <a:pt x="13246" y="19168"/>
                </a:lnTo>
                <a:close/>
                <a:moveTo>
                  <a:pt x="9428" y="18991"/>
                </a:moveTo>
                <a:cubicBezTo>
                  <a:pt x="8354" y="18991"/>
                  <a:pt x="8354" y="18991"/>
                  <a:pt x="8354" y="18991"/>
                </a:cubicBezTo>
                <a:cubicBezTo>
                  <a:pt x="8354" y="17492"/>
                  <a:pt x="8354" y="17492"/>
                  <a:pt x="8354" y="17492"/>
                </a:cubicBezTo>
                <a:cubicBezTo>
                  <a:pt x="9428" y="17492"/>
                  <a:pt x="9428" y="17492"/>
                  <a:pt x="9428" y="17492"/>
                </a:cubicBezTo>
                <a:lnTo>
                  <a:pt x="9428" y="18991"/>
                </a:lnTo>
                <a:close/>
                <a:moveTo>
                  <a:pt x="13246" y="16699"/>
                </a:moveTo>
                <a:cubicBezTo>
                  <a:pt x="12172" y="16699"/>
                  <a:pt x="12172" y="16699"/>
                  <a:pt x="12172" y="16699"/>
                </a:cubicBezTo>
                <a:cubicBezTo>
                  <a:pt x="12172" y="15200"/>
                  <a:pt x="12172" y="15200"/>
                  <a:pt x="12172" y="15200"/>
                </a:cubicBezTo>
                <a:cubicBezTo>
                  <a:pt x="13246" y="15200"/>
                  <a:pt x="13246" y="15200"/>
                  <a:pt x="13246" y="15200"/>
                </a:cubicBezTo>
                <a:lnTo>
                  <a:pt x="13246" y="16699"/>
                </a:lnTo>
                <a:close/>
                <a:moveTo>
                  <a:pt x="9428" y="16523"/>
                </a:moveTo>
                <a:cubicBezTo>
                  <a:pt x="8354" y="16523"/>
                  <a:pt x="8354" y="16523"/>
                  <a:pt x="8354" y="16523"/>
                </a:cubicBezTo>
                <a:cubicBezTo>
                  <a:pt x="8354" y="15024"/>
                  <a:pt x="8354" y="15024"/>
                  <a:pt x="8354" y="15024"/>
                </a:cubicBezTo>
                <a:cubicBezTo>
                  <a:pt x="9428" y="15024"/>
                  <a:pt x="9428" y="15024"/>
                  <a:pt x="9428" y="15024"/>
                </a:cubicBezTo>
                <a:lnTo>
                  <a:pt x="9428" y="16523"/>
                </a:lnTo>
                <a:close/>
                <a:moveTo>
                  <a:pt x="13246" y="14230"/>
                </a:moveTo>
                <a:cubicBezTo>
                  <a:pt x="12172" y="14230"/>
                  <a:pt x="12172" y="14230"/>
                  <a:pt x="12172" y="14230"/>
                </a:cubicBezTo>
                <a:cubicBezTo>
                  <a:pt x="12172" y="12732"/>
                  <a:pt x="12172" y="12732"/>
                  <a:pt x="12172" y="12732"/>
                </a:cubicBezTo>
                <a:cubicBezTo>
                  <a:pt x="13246" y="12732"/>
                  <a:pt x="13246" y="12732"/>
                  <a:pt x="13246" y="12732"/>
                </a:cubicBezTo>
                <a:lnTo>
                  <a:pt x="13246" y="14230"/>
                </a:lnTo>
                <a:close/>
                <a:moveTo>
                  <a:pt x="9428" y="14054"/>
                </a:moveTo>
                <a:cubicBezTo>
                  <a:pt x="8354" y="14054"/>
                  <a:pt x="8354" y="14054"/>
                  <a:pt x="8354" y="14054"/>
                </a:cubicBezTo>
                <a:cubicBezTo>
                  <a:pt x="8354" y="12555"/>
                  <a:pt x="8354" y="12555"/>
                  <a:pt x="8354" y="12555"/>
                </a:cubicBezTo>
                <a:cubicBezTo>
                  <a:pt x="9428" y="12555"/>
                  <a:pt x="9428" y="12555"/>
                  <a:pt x="9428" y="12555"/>
                </a:cubicBezTo>
                <a:lnTo>
                  <a:pt x="9428" y="14054"/>
                </a:lnTo>
                <a:close/>
                <a:moveTo>
                  <a:pt x="13246" y="11762"/>
                </a:moveTo>
                <a:cubicBezTo>
                  <a:pt x="12172" y="11762"/>
                  <a:pt x="12172" y="11762"/>
                  <a:pt x="12172" y="11762"/>
                </a:cubicBezTo>
                <a:cubicBezTo>
                  <a:pt x="12172" y="10263"/>
                  <a:pt x="12172" y="10263"/>
                  <a:pt x="12172" y="10263"/>
                </a:cubicBezTo>
                <a:cubicBezTo>
                  <a:pt x="13246" y="10263"/>
                  <a:pt x="13246" y="10263"/>
                  <a:pt x="13246" y="10263"/>
                </a:cubicBezTo>
                <a:lnTo>
                  <a:pt x="13246" y="11762"/>
                </a:lnTo>
                <a:close/>
                <a:moveTo>
                  <a:pt x="9428" y="11586"/>
                </a:moveTo>
                <a:cubicBezTo>
                  <a:pt x="8354" y="11586"/>
                  <a:pt x="8354" y="11586"/>
                  <a:pt x="8354" y="11586"/>
                </a:cubicBezTo>
                <a:cubicBezTo>
                  <a:pt x="8354" y="10087"/>
                  <a:pt x="8354" y="10087"/>
                  <a:pt x="8354" y="10087"/>
                </a:cubicBezTo>
                <a:cubicBezTo>
                  <a:pt x="9428" y="10087"/>
                  <a:pt x="9428" y="10087"/>
                  <a:pt x="9428" y="10087"/>
                </a:cubicBezTo>
                <a:lnTo>
                  <a:pt x="9428" y="11586"/>
                </a:lnTo>
                <a:close/>
                <a:moveTo>
                  <a:pt x="19094" y="9822"/>
                </a:moveTo>
                <a:cubicBezTo>
                  <a:pt x="18855" y="9822"/>
                  <a:pt x="18736" y="9822"/>
                  <a:pt x="18497" y="9734"/>
                </a:cubicBezTo>
                <a:cubicBezTo>
                  <a:pt x="18736" y="9029"/>
                  <a:pt x="18736" y="9029"/>
                  <a:pt x="18736" y="9029"/>
                </a:cubicBezTo>
                <a:cubicBezTo>
                  <a:pt x="19213" y="9117"/>
                  <a:pt x="19810" y="9029"/>
                  <a:pt x="20168" y="8764"/>
                </a:cubicBezTo>
                <a:cubicBezTo>
                  <a:pt x="20884" y="9293"/>
                  <a:pt x="20884" y="9293"/>
                  <a:pt x="20884" y="9293"/>
                </a:cubicBezTo>
                <a:cubicBezTo>
                  <a:pt x="20884" y="9293"/>
                  <a:pt x="20884" y="9293"/>
                  <a:pt x="20884" y="9293"/>
                </a:cubicBezTo>
                <a:cubicBezTo>
                  <a:pt x="20407" y="9646"/>
                  <a:pt x="19810" y="9822"/>
                  <a:pt x="19094" y="9822"/>
                </a:cubicBezTo>
                <a:close/>
                <a:moveTo>
                  <a:pt x="3103" y="9734"/>
                </a:moveTo>
                <a:cubicBezTo>
                  <a:pt x="2864" y="9029"/>
                  <a:pt x="2864" y="9029"/>
                  <a:pt x="2864" y="9029"/>
                </a:cubicBezTo>
                <a:cubicBezTo>
                  <a:pt x="3103" y="8941"/>
                  <a:pt x="3341" y="8852"/>
                  <a:pt x="3461" y="8764"/>
                </a:cubicBezTo>
                <a:cubicBezTo>
                  <a:pt x="5012" y="7618"/>
                  <a:pt x="5012" y="7618"/>
                  <a:pt x="5012" y="7618"/>
                </a:cubicBezTo>
                <a:cubicBezTo>
                  <a:pt x="5728" y="8235"/>
                  <a:pt x="5728" y="8235"/>
                  <a:pt x="5728" y="8235"/>
                </a:cubicBezTo>
                <a:cubicBezTo>
                  <a:pt x="4296" y="9293"/>
                  <a:pt x="4296" y="9293"/>
                  <a:pt x="4296" y="9293"/>
                </a:cubicBezTo>
                <a:cubicBezTo>
                  <a:pt x="3938" y="9558"/>
                  <a:pt x="3580" y="9646"/>
                  <a:pt x="3103" y="9734"/>
                </a:cubicBezTo>
                <a:close/>
                <a:moveTo>
                  <a:pt x="1551" y="9734"/>
                </a:moveTo>
                <a:cubicBezTo>
                  <a:pt x="1313" y="9646"/>
                  <a:pt x="955" y="9470"/>
                  <a:pt x="716" y="9293"/>
                </a:cubicBezTo>
                <a:cubicBezTo>
                  <a:pt x="358" y="9029"/>
                  <a:pt x="119" y="8676"/>
                  <a:pt x="0" y="8235"/>
                </a:cubicBezTo>
                <a:cubicBezTo>
                  <a:pt x="1074" y="8147"/>
                  <a:pt x="1074" y="8147"/>
                  <a:pt x="1074" y="8147"/>
                </a:cubicBezTo>
                <a:cubicBezTo>
                  <a:pt x="1074" y="8324"/>
                  <a:pt x="1313" y="8588"/>
                  <a:pt x="1432" y="8764"/>
                </a:cubicBezTo>
                <a:cubicBezTo>
                  <a:pt x="1671" y="8852"/>
                  <a:pt x="1790" y="8941"/>
                  <a:pt x="2029" y="8941"/>
                </a:cubicBezTo>
                <a:lnTo>
                  <a:pt x="1551" y="9734"/>
                </a:lnTo>
                <a:close/>
                <a:moveTo>
                  <a:pt x="13246" y="9293"/>
                </a:moveTo>
                <a:cubicBezTo>
                  <a:pt x="12172" y="9293"/>
                  <a:pt x="12172" y="9293"/>
                  <a:pt x="12172" y="9293"/>
                </a:cubicBezTo>
                <a:cubicBezTo>
                  <a:pt x="12172" y="7706"/>
                  <a:pt x="12172" y="7706"/>
                  <a:pt x="12172" y="7706"/>
                </a:cubicBezTo>
                <a:cubicBezTo>
                  <a:pt x="13246" y="7706"/>
                  <a:pt x="13246" y="7706"/>
                  <a:pt x="13246" y="7706"/>
                </a:cubicBezTo>
                <a:lnTo>
                  <a:pt x="13246" y="9293"/>
                </a:lnTo>
                <a:close/>
                <a:moveTo>
                  <a:pt x="17185" y="9205"/>
                </a:moveTo>
                <a:cubicBezTo>
                  <a:pt x="15752" y="8059"/>
                  <a:pt x="15752" y="8059"/>
                  <a:pt x="15752" y="8059"/>
                </a:cubicBezTo>
                <a:cubicBezTo>
                  <a:pt x="16469" y="7530"/>
                  <a:pt x="16469" y="7530"/>
                  <a:pt x="16469" y="7530"/>
                </a:cubicBezTo>
                <a:cubicBezTo>
                  <a:pt x="17901" y="8588"/>
                  <a:pt x="17901" y="8588"/>
                  <a:pt x="17901" y="8588"/>
                </a:cubicBezTo>
                <a:lnTo>
                  <a:pt x="17185" y="9205"/>
                </a:lnTo>
                <a:close/>
                <a:moveTo>
                  <a:pt x="9428" y="9117"/>
                </a:moveTo>
                <a:cubicBezTo>
                  <a:pt x="8354" y="9117"/>
                  <a:pt x="8354" y="9117"/>
                  <a:pt x="8354" y="9117"/>
                </a:cubicBezTo>
                <a:cubicBezTo>
                  <a:pt x="8354" y="7618"/>
                  <a:pt x="8354" y="7618"/>
                  <a:pt x="8354" y="7618"/>
                </a:cubicBezTo>
                <a:cubicBezTo>
                  <a:pt x="9428" y="7618"/>
                  <a:pt x="9428" y="7618"/>
                  <a:pt x="9428" y="7618"/>
                </a:cubicBezTo>
                <a:lnTo>
                  <a:pt x="9428" y="9117"/>
                </a:lnTo>
                <a:close/>
                <a:moveTo>
                  <a:pt x="21600" y="8235"/>
                </a:moveTo>
                <a:cubicBezTo>
                  <a:pt x="20526" y="8147"/>
                  <a:pt x="20526" y="8147"/>
                  <a:pt x="20526" y="8147"/>
                </a:cubicBezTo>
                <a:cubicBezTo>
                  <a:pt x="20526" y="8059"/>
                  <a:pt x="20526" y="8059"/>
                  <a:pt x="20526" y="7971"/>
                </a:cubicBezTo>
                <a:cubicBezTo>
                  <a:pt x="20526" y="7706"/>
                  <a:pt x="20407" y="7442"/>
                  <a:pt x="20168" y="7266"/>
                </a:cubicBezTo>
                <a:cubicBezTo>
                  <a:pt x="19929" y="7089"/>
                  <a:pt x="19929" y="7089"/>
                  <a:pt x="19929" y="7089"/>
                </a:cubicBezTo>
                <a:cubicBezTo>
                  <a:pt x="20645" y="6560"/>
                  <a:pt x="20645" y="6560"/>
                  <a:pt x="20645" y="6560"/>
                </a:cubicBezTo>
                <a:cubicBezTo>
                  <a:pt x="20884" y="6648"/>
                  <a:pt x="20884" y="6648"/>
                  <a:pt x="20884" y="6648"/>
                </a:cubicBezTo>
                <a:cubicBezTo>
                  <a:pt x="21361" y="7001"/>
                  <a:pt x="21600" y="7530"/>
                  <a:pt x="21600" y="7971"/>
                </a:cubicBezTo>
                <a:cubicBezTo>
                  <a:pt x="21600" y="8059"/>
                  <a:pt x="21600" y="8147"/>
                  <a:pt x="21600" y="8235"/>
                </a:cubicBezTo>
                <a:close/>
                <a:moveTo>
                  <a:pt x="6683" y="7530"/>
                </a:moveTo>
                <a:cubicBezTo>
                  <a:pt x="5848" y="7001"/>
                  <a:pt x="5848" y="7001"/>
                  <a:pt x="5848" y="7001"/>
                </a:cubicBezTo>
                <a:cubicBezTo>
                  <a:pt x="7399" y="5855"/>
                  <a:pt x="7399" y="5855"/>
                  <a:pt x="7399" y="5855"/>
                </a:cubicBezTo>
                <a:cubicBezTo>
                  <a:pt x="8115" y="6472"/>
                  <a:pt x="8115" y="6472"/>
                  <a:pt x="8115" y="6472"/>
                </a:cubicBezTo>
                <a:lnTo>
                  <a:pt x="6683" y="7530"/>
                </a:lnTo>
                <a:close/>
                <a:moveTo>
                  <a:pt x="1193" y="7442"/>
                </a:moveTo>
                <a:cubicBezTo>
                  <a:pt x="358" y="7089"/>
                  <a:pt x="358" y="7089"/>
                  <a:pt x="358" y="7089"/>
                </a:cubicBezTo>
                <a:cubicBezTo>
                  <a:pt x="477" y="6913"/>
                  <a:pt x="597" y="6825"/>
                  <a:pt x="716" y="6648"/>
                </a:cubicBezTo>
                <a:cubicBezTo>
                  <a:pt x="1790" y="5855"/>
                  <a:pt x="1790" y="5855"/>
                  <a:pt x="1790" y="5855"/>
                </a:cubicBezTo>
                <a:cubicBezTo>
                  <a:pt x="2625" y="6472"/>
                  <a:pt x="2625" y="6472"/>
                  <a:pt x="2625" y="6472"/>
                </a:cubicBezTo>
                <a:cubicBezTo>
                  <a:pt x="1432" y="7266"/>
                  <a:pt x="1432" y="7266"/>
                  <a:pt x="1432" y="7266"/>
                </a:cubicBezTo>
                <a:cubicBezTo>
                  <a:pt x="1432" y="7354"/>
                  <a:pt x="1313" y="7354"/>
                  <a:pt x="1193" y="7442"/>
                </a:cubicBezTo>
                <a:close/>
                <a:moveTo>
                  <a:pt x="14798" y="7442"/>
                </a:moveTo>
                <a:cubicBezTo>
                  <a:pt x="13366" y="6296"/>
                  <a:pt x="13366" y="6296"/>
                  <a:pt x="13366" y="6296"/>
                </a:cubicBezTo>
                <a:cubicBezTo>
                  <a:pt x="14082" y="5767"/>
                  <a:pt x="14082" y="5767"/>
                  <a:pt x="14082" y="5767"/>
                </a:cubicBezTo>
                <a:cubicBezTo>
                  <a:pt x="15633" y="6825"/>
                  <a:pt x="15633" y="6825"/>
                  <a:pt x="15633" y="6825"/>
                </a:cubicBezTo>
                <a:lnTo>
                  <a:pt x="14798" y="7442"/>
                </a:lnTo>
                <a:close/>
                <a:moveTo>
                  <a:pt x="13246" y="6825"/>
                </a:moveTo>
                <a:cubicBezTo>
                  <a:pt x="12172" y="6825"/>
                  <a:pt x="12172" y="6825"/>
                  <a:pt x="12172" y="6825"/>
                </a:cubicBezTo>
                <a:cubicBezTo>
                  <a:pt x="12172" y="4356"/>
                  <a:pt x="12172" y="4356"/>
                  <a:pt x="12172" y="4356"/>
                </a:cubicBezTo>
                <a:cubicBezTo>
                  <a:pt x="13246" y="5150"/>
                  <a:pt x="13246" y="5150"/>
                  <a:pt x="13246" y="5150"/>
                </a:cubicBezTo>
                <a:cubicBezTo>
                  <a:pt x="12888" y="5326"/>
                  <a:pt x="12888" y="5326"/>
                  <a:pt x="12888" y="5326"/>
                </a:cubicBezTo>
                <a:cubicBezTo>
                  <a:pt x="13246" y="5326"/>
                  <a:pt x="13246" y="5326"/>
                  <a:pt x="13246" y="5326"/>
                </a:cubicBezTo>
                <a:lnTo>
                  <a:pt x="13246" y="6825"/>
                </a:lnTo>
                <a:close/>
                <a:moveTo>
                  <a:pt x="9428" y="6648"/>
                </a:moveTo>
                <a:cubicBezTo>
                  <a:pt x="8354" y="6648"/>
                  <a:pt x="8354" y="6648"/>
                  <a:pt x="8354" y="6648"/>
                </a:cubicBezTo>
                <a:cubicBezTo>
                  <a:pt x="8354" y="5326"/>
                  <a:pt x="8354" y="5326"/>
                  <a:pt x="8354" y="5326"/>
                </a:cubicBezTo>
                <a:cubicBezTo>
                  <a:pt x="8354" y="5326"/>
                  <a:pt x="8354" y="5326"/>
                  <a:pt x="8354" y="5326"/>
                </a:cubicBezTo>
                <a:cubicBezTo>
                  <a:pt x="8234" y="5238"/>
                  <a:pt x="8234" y="5238"/>
                  <a:pt x="8234" y="5238"/>
                </a:cubicBezTo>
                <a:cubicBezTo>
                  <a:pt x="9428" y="4356"/>
                  <a:pt x="9428" y="4356"/>
                  <a:pt x="9428" y="4356"/>
                </a:cubicBezTo>
                <a:lnTo>
                  <a:pt x="9428" y="6648"/>
                </a:lnTo>
                <a:close/>
                <a:moveTo>
                  <a:pt x="18975" y="6384"/>
                </a:moveTo>
                <a:cubicBezTo>
                  <a:pt x="17543" y="5326"/>
                  <a:pt x="17543" y="5326"/>
                  <a:pt x="17543" y="5326"/>
                </a:cubicBezTo>
                <a:cubicBezTo>
                  <a:pt x="18259" y="4797"/>
                  <a:pt x="18259" y="4797"/>
                  <a:pt x="18259" y="4797"/>
                </a:cubicBezTo>
                <a:cubicBezTo>
                  <a:pt x="19810" y="5855"/>
                  <a:pt x="19810" y="5855"/>
                  <a:pt x="19810" y="5855"/>
                </a:cubicBezTo>
                <a:lnTo>
                  <a:pt x="18975" y="6384"/>
                </a:lnTo>
                <a:close/>
                <a:moveTo>
                  <a:pt x="3461" y="5767"/>
                </a:moveTo>
                <a:cubicBezTo>
                  <a:pt x="2745" y="5238"/>
                  <a:pt x="2745" y="5238"/>
                  <a:pt x="2745" y="5238"/>
                </a:cubicBezTo>
                <a:cubicBezTo>
                  <a:pt x="4177" y="4092"/>
                  <a:pt x="4177" y="4092"/>
                  <a:pt x="4177" y="4092"/>
                </a:cubicBezTo>
                <a:cubicBezTo>
                  <a:pt x="5012" y="4709"/>
                  <a:pt x="5012" y="4709"/>
                  <a:pt x="5012" y="4709"/>
                </a:cubicBezTo>
                <a:lnTo>
                  <a:pt x="3461" y="5767"/>
                </a:lnTo>
                <a:close/>
                <a:moveTo>
                  <a:pt x="16588" y="4709"/>
                </a:moveTo>
                <a:cubicBezTo>
                  <a:pt x="15156" y="3563"/>
                  <a:pt x="15156" y="3563"/>
                  <a:pt x="15156" y="3563"/>
                </a:cubicBezTo>
                <a:cubicBezTo>
                  <a:pt x="15872" y="3034"/>
                  <a:pt x="15872" y="3034"/>
                  <a:pt x="15872" y="3034"/>
                </a:cubicBezTo>
                <a:cubicBezTo>
                  <a:pt x="17423" y="4092"/>
                  <a:pt x="17423" y="4092"/>
                  <a:pt x="17423" y="4092"/>
                </a:cubicBezTo>
                <a:lnTo>
                  <a:pt x="16588" y="4709"/>
                </a:lnTo>
                <a:close/>
                <a:moveTo>
                  <a:pt x="5848" y="4004"/>
                </a:moveTo>
                <a:cubicBezTo>
                  <a:pt x="5131" y="3475"/>
                  <a:pt x="5131" y="3475"/>
                  <a:pt x="5131" y="3475"/>
                </a:cubicBezTo>
                <a:cubicBezTo>
                  <a:pt x="6564" y="2328"/>
                  <a:pt x="6564" y="2328"/>
                  <a:pt x="6564" y="2328"/>
                </a:cubicBezTo>
                <a:cubicBezTo>
                  <a:pt x="7280" y="2946"/>
                  <a:pt x="7280" y="2946"/>
                  <a:pt x="7280" y="2946"/>
                </a:cubicBezTo>
                <a:lnTo>
                  <a:pt x="5848" y="4004"/>
                </a:lnTo>
                <a:close/>
                <a:moveTo>
                  <a:pt x="14320" y="2946"/>
                </a:moveTo>
                <a:cubicBezTo>
                  <a:pt x="12769" y="1799"/>
                  <a:pt x="12769" y="1799"/>
                  <a:pt x="12769" y="1799"/>
                </a:cubicBezTo>
                <a:cubicBezTo>
                  <a:pt x="13604" y="1270"/>
                  <a:pt x="13604" y="1270"/>
                  <a:pt x="13604" y="1270"/>
                </a:cubicBezTo>
                <a:cubicBezTo>
                  <a:pt x="15036" y="2328"/>
                  <a:pt x="15036" y="2328"/>
                  <a:pt x="15036" y="2328"/>
                </a:cubicBezTo>
                <a:lnTo>
                  <a:pt x="14320" y="2946"/>
                </a:lnTo>
                <a:close/>
                <a:moveTo>
                  <a:pt x="8234" y="2240"/>
                </a:moveTo>
                <a:cubicBezTo>
                  <a:pt x="7399" y="1711"/>
                  <a:pt x="7399" y="1711"/>
                  <a:pt x="7399" y="1711"/>
                </a:cubicBezTo>
                <a:cubicBezTo>
                  <a:pt x="8950" y="653"/>
                  <a:pt x="8950" y="653"/>
                  <a:pt x="8950" y="653"/>
                </a:cubicBezTo>
                <a:cubicBezTo>
                  <a:pt x="9666" y="1182"/>
                  <a:pt x="9666" y="1182"/>
                  <a:pt x="9666" y="1182"/>
                </a:cubicBezTo>
                <a:lnTo>
                  <a:pt x="8234" y="2240"/>
                </a:lnTo>
                <a:close/>
                <a:moveTo>
                  <a:pt x="11934" y="1182"/>
                </a:moveTo>
                <a:cubicBezTo>
                  <a:pt x="11814" y="1094"/>
                  <a:pt x="11814" y="1094"/>
                  <a:pt x="11814" y="1094"/>
                </a:cubicBezTo>
                <a:cubicBezTo>
                  <a:pt x="11695" y="1006"/>
                  <a:pt x="11576" y="918"/>
                  <a:pt x="11337" y="918"/>
                </a:cubicBezTo>
                <a:cubicBezTo>
                  <a:pt x="11098" y="830"/>
                  <a:pt x="10740" y="741"/>
                  <a:pt x="10502" y="830"/>
                </a:cubicBezTo>
                <a:cubicBezTo>
                  <a:pt x="10263" y="36"/>
                  <a:pt x="10263" y="36"/>
                  <a:pt x="10263" y="36"/>
                </a:cubicBezTo>
                <a:cubicBezTo>
                  <a:pt x="10740" y="-52"/>
                  <a:pt x="11218" y="36"/>
                  <a:pt x="11814" y="124"/>
                </a:cubicBezTo>
                <a:cubicBezTo>
                  <a:pt x="12053" y="212"/>
                  <a:pt x="12292" y="389"/>
                  <a:pt x="12530" y="565"/>
                </a:cubicBezTo>
                <a:cubicBezTo>
                  <a:pt x="12650" y="653"/>
                  <a:pt x="12650" y="653"/>
                  <a:pt x="12650" y="653"/>
                </a:cubicBezTo>
                <a:lnTo>
                  <a:pt x="11934" y="1182"/>
                </a:lnTo>
                <a:close/>
              </a:path>
            </a:pathLst>
          </a:cu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27" name="Freeform 9"/>
          <p:cNvSpPr/>
          <p:nvPr/>
        </p:nvSpPr>
        <p:spPr>
          <a:xfrm>
            <a:off x="9861894" y="382949"/>
            <a:ext cx="439814" cy="609104"/>
          </a:xfrm>
          <a:custGeom>
            <a:avLst/>
            <a:gdLst/>
            <a:ahLst/>
            <a:cxnLst>
              <a:cxn ang="0">
                <a:pos x="wd2" y="hd2"/>
              </a:cxn>
              <a:cxn ang="5400000">
                <a:pos x="wd2" y="hd2"/>
              </a:cxn>
              <a:cxn ang="10800000">
                <a:pos x="wd2" y="hd2"/>
              </a:cxn>
              <a:cxn ang="16200000">
                <a:pos x="wd2" y="hd2"/>
              </a:cxn>
            </a:cxnLst>
            <a:rect l="0" t="0" r="r" b="b"/>
            <a:pathLst>
              <a:path w="21394" h="21581" extrusionOk="0">
                <a:moveTo>
                  <a:pt x="1823" y="6303"/>
                </a:moveTo>
                <a:cubicBezTo>
                  <a:pt x="9528" y="2088"/>
                  <a:pt x="9528" y="2088"/>
                  <a:pt x="9528" y="2088"/>
                </a:cubicBezTo>
                <a:cubicBezTo>
                  <a:pt x="9528" y="20979"/>
                  <a:pt x="9528" y="20979"/>
                  <a:pt x="9528" y="20979"/>
                </a:cubicBezTo>
                <a:cubicBezTo>
                  <a:pt x="9528" y="21280"/>
                  <a:pt x="10078" y="21581"/>
                  <a:pt x="10628" y="21581"/>
                </a:cubicBezTo>
                <a:cubicBezTo>
                  <a:pt x="11316" y="21581"/>
                  <a:pt x="11729" y="21280"/>
                  <a:pt x="11729" y="20979"/>
                </a:cubicBezTo>
                <a:cubicBezTo>
                  <a:pt x="11729" y="2088"/>
                  <a:pt x="11729" y="2088"/>
                  <a:pt x="11729" y="2088"/>
                </a:cubicBezTo>
                <a:cubicBezTo>
                  <a:pt x="19433" y="6303"/>
                  <a:pt x="19433" y="6303"/>
                  <a:pt x="19433" y="6303"/>
                </a:cubicBezTo>
                <a:cubicBezTo>
                  <a:pt x="19708" y="6453"/>
                  <a:pt x="19984" y="6453"/>
                  <a:pt x="20259" y="6453"/>
                </a:cubicBezTo>
                <a:cubicBezTo>
                  <a:pt x="20534" y="6453"/>
                  <a:pt x="20809" y="6453"/>
                  <a:pt x="21084" y="6303"/>
                </a:cubicBezTo>
                <a:cubicBezTo>
                  <a:pt x="21497" y="6077"/>
                  <a:pt x="21497" y="5701"/>
                  <a:pt x="21084" y="5475"/>
                </a:cubicBezTo>
                <a:cubicBezTo>
                  <a:pt x="11454" y="207"/>
                  <a:pt x="11454" y="207"/>
                  <a:pt x="11454" y="207"/>
                </a:cubicBezTo>
                <a:cubicBezTo>
                  <a:pt x="11454" y="207"/>
                  <a:pt x="11454" y="207"/>
                  <a:pt x="11316" y="207"/>
                </a:cubicBezTo>
                <a:cubicBezTo>
                  <a:pt x="11316" y="132"/>
                  <a:pt x="11179" y="132"/>
                  <a:pt x="11041" y="56"/>
                </a:cubicBezTo>
                <a:cubicBezTo>
                  <a:pt x="10766" y="-19"/>
                  <a:pt x="10491" y="-19"/>
                  <a:pt x="10215" y="56"/>
                </a:cubicBezTo>
                <a:cubicBezTo>
                  <a:pt x="10215" y="132"/>
                  <a:pt x="10078" y="132"/>
                  <a:pt x="9940" y="207"/>
                </a:cubicBezTo>
                <a:cubicBezTo>
                  <a:pt x="9940" y="207"/>
                  <a:pt x="9940" y="207"/>
                  <a:pt x="9940" y="207"/>
                </a:cubicBezTo>
                <a:cubicBezTo>
                  <a:pt x="310" y="5475"/>
                  <a:pt x="310" y="5475"/>
                  <a:pt x="310" y="5475"/>
                </a:cubicBezTo>
                <a:cubicBezTo>
                  <a:pt x="-103" y="5701"/>
                  <a:pt x="-103" y="6077"/>
                  <a:pt x="310" y="6303"/>
                </a:cubicBezTo>
                <a:cubicBezTo>
                  <a:pt x="722" y="6529"/>
                  <a:pt x="1410" y="6529"/>
                  <a:pt x="1823" y="6303"/>
                </a:cubicBezTo>
              </a:path>
            </a:pathLst>
          </a:custGeom>
          <a:solidFill>
            <a:srgbClr val="6FD0F6"/>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28" name="Freeform 10"/>
          <p:cNvSpPr/>
          <p:nvPr/>
        </p:nvSpPr>
        <p:spPr>
          <a:xfrm>
            <a:off x="8996063" y="1080911"/>
            <a:ext cx="588940" cy="336556"/>
          </a:xfrm>
          <a:custGeom>
            <a:avLst/>
            <a:gdLst/>
            <a:ahLst/>
            <a:cxnLst>
              <a:cxn ang="0">
                <a:pos x="wd2" y="hd2"/>
              </a:cxn>
              <a:cxn ang="5400000">
                <a:pos x="wd2" y="hd2"/>
              </a:cxn>
              <a:cxn ang="10800000">
                <a:pos x="wd2" y="hd2"/>
              </a:cxn>
              <a:cxn ang="16200000">
                <a:pos x="wd2" y="hd2"/>
              </a:cxn>
            </a:cxnLst>
            <a:rect l="0" t="0" r="r" b="b"/>
            <a:pathLst>
              <a:path w="21600" h="21464" extrusionOk="0">
                <a:moveTo>
                  <a:pt x="3427" y="12090"/>
                </a:moveTo>
                <a:cubicBezTo>
                  <a:pt x="20562" y="12090"/>
                  <a:pt x="20562" y="12090"/>
                  <a:pt x="20562" y="12090"/>
                </a:cubicBezTo>
                <a:cubicBezTo>
                  <a:pt x="21081" y="12090"/>
                  <a:pt x="21600" y="11547"/>
                  <a:pt x="21600" y="10732"/>
                </a:cubicBezTo>
                <a:cubicBezTo>
                  <a:pt x="21600" y="10053"/>
                  <a:pt x="21081" y="9509"/>
                  <a:pt x="20562" y="9509"/>
                </a:cubicBezTo>
                <a:cubicBezTo>
                  <a:pt x="3427" y="9509"/>
                  <a:pt x="3427" y="9509"/>
                  <a:pt x="3427" y="9509"/>
                </a:cubicBezTo>
                <a:cubicBezTo>
                  <a:pt x="8931" y="2173"/>
                  <a:pt x="8931" y="2173"/>
                  <a:pt x="8931" y="2173"/>
                </a:cubicBezTo>
                <a:cubicBezTo>
                  <a:pt x="9346" y="1766"/>
                  <a:pt x="9346" y="951"/>
                  <a:pt x="8931" y="407"/>
                </a:cubicBezTo>
                <a:cubicBezTo>
                  <a:pt x="8619" y="-136"/>
                  <a:pt x="7996" y="-136"/>
                  <a:pt x="7581" y="407"/>
                </a:cubicBezTo>
                <a:cubicBezTo>
                  <a:pt x="312" y="9917"/>
                  <a:pt x="312" y="9917"/>
                  <a:pt x="312" y="9917"/>
                </a:cubicBezTo>
                <a:cubicBezTo>
                  <a:pt x="208" y="9917"/>
                  <a:pt x="208" y="10053"/>
                  <a:pt x="104" y="10324"/>
                </a:cubicBezTo>
                <a:cubicBezTo>
                  <a:pt x="104" y="10460"/>
                  <a:pt x="0" y="10596"/>
                  <a:pt x="0" y="10732"/>
                </a:cubicBezTo>
                <a:cubicBezTo>
                  <a:pt x="0" y="11004"/>
                  <a:pt x="104" y="11139"/>
                  <a:pt x="104" y="11275"/>
                </a:cubicBezTo>
                <a:cubicBezTo>
                  <a:pt x="208" y="11411"/>
                  <a:pt x="208" y="11547"/>
                  <a:pt x="312" y="11683"/>
                </a:cubicBezTo>
                <a:cubicBezTo>
                  <a:pt x="7581" y="21192"/>
                  <a:pt x="7581" y="21192"/>
                  <a:pt x="7581" y="21192"/>
                </a:cubicBezTo>
                <a:cubicBezTo>
                  <a:pt x="7788" y="21328"/>
                  <a:pt x="7996" y="21464"/>
                  <a:pt x="8308" y="21464"/>
                </a:cubicBezTo>
                <a:cubicBezTo>
                  <a:pt x="8515" y="21464"/>
                  <a:pt x="8723" y="21328"/>
                  <a:pt x="8931" y="21192"/>
                </a:cubicBezTo>
                <a:cubicBezTo>
                  <a:pt x="9346" y="20649"/>
                  <a:pt x="9346" y="19834"/>
                  <a:pt x="8931" y="19290"/>
                </a:cubicBezTo>
                <a:lnTo>
                  <a:pt x="3427" y="12090"/>
                </a:lnTo>
                <a:close/>
              </a:path>
            </a:pathLst>
          </a:custGeom>
          <a:solidFill>
            <a:srgbClr val="6FD0F6"/>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29" name="Freeform 11"/>
          <p:cNvSpPr/>
          <p:nvPr/>
        </p:nvSpPr>
        <p:spPr>
          <a:xfrm>
            <a:off x="10195042" y="743820"/>
            <a:ext cx="502385" cy="201801"/>
          </a:xfrm>
          <a:custGeom>
            <a:avLst/>
            <a:gdLst/>
            <a:ahLst/>
            <a:cxnLst>
              <a:cxn ang="0">
                <a:pos x="wd2" y="hd2"/>
              </a:cxn>
              <a:cxn ang="5400000">
                <a:pos x="wd2" y="hd2"/>
              </a:cxn>
              <a:cxn ang="10800000">
                <a:pos x="wd2" y="hd2"/>
              </a:cxn>
              <a:cxn ang="16200000">
                <a:pos x="wd2" y="hd2"/>
              </a:cxn>
            </a:cxnLst>
            <a:rect l="0" t="0" r="r" b="b"/>
            <a:pathLst>
              <a:path w="21600" h="21600" extrusionOk="0">
                <a:moveTo>
                  <a:pt x="15864" y="21600"/>
                </a:moveTo>
                <a:cubicBezTo>
                  <a:pt x="15254" y="21600"/>
                  <a:pt x="14644" y="21145"/>
                  <a:pt x="14278" y="20236"/>
                </a:cubicBezTo>
                <a:cubicBezTo>
                  <a:pt x="13790" y="19554"/>
                  <a:pt x="13668" y="18417"/>
                  <a:pt x="13668" y="17507"/>
                </a:cubicBezTo>
                <a:cubicBezTo>
                  <a:pt x="13668" y="16371"/>
                  <a:pt x="13790" y="15461"/>
                  <a:pt x="14156" y="14779"/>
                </a:cubicBezTo>
                <a:cubicBezTo>
                  <a:pt x="2197" y="14779"/>
                  <a:pt x="2197" y="14779"/>
                  <a:pt x="2197" y="14779"/>
                </a:cubicBezTo>
                <a:cubicBezTo>
                  <a:pt x="976" y="14779"/>
                  <a:pt x="0" y="12960"/>
                  <a:pt x="0" y="10686"/>
                </a:cubicBezTo>
                <a:cubicBezTo>
                  <a:pt x="0" y="8413"/>
                  <a:pt x="976" y="6594"/>
                  <a:pt x="2197" y="6594"/>
                </a:cubicBezTo>
                <a:cubicBezTo>
                  <a:pt x="14156" y="6594"/>
                  <a:pt x="14156" y="6594"/>
                  <a:pt x="14156" y="6594"/>
                </a:cubicBezTo>
                <a:cubicBezTo>
                  <a:pt x="13790" y="5912"/>
                  <a:pt x="13668" y="5002"/>
                  <a:pt x="13668" y="4093"/>
                </a:cubicBezTo>
                <a:cubicBezTo>
                  <a:pt x="13668" y="2956"/>
                  <a:pt x="13790" y="2046"/>
                  <a:pt x="14278" y="1137"/>
                </a:cubicBezTo>
                <a:cubicBezTo>
                  <a:pt x="14644" y="455"/>
                  <a:pt x="15254" y="0"/>
                  <a:pt x="15864" y="0"/>
                </a:cubicBezTo>
                <a:cubicBezTo>
                  <a:pt x="16353" y="0"/>
                  <a:pt x="16963" y="455"/>
                  <a:pt x="17329" y="1137"/>
                </a:cubicBezTo>
                <a:cubicBezTo>
                  <a:pt x="20990" y="7958"/>
                  <a:pt x="20990" y="7958"/>
                  <a:pt x="20990" y="7958"/>
                </a:cubicBezTo>
                <a:cubicBezTo>
                  <a:pt x="21356" y="8640"/>
                  <a:pt x="21600" y="9777"/>
                  <a:pt x="21600" y="10686"/>
                </a:cubicBezTo>
                <a:cubicBezTo>
                  <a:pt x="21600" y="11823"/>
                  <a:pt x="21356" y="12960"/>
                  <a:pt x="20990" y="13642"/>
                </a:cubicBezTo>
                <a:cubicBezTo>
                  <a:pt x="17329" y="20236"/>
                  <a:pt x="17329" y="20236"/>
                  <a:pt x="17329" y="20236"/>
                </a:cubicBezTo>
                <a:cubicBezTo>
                  <a:pt x="16963" y="21145"/>
                  <a:pt x="16353" y="21600"/>
                  <a:pt x="15864" y="21600"/>
                </a:cubicBezTo>
                <a:close/>
                <a:moveTo>
                  <a:pt x="2197" y="8640"/>
                </a:moveTo>
                <a:cubicBezTo>
                  <a:pt x="1586" y="8640"/>
                  <a:pt x="1098" y="9549"/>
                  <a:pt x="1098" y="10686"/>
                </a:cubicBezTo>
                <a:cubicBezTo>
                  <a:pt x="1098" y="11823"/>
                  <a:pt x="1586" y="12733"/>
                  <a:pt x="2197" y="12733"/>
                </a:cubicBezTo>
                <a:cubicBezTo>
                  <a:pt x="16719" y="12733"/>
                  <a:pt x="16719" y="12733"/>
                  <a:pt x="16719" y="12733"/>
                </a:cubicBezTo>
                <a:cubicBezTo>
                  <a:pt x="15010" y="15916"/>
                  <a:pt x="15010" y="15916"/>
                  <a:pt x="15010" y="15916"/>
                </a:cubicBezTo>
                <a:cubicBezTo>
                  <a:pt x="14766" y="16371"/>
                  <a:pt x="14766" y="16825"/>
                  <a:pt x="14766" y="17507"/>
                </a:cubicBezTo>
                <a:cubicBezTo>
                  <a:pt x="14766" y="17962"/>
                  <a:pt x="14766" y="18417"/>
                  <a:pt x="15010" y="18872"/>
                </a:cubicBezTo>
                <a:cubicBezTo>
                  <a:pt x="15498" y="19554"/>
                  <a:pt x="16231" y="19554"/>
                  <a:pt x="16597" y="18872"/>
                </a:cubicBezTo>
                <a:cubicBezTo>
                  <a:pt x="20136" y="12278"/>
                  <a:pt x="20136" y="12278"/>
                  <a:pt x="20136" y="12278"/>
                </a:cubicBezTo>
                <a:cubicBezTo>
                  <a:pt x="20380" y="11823"/>
                  <a:pt x="20502" y="11368"/>
                  <a:pt x="20502" y="10686"/>
                </a:cubicBezTo>
                <a:cubicBezTo>
                  <a:pt x="20502" y="10232"/>
                  <a:pt x="20380" y="9777"/>
                  <a:pt x="20136" y="9322"/>
                </a:cubicBezTo>
                <a:cubicBezTo>
                  <a:pt x="16597" y="2728"/>
                  <a:pt x="16597" y="2728"/>
                  <a:pt x="16597" y="2728"/>
                </a:cubicBezTo>
                <a:cubicBezTo>
                  <a:pt x="16231" y="1819"/>
                  <a:pt x="15498" y="1819"/>
                  <a:pt x="15010" y="2728"/>
                </a:cubicBezTo>
                <a:cubicBezTo>
                  <a:pt x="14766" y="2956"/>
                  <a:pt x="14766" y="3638"/>
                  <a:pt x="14766" y="4093"/>
                </a:cubicBezTo>
                <a:cubicBezTo>
                  <a:pt x="14766" y="4547"/>
                  <a:pt x="14766" y="5229"/>
                  <a:pt x="15010" y="5457"/>
                </a:cubicBezTo>
                <a:cubicBezTo>
                  <a:pt x="16719" y="8640"/>
                  <a:pt x="16719" y="8640"/>
                  <a:pt x="16719" y="8640"/>
                </a:cubicBezTo>
                <a:lnTo>
                  <a:pt x="2197" y="8640"/>
                </a:lnTo>
                <a:close/>
              </a:path>
            </a:pathLst>
          </a:cu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30" name="Freeform 12"/>
          <p:cNvSpPr/>
          <p:nvPr/>
        </p:nvSpPr>
        <p:spPr>
          <a:xfrm>
            <a:off x="10335358" y="1347122"/>
            <a:ext cx="404292" cy="157872"/>
          </a:xfrm>
          <a:custGeom>
            <a:avLst/>
            <a:gdLst/>
            <a:ahLst/>
            <a:cxnLst>
              <a:cxn ang="0">
                <a:pos x="wd2" y="hd2"/>
              </a:cxn>
              <a:cxn ang="5400000">
                <a:pos x="wd2" y="hd2"/>
              </a:cxn>
              <a:cxn ang="10800000">
                <a:pos x="wd2" y="hd2"/>
              </a:cxn>
              <a:cxn ang="16200000">
                <a:pos x="wd2" y="hd2"/>
              </a:cxn>
            </a:cxnLst>
            <a:rect l="0" t="0" r="r" b="b"/>
            <a:pathLst>
              <a:path w="21487" h="21384" extrusionOk="0">
                <a:moveTo>
                  <a:pt x="16766" y="648"/>
                </a:moveTo>
                <a:cubicBezTo>
                  <a:pt x="16313" y="-216"/>
                  <a:pt x="15558" y="-216"/>
                  <a:pt x="14954" y="648"/>
                </a:cubicBezTo>
                <a:cubicBezTo>
                  <a:pt x="14501" y="1512"/>
                  <a:pt x="14501" y="2952"/>
                  <a:pt x="14954" y="3816"/>
                </a:cubicBezTo>
                <a:cubicBezTo>
                  <a:pt x="17371" y="8424"/>
                  <a:pt x="17371" y="8424"/>
                  <a:pt x="17371" y="8424"/>
                </a:cubicBezTo>
                <a:cubicBezTo>
                  <a:pt x="1208" y="8424"/>
                  <a:pt x="1208" y="8424"/>
                  <a:pt x="1208" y="8424"/>
                </a:cubicBezTo>
                <a:cubicBezTo>
                  <a:pt x="453" y="8424"/>
                  <a:pt x="0" y="9288"/>
                  <a:pt x="0" y="10728"/>
                </a:cubicBezTo>
                <a:cubicBezTo>
                  <a:pt x="0" y="11880"/>
                  <a:pt x="453" y="13032"/>
                  <a:pt x="1208" y="13032"/>
                </a:cubicBezTo>
                <a:cubicBezTo>
                  <a:pt x="17371" y="13032"/>
                  <a:pt x="17371" y="13032"/>
                  <a:pt x="17371" y="13032"/>
                </a:cubicBezTo>
                <a:cubicBezTo>
                  <a:pt x="14954" y="17352"/>
                  <a:pt x="14954" y="17352"/>
                  <a:pt x="14954" y="17352"/>
                </a:cubicBezTo>
                <a:cubicBezTo>
                  <a:pt x="14501" y="18216"/>
                  <a:pt x="14501" y="19656"/>
                  <a:pt x="14954" y="20808"/>
                </a:cubicBezTo>
                <a:cubicBezTo>
                  <a:pt x="15256" y="21096"/>
                  <a:pt x="15558" y="21384"/>
                  <a:pt x="15860" y="21384"/>
                </a:cubicBezTo>
                <a:cubicBezTo>
                  <a:pt x="16162" y="21384"/>
                  <a:pt x="16464" y="21096"/>
                  <a:pt x="16766" y="20808"/>
                </a:cubicBezTo>
                <a:cubicBezTo>
                  <a:pt x="21147" y="12168"/>
                  <a:pt x="21147" y="12168"/>
                  <a:pt x="21147" y="12168"/>
                </a:cubicBezTo>
                <a:cubicBezTo>
                  <a:pt x="21600" y="11304"/>
                  <a:pt x="21600" y="9864"/>
                  <a:pt x="21147" y="9000"/>
                </a:cubicBezTo>
                <a:lnTo>
                  <a:pt x="16766" y="648"/>
                </a:lnTo>
                <a:close/>
              </a:path>
            </a:pathLst>
          </a:custGeom>
          <a:solidFill>
            <a:srgbClr val="6FD0F6"/>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31" name="Freeform 13"/>
          <p:cNvSpPr/>
          <p:nvPr/>
        </p:nvSpPr>
        <p:spPr>
          <a:xfrm>
            <a:off x="10080091" y="1106422"/>
            <a:ext cx="1732942" cy="577178"/>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7888" y="21600"/>
                  <a:pt x="17711" y="21521"/>
                  <a:pt x="17570" y="21282"/>
                </a:cubicBezTo>
                <a:cubicBezTo>
                  <a:pt x="17711" y="20647"/>
                  <a:pt x="17711" y="20647"/>
                  <a:pt x="17711" y="20647"/>
                </a:cubicBezTo>
                <a:cubicBezTo>
                  <a:pt x="17817" y="20806"/>
                  <a:pt x="17923" y="20885"/>
                  <a:pt x="18065" y="20885"/>
                </a:cubicBezTo>
                <a:cubicBezTo>
                  <a:pt x="18065" y="20885"/>
                  <a:pt x="18065" y="20885"/>
                  <a:pt x="18065" y="20885"/>
                </a:cubicBezTo>
                <a:cubicBezTo>
                  <a:pt x="18100" y="20885"/>
                  <a:pt x="18171" y="20885"/>
                  <a:pt x="18206" y="20885"/>
                </a:cubicBezTo>
                <a:cubicBezTo>
                  <a:pt x="18277" y="21521"/>
                  <a:pt x="18277" y="21521"/>
                  <a:pt x="18277" y="21521"/>
                </a:cubicBezTo>
                <a:cubicBezTo>
                  <a:pt x="18206" y="21600"/>
                  <a:pt x="18136" y="21600"/>
                  <a:pt x="18065" y="21600"/>
                </a:cubicBezTo>
                <a:cubicBezTo>
                  <a:pt x="18065" y="21600"/>
                  <a:pt x="18065" y="21600"/>
                  <a:pt x="18065" y="21600"/>
                </a:cubicBezTo>
                <a:close/>
                <a:moveTo>
                  <a:pt x="18666" y="21203"/>
                </a:moveTo>
                <a:cubicBezTo>
                  <a:pt x="18489" y="20568"/>
                  <a:pt x="18489" y="20568"/>
                  <a:pt x="18489" y="20568"/>
                </a:cubicBezTo>
                <a:cubicBezTo>
                  <a:pt x="18524" y="20568"/>
                  <a:pt x="18560" y="20488"/>
                  <a:pt x="18595" y="20409"/>
                </a:cubicBezTo>
                <a:cubicBezTo>
                  <a:pt x="18913" y="19694"/>
                  <a:pt x="18913" y="19694"/>
                  <a:pt x="18913" y="19694"/>
                </a:cubicBezTo>
                <a:cubicBezTo>
                  <a:pt x="19125" y="20171"/>
                  <a:pt x="19125" y="20171"/>
                  <a:pt x="19125" y="20171"/>
                </a:cubicBezTo>
                <a:cubicBezTo>
                  <a:pt x="18807" y="20885"/>
                  <a:pt x="18807" y="20885"/>
                  <a:pt x="18807" y="20885"/>
                </a:cubicBezTo>
                <a:cubicBezTo>
                  <a:pt x="18772" y="20965"/>
                  <a:pt x="18701" y="21124"/>
                  <a:pt x="18666" y="21203"/>
                </a:cubicBezTo>
                <a:close/>
                <a:moveTo>
                  <a:pt x="17216" y="20647"/>
                </a:moveTo>
                <a:cubicBezTo>
                  <a:pt x="17075" y="20250"/>
                  <a:pt x="17004" y="19774"/>
                  <a:pt x="17004" y="19218"/>
                </a:cubicBezTo>
                <a:cubicBezTo>
                  <a:pt x="17004" y="19138"/>
                  <a:pt x="17004" y="19138"/>
                  <a:pt x="17004" y="19138"/>
                </a:cubicBezTo>
                <a:cubicBezTo>
                  <a:pt x="17322" y="19138"/>
                  <a:pt x="17322" y="19138"/>
                  <a:pt x="17322" y="19138"/>
                </a:cubicBezTo>
                <a:cubicBezTo>
                  <a:pt x="17322" y="19218"/>
                  <a:pt x="17322" y="19218"/>
                  <a:pt x="17322" y="19218"/>
                </a:cubicBezTo>
                <a:cubicBezTo>
                  <a:pt x="17322" y="19615"/>
                  <a:pt x="17358" y="19932"/>
                  <a:pt x="17464" y="20250"/>
                </a:cubicBezTo>
                <a:lnTo>
                  <a:pt x="17216" y="20647"/>
                </a:lnTo>
                <a:close/>
                <a:moveTo>
                  <a:pt x="19408" y="19615"/>
                </a:moveTo>
                <a:cubicBezTo>
                  <a:pt x="19161" y="19059"/>
                  <a:pt x="19161" y="19059"/>
                  <a:pt x="19161" y="19059"/>
                </a:cubicBezTo>
                <a:cubicBezTo>
                  <a:pt x="19620" y="18106"/>
                  <a:pt x="19620" y="18106"/>
                  <a:pt x="19620" y="18106"/>
                </a:cubicBezTo>
                <a:cubicBezTo>
                  <a:pt x="19832" y="18582"/>
                  <a:pt x="19832" y="18582"/>
                  <a:pt x="19832" y="18582"/>
                </a:cubicBezTo>
                <a:lnTo>
                  <a:pt x="19408" y="19615"/>
                </a:lnTo>
                <a:close/>
                <a:moveTo>
                  <a:pt x="17393" y="18503"/>
                </a:moveTo>
                <a:cubicBezTo>
                  <a:pt x="17110" y="18185"/>
                  <a:pt x="17110" y="18185"/>
                  <a:pt x="17110" y="18185"/>
                </a:cubicBezTo>
                <a:cubicBezTo>
                  <a:pt x="17146" y="17947"/>
                  <a:pt x="17216" y="17709"/>
                  <a:pt x="17322" y="17550"/>
                </a:cubicBezTo>
                <a:cubicBezTo>
                  <a:pt x="17535" y="17074"/>
                  <a:pt x="17535" y="17074"/>
                  <a:pt x="17535" y="17074"/>
                </a:cubicBezTo>
                <a:cubicBezTo>
                  <a:pt x="17747" y="17550"/>
                  <a:pt x="17747" y="17550"/>
                  <a:pt x="17747" y="17550"/>
                </a:cubicBezTo>
                <a:cubicBezTo>
                  <a:pt x="17535" y="18026"/>
                  <a:pt x="17535" y="18026"/>
                  <a:pt x="17535" y="18026"/>
                </a:cubicBezTo>
                <a:cubicBezTo>
                  <a:pt x="17464" y="18185"/>
                  <a:pt x="17428" y="18344"/>
                  <a:pt x="17393" y="18503"/>
                </a:cubicBezTo>
                <a:close/>
                <a:moveTo>
                  <a:pt x="20115" y="18026"/>
                </a:moveTo>
                <a:cubicBezTo>
                  <a:pt x="19868" y="17471"/>
                  <a:pt x="19868" y="17471"/>
                  <a:pt x="19868" y="17471"/>
                </a:cubicBezTo>
                <a:cubicBezTo>
                  <a:pt x="20327" y="16518"/>
                  <a:pt x="20327" y="16518"/>
                  <a:pt x="20327" y="16518"/>
                </a:cubicBezTo>
                <a:cubicBezTo>
                  <a:pt x="20539" y="16994"/>
                  <a:pt x="20539" y="16994"/>
                  <a:pt x="20539" y="16994"/>
                </a:cubicBezTo>
                <a:lnTo>
                  <a:pt x="20115" y="18026"/>
                </a:lnTo>
                <a:close/>
                <a:moveTo>
                  <a:pt x="18029" y="16915"/>
                </a:moveTo>
                <a:cubicBezTo>
                  <a:pt x="17782" y="16438"/>
                  <a:pt x="17782" y="16438"/>
                  <a:pt x="17782" y="16438"/>
                </a:cubicBezTo>
                <a:cubicBezTo>
                  <a:pt x="17959" y="16121"/>
                  <a:pt x="17959" y="16121"/>
                  <a:pt x="17959" y="16121"/>
                </a:cubicBezTo>
                <a:cubicBezTo>
                  <a:pt x="17747" y="16121"/>
                  <a:pt x="17747" y="16121"/>
                  <a:pt x="17747" y="16121"/>
                </a:cubicBezTo>
                <a:cubicBezTo>
                  <a:pt x="17747" y="15406"/>
                  <a:pt x="17747" y="15406"/>
                  <a:pt x="17747" y="15406"/>
                </a:cubicBezTo>
                <a:cubicBezTo>
                  <a:pt x="18348" y="15406"/>
                  <a:pt x="18348" y="15406"/>
                  <a:pt x="18348" y="15406"/>
                </a:cubicBezTo>
                <a:cubicBezTo>
                  <a:pt x="18348" y="15724"/>
                  <a:pt x="18348" y="15724"/>
                  <a:pt x="18348" y="15724"/>
                </a:cubicBezTo>
                <a:cubicBezTo>
                  <a:pt x="18454" y="15962"/>
                  <a:pt x="18454" y="15962"/>
                  <a:pt x="18454" y="15962"/>
                </a:cubicBezTo>
                <a:lnTo>
                  <a:pt x="18029" y="16915"/>
                </a:lnTo>
                <a:close/>
                <a:moveTo>
                  <a:pt x="20787" y="16438"/>
                </a:moveTo>
                <a:cubicBezTo>
                  <a:pt x="20575" y="15962"/>
                  <a:pt x="20575" y="15962"/>
                  <a:pt x="20575" y="15962"/>
                </a:cubicBezTo>
                <a:cubicBezTo>
                  <a:pt x="20999" y="14929"/>
                  <a:pt x="20999" y="14929"/>
                  <a:pt x="20999" y="14929"/>
                </a:cubicBezTo>
                <a:cubicBezTo>
                  <a:pt x="21246" y="15485"/>
                  <a:pt x="21246" y="15485"/>
                  <a:pt x="21246" y="15485"/>
                </a:cubicBezTo>
                <a:lnTo>
                  <a:pt x="20787" y="16438"/>
                </a:lnTo>
                <a:close/>
                <a:moveTo>
                  <a:pt x="17393" y="16121"/>
                </a:moveTo>
                <a:cubicBezTo>
                  <a:pt x="16757" y="16041"/>
                  <a:pt x="16757" y="16041"/>
                  <a:pt x="16757" y="16041"/>
                </a:cubicBezTo>
                <a:cubicBezTo>
                  <a:pt x="16757" y="15326"/>
                  <a:pt x="16757" y="15326"/>
                  <a:pt x="16757" y="15326"/>
                </a:cubicBezTo>
                <a:cubicBezTo>
                  <a:pt x="17393" y="15406"/>
                  <a:pt x="17393" y="15406"/>
                  <a:pt x="17393" y="15406"/>
                </a:cubicBezTo>
                <a:lnTo>
                  <a:pt x="17393" y="16121"/>
                </a:lnTo>
                <a:close/>
                <a:moveTo>
                  <a:pt x="16368" y="16041"/>
                </a:moveTo>
                <a:cubicBezTo>
                  <a:pt x="15767" y="16041"/>
                  <a:pt x="15767" y="16041"/>
                  <a:pt x="15767" y="16041"/>
                </a:cubicBezTo>
                <a:cubicBezTo>
                  <a:pt x="15767" y="15326"/>
                  <a:pt x="15767" y="15326"/>
                  <a:pt x="15767" y="15326"/>
                </a:cubicBezTo>
                <a:cubicBezTo>
                  <a:pt x="16368" y="15326"/>
                  <a:pt x="16368" y="15326"/>
                  <a:pt x="16368" y="15326"/>
                </a:cubicBezTo>
                <a:lnTo>
                  <a:pt x="16368" y="16041"/>
                </a:lnTo>
                <a:close/>
                <a:moveTo>
                  <a:pt x="15378" y="16041"/>
                </a:moveTo>
                <a:cubicBezTo>
                  <a:pt x="14777" y="16041"/>
                  <a:pt x="14777" y="16041"/>
                  <a:pt x="14777" y="16041"/>
                </a:cubicBezTo>
                <a:cubicBezTo>
                  <a:pt x="14777" y="15326"/>
                  <a:pt x="14777" y="15326"/>
                  <a:pt x="14777" y="15326"/>
                </a:cubicBezTo>
                <a:cubicBezTo>
                  <a:pt x="15378" y="15326"/>
                  <a:pt x="15378" y="15326"/>
                  <a:pt x="15378" y="15326"/>
                </a:cubicBezTo>
                <a:lnTo>
                  <a:pt x="15378" y="16041"/>
                </a:lnTo>
                <a:close/>
                <a:moveTo>
                  <a:pt x="14388" y="16041"/>
                </a:moveTo>
                <a:cubicBezTo>
                  <a:pt x="13787" y="16041"/>
                  <a:pt x="13787" y="16041"/>
                  <a:pt x="13787" y="16041"/>
                </a:cubicBezTo>
                <a:cubicBezTo>
                  <a:pt x="13787" y="15326"/>
                  <a:pt x="13787" y="15326"/>
                  <a:pt x="13787" y="15326"/>
                </a:cubicBezTo>
                <a:cubicBezTo>
                  <a:pt x="14388" y="15326"/>
                  <a:pt x="14388" y="15326"/>
                  <a:pt x="14388" y="15326"/>
                </a:cubicBezTo>
                <a:lnTo>
                  <a:pt x="14388" y="16041"/>
                </a:lnTo>
                <a:close/>
                <a:moveTo>
                  <a:pt x="13363" y="15962"/>
                </a:moveTo>
                <a:cubicBezTo>
                  <a:pt x="13186" y="15882"/>
                  <a:pt x="13009" y="15724"/>
                  <a:pt x="12868" y="15485"/>
                </a:cubicBezTo>
                <a:cubicBezTo>
                  <a:pt x="12762" y="15247"/>
                  <a:pt x="12762" y="15247"/>
                  <a:pt x="12762" y="15247"/>
                </a:cubicBezTo>
                <a:cubicBezTo>
                  <a:pt x="12974" y="14691"/>
                  <a:pt x="12974" y="14691"/>
                  <a:pt x="12974" y="14691"/>
                </a:cubicBezTo>
                <a:cubicBezTo>
                  <a:pt x="13080" y="14850"/>
                  <a:pt x="13080" y="14850"/>
                  <a:pt x="13080" y="14850"/>
                </a:cubicBezTo>
                <a:cubicBezTo>
                  <a:pt x="13186" y="15088"/>
                  <a:pt x="13292" y="15247"/>
                  <a:pt x="13434" y="15326"/>
                </a:cubicBezTo>
                <a:lnTo>
                  <a:pt x="13363" y="15962"/>
                </a:lnTo>
                <a:close/>
                <a:moveTo>
                  <a:pt x="12479" y="14771"/>
                </a:moveTo>
                <a:cubicBezTo>
                  <a:pt x="11984" y="13897"/>
                  <a:pt x="11984" y="13897"/>
                  <a:pt x="11984" y="13897"/>
                </a:cubicBezTo>
                <a:cubicBezTo>
                  <a:pt x="12161" y="13341"/>
                  <a:pt x="12161" y="13341"/>
                  <a:pt x="12161" y="13341"/>
                </a:cubicBezTo>
                <a:cubicBezTo>
                  <a:pt x="12656" y="14215"/>
                  <a:pt x="12656" y="14215"/>
                  <a:pt x="12656" y="14215"/>
                </a:cubicBezTo>
                <a:lnTo>
                  <a:pt x="12479" y="14771"/>
                </a:lnTo>
                <a:close/>
                <a:moveTo>
                  <a:pt x="21494" y="14691"/>
                </a:moveTo>
                <a:cubicBezTo>
                  <a:pt x="21211" y="14374"/>
                  <a:pt x="21211" y="14374"/>
                  <a:pt x="21211" y="14374"/>
                </a:cubicBezTo>
                <a:cubicBezTo>
                  <a:pt x="21246" y="14135"/>
                  <a:pt x="21282" y="13897"/>
                  <a:pt x="21282" y="13659"/>
                </a:cubicBezTo>
                <a:cubicBezTo>
                  <a:pt x="21282" y="13579"/>
                  <a:pt x="21246" y="13421"/>
                  <a:pt x="21246" y="13262"/>
                </a:cubicBezTo>
                <a:cubicBezTo>
                  <a:pt x="21565" y="13103"/>
                  <a:pt x="21565" y="13103"/>
                  <a:pt x="21565" y="13103"/>
                </a:cubicBezTo>
                <a:cubicBezTo>
                  <a:pt x="21565" y="13262"/>
                  <a:pt x="21600" y="13500"/>
                  <a:pt x="21600" y="13659"/>
                </a:cubicBezTo>
                <a:cubicBezTo>
                  <a:pt x="21600" y="14056"/>
                  <a:pt x="21565" y="14374"/>
                  <a:pt x="21494" y="14691"/>
                </a:cubicBezTo>
                <a:close/>
                <a:moveTo>
                  <a:pt x="11701" y="13421"/>
                </a:moveTo>
                <a:cubicBezTo>
                  <a:pt x="11207" y="12547"/>
                  <a:pt x="11207" y="12547"/>
                  <a:pt x="11207" y="12547"/>
                </a:cubicBezTo>
                <a:cubicBezTo>
                  <a:pt x="11383" y="11991"/>
                  <a:pt x="11383" y="11991"/>
                  <a:pt x="11383" y="11991"/>
                </a:cubicBezTo>
                <a:cubicBezTo>
                  <a:pt x="11878" y="12865"/>
                  <a:pt x="11878" y="12865"/>
                  <a:pt x="11878" y="12865"/>
                </a:cubicBezTo>
                <a:lnTo>
                  <a:pt x="11701" y="13421"/>
                </a:lnTo>
                <a:close/>
                <a:moveTo>
                  <a:pt x="21105" y="12626"/>
                </a:moveTo>
                <a:cubicBezTo>
                  <a:pt x="21105" y="12626"/>
                  <a:pt x="21070" y="12547"/>
                  <a:pt x="21034" y="12468"/>
                </a:cubicBezTo>
                <a:cubicBezTo>
                  <a:pt x="20681" y="11674"/>
                  <a:pt x="20681" y="11674"/>
                  <a:pt x="20681" y="11674"/>
                </a:cubicBezTo>
                <a:cubicBezTo>
                  <a:pt x="20893" y="11197"/>
                  <a:pt x="20893" y="11197"/>
                  <a:pt x="20893" y="11197"/>
                </a:cubicBezTo>
                <a:cubicBezTo>
                  <a:pt x="21282" y="11991"/>
                  <a:pt x="21282" y="11991"/>
                  <a:pt x="21282" y="11991"/>
                </a:cubicBezTo>
                <a:cubicBezTo>
                  <a:pt x="21317" y="12071"/>
                  <a:pt x="21317" y="12150"/>
                  <a:pt x="21353" y="12229"/>
                </a:cubicBezTo>
                <a:lnTo>
                  <a:pt x="21105" y="12626"/>
                </a:lnTo>
                <a:close/>
                <a:moveTo>
                  <a:pt x="10888" y="12071"/>
                </a:moveTo>
                <a:cubicBezTo>
                  <a:pt x="10393" y="11197"/>
                  <a:pt x="10393" y="11197"/>
                  <a:pt x="10393" y="11197"/>
                </a:cubicBezTo>
                <a:cubicBezTo>
                  <a:pt x="10606" y="10641"/>
                  <a:pt x="10606" y="10641"/>
                  <a:pt x="10606" y="10641"/>
                </a:cubicBezTo>
                <a:cubicBezTo>
                  <a:pt x="11100" y="11515"/>
                  <a:pt x="11100" y="11515"/>
                  <a:pt x="11100" y="11515"/>
                </a:cubicBezTo>
                <a:lnTo>
                  <a:pt x="10888" y="12071"/>
                </a:lnTo>
                <a:close/>
                <a:moveTo>
                  <a:pt x="17888" y="11832"/>
                </a:moveTo>
                <a:cubicBezTo>
                  <a:pt x="17287" y="11753"/>
                  <a:pt x="17287" y="11753"/>
                  <a:pt x="17287" y="11753"/>
                </a:cubicBezTo>
                <a:cubicBezTo>
                  <a:pt x="17287" y="11038"/>
                  <a:pt x="17287" y="11038"/>
                  <a:pt x="17287" y="11038"/>
                </a:cubicBezTo>
                <a:cubicBezTo>
                  <a:pt x="17853" y="11118"/>
                  <a:pt x="17853" y="11118"/>
                  <a:pt x="17853" y="11118"/>
                </a:cubicBezTo>
                <a:cubicBezTo>
                  <a:pt x="17676" y="10721"/>
                  <a:pt x="17676" y="10721"/>
                  <a:pt x="17676" y="10721"/>
                </a:cubicBezTo>
                <a:cubicBezTo>
                  <a:pt x="17923" y="10165"/>
                  <a:pt x="17923" y="10165"/>
                  <a:pt x="17923" y="10165"/>
                </a:cubicBezTo>
                <a:cubicBezTo>
                  <a:pt x="18348" y="11197"/>
                  <a:pt x="18348" y="11197"/>
                  <a:pt x="18348" y="11197"/>
                </a:cubicBezTo>
                <a:cubicBezTo>
                  <a:pt x="18136" y="11674"/>
                  <a:pt x="18136" y="11674"/>
                  <a:pt x="18136" y="11674"/>
                </a:cubicBezTo>
                <a:cubicBezTo>
                  <a:pt x="17923" y="11197"/>
                  <a:pt x="17923" y="11197"/>
                  <a:pt x="17923" y="11197"/>
                </a:cubicBezTo>
                <a:lnTo>
                  <a:pt x="17888" y="11832"/>
                </a:lnTo>
                <a:close/>
                <a:moveTo>
                  <a:pt x="16898" y="11753"/>
                </a:moveTo>
                <a:cubicBezTo>
                  <a:pt x="16297" y="11753"/>
                  <a:pt x="16297" y="11753"/>
                  <a:pt x="16297" y="11753"/>
                </a:cubicBezTo>
                <a:cubicBezTo>
                  <a:pt x="16297" y="11038"/>
                  <a:pt x="16297" y="11038"/>
                  <a:pt x="16297" y="11038"/>
                </a:cubicBezTo>
                <a:cubicBezTo>
                  <a:pt x="16898" y="11038"/>
                  <a:pt x="16898" y="11038"/>
                  <a:pt x="16898" y="11038"/>
                </a:cubicBezTo>
                <a:lnTo>
                  <a:pt x="16898" y="11753"/>
                </a:lnTo>
                <a:close/>
                <a:moveTo>
                  <a:pt x="15908" y="11753"/>
                </a:moveTo>
                <a:cubicBezTo>
                  <a:pt x="15307" y="11674"/>
                  <a:pt x="15307" y="11674"/>
                  <a:pt x="15307" y="11674"/>
                </a:cubicBezTo>
                <a:cubicBezTo>
                  <a:pt x="15307" y="10959"/>
                  <a:pt x="15307" y="10959"/>
                  <a:pt x="15307" y="10959"/>
                </a:cubicBezTo>
                <a:cubicBezTo>
                  <a:pt x="15908" y="11038"/>
                  <a:pt x="15908" y="11038"/>
                  <a:pt x="15908" y="11038"/>
                </a:cubicBezTo>
                <a:lnTo>
                  <a:pt x="15908" y="11753"/>
                </a:lnTo>
                <a:close/>
                <a:moveTo>
                  <a:pt x="14918" y="11674"/>
                </a:moveTo>
                <a:cubicBezTo>
                  <a:pt x="14318" y="11674"/>
                  <a:pt x="14318" y="11674"/>
                  <a:pt x="14318" y="11674"/>
                </a:cubicBezTo>
                <a:cubicBezTo>
                  <a:pt x="14318" y="10959"/>
                  <a:pt x="14318" y="10959"/>
                  <a:pt x="14318" y="10959"/>
                </a:cubicBezTo>
                <a:cubicBezTo>
                  <a:pt x="14918" y="10959"/>
                  <a:pt x="14918" y="10959"/>
                  <a:pt x="14918" y="10959"/>
                </a:cubicBezTo>
                <a:lnTo>
                  <a:pt x="14918" y="11674"/>
                </a:lnTo>
                <a:close/>
                <a:moveTo>
                  <a:pt x="13858" y="11515"/>
                </a:moveTo>
                <a:cubicBezTo>
                  <a:pt x="13363" y="10641"/>
                  <a:pt x="13363" y="10641"/>
                  <a:pt x="13363" y="10641"/>
                </a:cubicBezTo>
                <a:cubicBezTo>
                  <a:pt x="13540" y="10085"/>
                  <a:pt x="13540" y="10085"/>
                  <a:pt x="13540" y="10085"/>
                </a:cubicBezTo>
                <a:cubicBezTo>
                  <a:pt x="14035" y="10959"/>
                  <a:pt x="14035" y="10959"/>
                  <a:pt x="14035" y="10959"/>
                </a:cubicBezTo>
                <a:lnTo>
                  <a:pt x="13858" y="11515"/>
                </a:lnTo>
                <a:close/>
                <a:moveTo>
                  <a:pt x="20433" y="11118"/>
                </a:moveTo>
                <a:cubicBezTo>
                  <a:pt x="19974" y="10085"/>
                  <a:pt x="19974" y="10085"/>
                  <a:pt x="19974" y="10085"/>
                </a:cubicBezTo>
                <a:cubicBezTo>
                  <a:pt x="20221" y="9609"/>
                  <a:pt x="20221" y="9609"/>
                  <a:pt x="20221" y="9609"/>
                </a:cubicBezTo>
                <a:cubicBezTo>
                  <a:pt x="20646" y="10562"/>
                  <a:pt x="20646" y="10562"/>
                  <a:pt x="20646" y="10562"/>
                </a:cubicBezTo>
                <a:lnTo>
                  <a:pt x="20433" y="11118"/>
                </a:lnTo>
                <a:close/>
                <a:moveTo>
                  <a:pt x="10111" y="10721"/>
                </a:moveTo>
                <a:cubicBezTo>
                  <a:pt x="9616" y="9847"/>
                  <a:pt x="9616" y="9847"/>
                  <a:pt x="9616" y="9847"/>
                </a:cubicBezTo>
                <a:cubicBezTo>
                  <a:pt x="9792" y="9291"/>
                  <a:pt x="9792" y="9291"/>
                  <a:pt x="9792" y="9291"/>
                </a:cubicBezTo>
                <a:cubicBezTo>
                  <a:pt x="10287" y="10165"/>
                  <a:pt x="10287" y="10165"/>
                  <a:pt x="10287" y="10165"/>
                </a:cubicBezTo>
                <a:lnTo>
                  <a:pt x="10111" y="10721"/>
                </a:lnTo>
                <a:close/>
                <a:moveTo>
                  <a:pt x="13045" y="10165"/>
                </a:moveTo>
                <a:cubicBezTo>
                  <a:pt x="12550" y="9291"/>
                  <a:pt x="12550" y="9291"/>
                  <a:pt x="12550" y="9291"/>
                </a:cubicBezTo>
                <a:cubicBezTo>
                  <a:pt x="12762" y="8735"/>
                  <a:pt x="12762" y="8735"/>
                  <a:pt x="12762" y="8735"/>
                </a:cubicBezTo>
                <a:cubicBezTo>
                  <a:pt x="13257" y="9609"/>
                  <a:pt x="13257" y="9609"/>
                  <a:pt x="13257" y="9609"/>
                </a:cubicBezTo>
                <a:lnTo>
                  <a:pt x="13045" y="10165"/>
                </a:lnTo>
                <a:close/>
                <a:moveTo>
                  <a:pt x="17428" y="10085"/>
                </a:moveTo>
                <a:cubicBezTo>
                  <a:pt x="17322" y="9847"/>
                  <a:pt x="17322" y="9847"/>
                  <a:pt x="17322" y="9847"/>
                </a:cubicBezTo>
                <a:cubicBezTo>
                  <a:pt x="17181" y="9529"/>
                  <a:pt x="17075" y="9212"/>
                  <a:pt x="17040" y="8815"/>
                </a:cubicBezTo>
                <a:cubicBezTo>
                  <a:pt x="17358" y="8576"/>
                  <a:pt x="17358" y="8576"/>
                  <a:pt x="17358" y="8576"/>
                </a:cubicBezTo>
                <a:cubicBezTo>
                  <a:pt x="17393" y="8894"/>
                  <a:pt x="17464" y="9132"/>
                  <a:pt x="17535" y="9371"/>
                </a:cubicBezTo>
                <a:cubicBezTo>
                  <a:pt x="17641" y="9609"/>
                  <a:pt x="17641" y="9609"/>
                  <a:pt x="17641" y="9609"/>
                </a:cubicBezTo>
                <a:lnTo>
                  <a:pt x="17428" y="10085"/>
                </a:lnTo>
                <a:close/>
                <a:moveTo>
                  <a:pt x="19726" y="9529"/>
                </a:moveTo>
                <a:cubicBezTo>
                  <a:pt x="19267" y="8497"/>
                  <a:pt x="19267" y="8497"/>
                  <a:pt x="19267" y="8497"/>
                </a:cubicBezTo>
                <a:cubicBezTo>
                  <a:pt x="19514" y="8021"/>
                  <a:pt x="19514" y="8021"/>
                  <a:pt x="19514" y="8021"/>
                </a:cubicBezTo>
                <a:cubicBezTo>
                  <a:pt x="19938" y="8974"/>
                  <a:pt x="19938" y="8974"/>
                  <a:pt x="19938" y="8974"/>
                </a:cubicBezTo>
                <a:lnTo>
                  <a:pt x="19726" y="9529"/>
                </a:lnTo>
                <a:close/>
                <a:moveTo>
                  <a:pt x="9333" y="9371"/>
                </a:moveTo>
                <a:cubicBezTo>
                  <a:pt x="8838" y="8497"/>
                  <a:pt x="8838" y="8497"/>
                  <a:pt x="8838" y="8497"/>
                </a:cubicBezTo>
                <a:cubicBezTo>
                  <a:pt x="9015" y="7941"/>
                  <a:pt x="9015" y="7941"/>
                  <a:pt x="9015" y="7941"/>
                </a:cubicBezTo>
                <a:cubicBezTo>
                  <a:pt x="9510" y="8815"/>
                  <a:pt x="9510" y="8815"/>
                  <a:pt x="9510" y="8815"/>
                </a:cubicBezTo>
                <a:lnTo>
                  <a:pt x="9333" y="9371"/>
                </a:lnTo>
                <a:close/>
                <a:moveTo>
                  <a:pt x="12267" y="8815"/>
                </a:moveTo>
                <a:cubicBezTo>
                  <a:pt x="11772" y="7941"/>
                  <a:pt x="11772" y="7941"/>
                  <a:pt x="11772" y="7941"/>
                </a:cubicBezTo>
                <a:cubicBezTo>
                  <a:pt x="11949" y="7385"/>
                  <a:pt x="11949" y="7385"/>
                  <a:pt x="11949" y="7385"/>
                </a:cubicBezTo>
                <a:cubicBezTo>
                  <a:pt x="12444" y="8259"/>
                  <a:pt x="12444" y="8259"/>
                  <a:pt x="12444" y="8259"/>
                </a:cubicBezTo>
                <a:lnTo>
                  <a:pt x="12267" y="8815"/>
                </a:lnTo>
                <a:close/>
                <a:moveTo>
                  <a:pt x="8520" y="8021"/>
                </a:moveTo>
                <a:cubicBezTo>
                  <a:pt x="8025" y="7147"/>
                  <a:pt x="8025" y="7147"/>
                  <a:pt x="8025" y="7147"/>
                </a:cubicBezTo>
                <a:cubicBezTo>
                  <a:pt x="8237" y="6591"/>
                  <a:pt x="8237" y="6591"/>
                  <a:pt x="8237" y="6591"/>
                </a:cubicBezTo>
                <a:cubicBezTo>
                  <a:pt x="8732" y="7465"/>
                  <a:pt x="8732" y="7465"/>
                  <a:pt x="8732" y="7465"/>
                </a:cubicBezTo>
                <a:lnTo>
                  <a:pt x="8520" y="8021"/>
                </a:lnTo>
                <a:close/>
                <a:moveTo>
                  <a:pt x="19019" y="7941"/>
                </a:moveTo>
                <a:cubicBezTo>
                  <a:pt x="18595" y="6988"/>
                  <a:pt x="18595" y="6988"/>
                  <a:pt x="18595" y="6988"/>
                </a:cubicBezTo>
                <a:cubicBezTo>
                  <a:pt x="18807" y="6432"/>
                  <a:pt x="18807" y="6432"/>
                  <a:pt x="18807" y="6432"/>
                </a:cubicBezTo>
                <a:cubicBezTo>
                  <a:pt x="19231" y="7465"/>
                  <a:pt x="19231" y="7465"/>
                  <a:pt x="19231" y="7465"/>
                </a:cubicBezTo>
                <a:lnTo>
                  <a:pt x="19019" y="7941"/>
                </a:lnTo>
                <a:close/>
                <a:moveTo>
                  <a:pt x="17322" y="7941"/>
                </a:moveTo>
                <a:cubicBezTo>
                  <a:pt x="17004" y="7782"/>
                  <a:pt x="17004" y="7782"/>
                  <a:pt x="17004" y="7782"/>
                </a:cubicBezTo>
                <a:cubicBezTo>
                  <a:pt x="17040" y="7306"/>
                  <a:pt x="17146" y="6829"/>
                  <a:pt x="17322" y="6432"/>
                </a:cubicBezTo>
                <a:cubicBezTo>
                  <a:pt x="17322" y="6432"/>
                  <a:pt x="17322" y="6432"/>
                  <a:pt x="17358" y="6432"/>
                </a:cubicBezTo>
                <a:cubicBezTo>
                  <a:pt x="17570" y="6909"/>
                  <a:pt x="17570" y="6909"/>
                  <a:pt x="17570" y="6909"/>
                </a:cubicBezTo>
                <a:cubicBezTo>
                  <a:pt x="17570" y="6909"/>
                  <a:pt x="17535" y="6988"/>
                  <a:pt x="17535" y="6988"/>
                </a:cubicBezTo>
                <a:cubicBezTo>
                  <a:pt x="17428" y="7226"/>
                  <a:pt x="17358" y="7544"/>
                  <a:pt x="17322" y="7941"/>
                </a:cubicBezTo>
                <a:close/>
                <a:moveTo>
                  <a:pt x="11489" y="7465"/>
                </a:moveTo>
                <a:cubicBezTo>
                  <a:pt x="10994" y="6591"/>
                  <a:pt x="10994" y="6591"/>
                  <a:pt x="10994" y="6591"/>
                </a:cubicBezTo>
                <a:cubicBezTo>
                  <a:pt x="11171" y="6035"/>
                  <a:pt x="11171" y="6035"/>
                  <a:pt x="11171" y="6035"/>
                </a:cubicBezTo>
                <a:cubicBezTo>
                  <a:pt x="11666" y="6909"/>
                  <a:pt x="11666" y="6909"/>
                  <a:pt x="11666" y="6909"/>
                </a:cubicBezTo>
                <a:lnTo>
                  <a:pt x="11489" y="7465"/>
                </a:lnTo>
                <a:close/>
                <a:moveTo>
                  <a:pt x="7742" y="6671"/>
                </a:moveTo>
                <a:cubicBezTo>
                  <a:pt x="7247" y="5797"/>
                  <a:pt x="7247" y="5797"/>
                  <a:pt x="7247" y="5797"/>
                </a:cubicBezTo>
                <a:cubicBezTo>
                  <a:pt x="7424" y="5241"/>
                  <a:pt x="7424" y="5241"/>
                  <a:pt x="7424" y="5241"/>
                </a:cubicBezTo>
                <a:cubicBezTo>
                  <a:pt x="7919" y="6115"/>
                  <a:pt x="7919" y="6115"/>
                  <a:pt x="7919" y="6115"/>
                </a:cubicBezTo>
                <a:lnTo>
                  <a:pt x="7742" y="6671"/>
                </a:lnTo>
                <a:close/>
                <a:moveTo>
                  <a:pt x="18312" y="6591"/>
                </a:moveTo>
                <a:cubicBezTo>
                  <a:pt x="18171" y="6432"/>
                  <a:pt x="17994" y="6432"/>
                  <a:pt x="17817" y="6591"/>
                </a:cubicBezTo>
                <a:cubicBezTo>
                  <a:pt x="17711" y="5876"/>
                  <a:pt x="17711" y="5876"/>
                  <a:pt x="17711" y="5876"/>
                </a:cubicBezTo>
                <a:cubicBezTo>
                  <a:pt x="17959" y="5718"/>
                  <a:pt x="18206" y="5718"/>
                  <a:pt x="18418" y="5956"/>
                </a:cubicBezTo>
                <a:lnTo>
                  <a:pt x="18312" y="6591"/>
                </a:lnTo>
                <a:close/>
                <a:moveTo>
                  <a:pt x="10676" y="6115"/>
                </a:moveTo>
                <a:cubicBezTo>
                  <a:pt x="10181" y="5241"/>
                  <a:pt x="10181" y="5241"/>
                  <a:pt x="10181" y="5241"/>
                </a:cubicBezTo>
                <a:cubicBezTo>
                  <a:pt x="10393" y="4685"/>
                  <a:pt x="10393" y="4685"/>
                  <a:pt x="10393" y="4685"/>
                </a:cubicBezTo>
                <a:cubicBezTo>
                  <a:pt x="10888" y="5559"/>
                  <a:pt x="10888" y="5559"/>
                  <a:pt x="10888" y="5559"/>
                </a:cubicBezTo>
                <a:lnTo>
                  <a:pt x="10676" y="6115"/>
                </a:lnTo>
                <a:close/>
                <a:moveTo>
                  <a:pt x="6964" y="5321"/>
                </a:moveTo>
                <a:cubicBezTo>
                  <a:pt x="6823" y="5082"/>
                  <a:pt x="6823" y="5082"/>
                  <a:pt x="6823" y="5082"/>
                </a:cubicBezTo>
                <a:cubicBezTo>
                  <a:pt x="6469" y="5082"/>
                  <a:pt x="6469" y="5082"/>
                  <a:pt x="6469" y="5082"/>
                </a:cubicBezTo>
                <a:cubicBezTo>
                  <a:pt x="6469" y="4368"/>
                  <a:pt x="6469" y="4368"/>
                  <a:pt x="6469" y="4368"/>
                </a:cubicBezTo>
                <a:cubicBezTo>
                  <a:pt x="6929" y="4368"/>
                  <a:pt x="6929" y="4368"/>
                  <a:pt x="6929" y="4368"/>
                </a:cubicBezTo>
                <a:cubicBezTo>
                  <a:pt x="7141" y="4765"/>
                  <a:pt x="7141" y="4765"/>
                  <a:pt x="7141" y="4765"/>
                </a:cubicBezTo>
                <a:lnTo>
                  <a:pt x="6964" y="5321"/>
                </a:lnTo>
                <a:close/>
                <a:moveTo>
                  <a:pt x="6081" y="5082"/>
                </a:moveTo>
                <a:cubicBezTo>
                  <a:pt x="5480" y="5082"/>
                  <a:pt x="5480" y="5082"/>
                  <a:pt x="5480" y="5082"/>
                </a:cubicBezTo>
                <a:cubicBezTo>
                  <a:pt x="5480" y="4368"/>
                  <a:pt x="5480" y="4368"/>
                  <a:pt x="5480" y="4368"/>
                </a:cubicBezTo>
                <a:cubicBezTo>
                  <a:pt x="6081" y="4368"/>
                  <a:pt x="6081" y="4368"/>
                  <a:pt x="6081" y="4368"/>
                </a:cubicBezTo>
                <a:lnTo>
                  <a:pt x="6081" y="5082"/>
                </a:lnTo>
                <a:close/>
                <a:moveTo>
                  <a:pt x="5091" y="5082"/>
                </a:moveTo>
                <a:cubicBezTo>
                  <a:pt x="4490" y="5082"/>
                  <a:pt x="4490" y="5082"/>
                  <a:pt x="4490" y="5082"/>
                </a:cubicBezTo>
                <a:cubicBezTo>
                  <a:pt x="4490" y="4368"/>
                  <a:pt x="4490" y="4368"/>
                  <a:pt x="4490" y="4368"/>
                </a:cubicBezTo>
                <a:cubicBezTo>
                  <a:pt x="5091" y="4368"/>
                  <a:pt x="5091" y="4368"/>
                  <a:pt x="5091" y="4368"/>
                </a:cubicBezTo>
                <a:lnTo>
                  <a:pt x="5091" y="5082"/>
                </a:lnTo>
                <a:close/>
                <a:moveTo>
                  <a:pt x="4101" y="5082"/>
                </a:moveTo>
                <a:cubicBezTo>
                  <a:pt x="3500" y="5082"/>
                  <a:pt x="3500" y="5082"/>
                  <a:pt x="3500" y="5082"/>
                </a:cubicBezTo>
                <a:cubicBezTo>
                  <a:pt x="3500" y="4368"/>
                  <a:pt x="3500" y="4368"/>
                  <a:pt x="3500" y="4368"/>
                </a:cubicBezTo>
                <a:cubicBezTo>
                  <a:pt x="4101" y="4368"/>
                  <a:pt x="4101" y="4368"/>
                  <a:pt x="4101" y="4368"/>
                </a:cubicBezTo>
                <a:lnTo>
                  <a:pt x="4101" y="5082"/>
                </a:lnTo>
                <a:close/>
                <a:moveTo>
                  <a:pt x="3111" y="5082"/>
                </a:moveTo>
                <a:cubicBezTo>
                  <a:pt x="2510" y="5082"/>
                  <a:pt x="2510" y="5082"/>
                  <a:pt x="2510" y="5082"/>
                </a:cubicBezTo>
                <a:cubicBezTo>
                  <a:pt x="2510" y="4368"/>
                  <a:pt x="2510" y="4368"/>
                  <a:pt x="2510" y="4368"/>
                </a:cubicBezTo>
                <a:cubicBezTo>
                  <a:pt x="3111" y="4368"/>
                  <a:pt x="3111" y="4368"/>
                  <a:pt x="3111" y="4368"/>
                </a:cubicBezTo>
                <a:lnTo>
                  <a:pt x="3111" y="5082"/>
                </a:lnTo>
                <a:close/>
                <a:moveTo>
                  <a:pt x="2121" y="5082"/>
                </a:moveTo>
                <a:cubicBezTo>
                  <a:pt x="1485" y="5082"/>
                  <a:pt x="1485" y="5082"/>
                  <a:pt x="1485" y="5082"/>
                </a:cubicBezTo>
                <a:cubicBezTo>
                  <a:pt x="1485" y="4368"/>
                  <a:pt x="1485" y="4368"/>
                  <a:pt x="1485" y="4368"/>
                </a:cubicBezTo>
                <a:cubicBezTo>
                  <a:pt x="2121" y="4368"/>
                  <a:pt x="2121" y="4368"/>
                  <a:pt x="2121" y="4368"/>
                </a:cubicBezTo>
                <a:lnTo>
                  <a:pt x="2121" y="5082"/>
                </a:lnTo>
                <a:close/>
                <a:moveTo>
                  <a:pt x="1131" y="5082"/>
                </a:moveTo>
                <a:cubicBezTo>
                  <a:pt x="884" y="5082"/>
                  <a:pt x="636" y="4924"/>
                  <a:pt x="460" y="4606"/>
                </a:cubicBezTo>
                <a:cubicBezTo>
                  <a:pt x="636" y="4050"/>
                  <a:pt x="636" y="4050"/>
                  <a:pt x="636" y="4050"/>
                </a:cubicBezTo>
                <a:cubicBezTo>
                  <a:pt x="778" y="4288"/>
                  <a:pt x="955" y="4368"/>
                  <a:pt x="1131" y="4368"/>
                </a:cubicBezTo>
                <a:lnTo>
                  <a:pt x="1131" y="5082"/>
                </a:lnTo>
                <a:close/>
                <a:moveTo>
                  <a:pt x="9899" y="4765"/>
                </a:moveTo>
                <a:cubicBezTo>
                  <a:pt x="9404" y="3891"/>
                  <a:pt x="9404" y="3891"/>
                  <a:pt x="9404" y="3891"/>
                </a:cubicBezTo>
                <a:cubicBezTo>
                  <a:pt x="9616" y="3335"/>
                  <a:pt x="9616" y="3335"/>
                  <a:pt x="9616" y="3335"/>
                </a:cubicBezTo>
                <a:cubicBezTo>
                  <a:pt x="10075" y="4209"/>
                  <a:pt x="10075" y="4209"/>
                  <a:pt x="10075" y="4209"/>
                </a:cubicBezTo>
                <a:lnTo>
                  <a:pt x="9899" y="4765"/>
                </a:lnTo>
                <a:close/>
                <a:moveTo>
                  <a:pt x="177" y="3891"/>
                </a:moveTo>
                <a:cubicBezTo>
                  <a:pt x="71" y="3494"/>
                  <a:pt x="0" y="3018"/>
                  <a:pt x="0" y="2541"/>
                </a:cubicBezTo>
                <a:cubicBezTo>
                  <a:pt x="0" y="2462"/>
                  <a:pt x="0" y="2382"/>
                  <a:pt x="0" y="2303"/>
                </a:cubicBezTo>
                <a:cubicBezTo>
                  <a:pt x="318" y="2382"/>
                  <a:pt x="318" y="2382"/>
                  <a:pt x="318" y="2382"/>
                </a:cubicBezTo>
                <a:cubicBezTo>
                  <a:pt x="318" y="2462"/>
                  <a:pt x="318" y="2462"/>
                  <a:pt x="318" y="2541"/>
                </a:cubicBezTo>
                <a:cubicBezTo>
                  <a:pt x="318" y="2859"/>
                  <a:pt x="354" y="3176"/>
                  <a:pt x="424" y="3494"/>
                </a:cubicBezTo>
                <a:lnTo>
                  <a:pt x="177" y="3891"/>
                </a:lnTo>
                <a:close/>
                <a:moveTo>
                  <a:pt x="9121" y="3415"/>
                </a:moveTo>
                <a:cubicBezTo>
                  <a:pt x="8626" y="2541"/>
                  <a:pt x="8626" y="2541"/>
                  <a:pt x="8626" y="2541"/>
                </a:cubicBezTo>
                <a:cubicBezTo>
                  <a:pt x="8803" y="1985"/>
                  <a:pt x="8803" y="1985"/>
                  <a:pt x="8803" y="1985"/>
                </a:cubicBezTo>
                <a:cubicBezTo>
                  <a:pt x="9298" y="2859"/>
                  <a:pt x="9298" y="2859"/>
                  <a:pt x="9298" y="2859"/>
                </a:cubicBezTo>
                <a:lnTo>
                  <a:pt x="9121" y="3415"/>
                </a:lnTo>
                <a:close/>
                <a:moveTo>
                  <a:pt x="8308" y="2065"/>
                </a:moveTo>
                <a:cubicBezTo>
                  <a:pt x="7813" y="1191"/>
                  <a:pt x="7813" y="1191"/>
                  <a:pt x="7813" y="1191"/>
                </a:cubicBezTo>
                <a:cubicBezTo>
                  <a:pt x="8025" y="635"/>
                  <a:pt x="8025" y="635"/>
                  <a:pt x="8025" y="635"/>
                </a:cubicBezTo>
                <a:cubicBezTo>
                  <a:pt x="8520" y="1509"/>
                  <a:pt x="8520" y="1509"/>
                  <a:pt x="8520" y="1509"/>
                </a:cubicBezTo>
                <a:lnTo>
                  <a:pt x="8308" y="2065"/>
                </a:lnTo>
                <a:close/>
                <a:moveTo>
                  <a:pt x="389" y="1747"/>
                </a:moveTo>
                <a:cubicBezTo>
                  <a:pt x="106" y="1429"/>
                  <a:pt x="106" y="1429"/>
                  <a:pt x="106" y="1429"/>
                </a:cubicBezTo>
                <a:cubicBezTo>
                  <a:pt x="212" y="953"/>
                  <a:pt x="389" y="476"/>
                  <a:pt x="601" y="238"/>
                </a:cubicBezTo>
                <a:cubicBezTo>
                  <a:pt x="778" y="874"/>
                  <a:pt x="778" y="874"/>
                  <a:pt x="778" y="874"/>
                </a:cubicBezTo>
                <a:cubicBezTo>
                  <a:pt x="601" y="1112"/>
                  <a:pt x="495" y="1350"/>
                  <a:pt x="389" y="1747"/>
                </a:cubicBezTo>
                <a:close/>
                <a:moveTo>
                  <a:pt x="7565" y="794"/>
                </a:moveTo>
                <a:cubicBezTo>
                  <a:pt x="7459" y="715"/>
                  <a:pt x="7353" y="715"/>
                  <a:pt x="7247" y="715"/>
                </a:cubicBezTo>
                <a:cubicBezTo>
                  <a:pt x="7000" y="715"/>
                  <a:pt x="7000" y="715"/>
                  <a:pt x="7000" y="715"/>
                </a:cubicBezTo>
                <a:cubicBezTo>
                  <a:pt x="7000" y="0"/>
                  <a:pt x="7000" y="0"/>
                  <a:pt x="7000" y="0"/>
                </a:cubicBezTo>
                <a:cubicBezTo>
                  <a:pt x="7247" y="0"/>
                  <a:pt x="7247" y="0"/>
                  <a:pt x="7247" y="0"/>
                </a:cubicBezTo>
                <a:cubicBezTo>
                  <a:pt x="7389" y="0"/>
                  <a:pt x="7530" y="0"/>
                  <a:pt x="7671" y="159"/>
                </a:cubicBezTo>
                <a:lnTo>
                  <a:pt x="7565" y="794"/>
                </a:lnTo>
                <a:close/>
                <a:moveTo>
                  <a:pt x="1061" y="715"/>
                </a:moveTo>
                <a:cubicBezTo>
                  <a:pt x="1025" y="0"/>
                  <a:pt x="1025" y="0"/>
                  <a:pt x="1025" y="0"/>
                </a:cubicBezTo>
                <a:cubicBezTo>
                  <a:pt x="1061" y="0"/>
                  <a:pt x="1096" y="0"/>
                  <a:pt x="1131" y="0"/>
                </a:cubicBezTo>
                <a:cubicBezTo>
                  <a:pt x="1662" y="0"/>
                  <a:pt x="1662" y="0"/>
                  <a:pt x="1662" y="0"/>
                </a:cubicBezTo>
                <a:cubicBezTo>
                  <a:pt x="1662" y="715"/>
                  <a:pt x="1662" y="715"/>
                  <a:pt x="1662" y="715"/>
                </a:cubicBezTo>
                <a:cubicBezTo>
                  <a:pt x="1131" y="715"/>
                  <a:pt x="1131" y="715"/>
                  <a:pt x="1131" y="715"/>
                </a:cubicBezTo>
                <a:cubicBezTo>
                  <a:pt x="1096" y="715"/>
                  <a:pt x="1096" y="715"/>
                  <a:pt x="1061" y="715"/>
                </a:cubicBezTo>
                <a:close/>
                <a:moveTo>
                  <a:pt x="6611" y="715"/>
                </a:moveTo>
                <a:cubicBezTo>
                  <a:pt x="6010" y="715"/>
                  <a:pt x="6010" y="715"/>
                  <a:pt x="6010" y="715"/>
                </a:cubicBezTo>
                <a:cubicBezTo>
                  <a:pt x="6010" y="0"/>
                  <a:pt x="6010" y="0"/>
                  <a:pt x="6010" y="0"/>
                </a:cubicBezTo>
                <a:cubicBezTo>
                  <a:pt x="6611" y="0"/>
                  <a:pt x="6611" y="0"/>
                  <a:pt x="6611" y="0"/>
                </a:cubicBezTo>
                <a:lnTo>
                  <a:pt x="6611" y="715"/>
                </a:lnTo>
                <a:close/>
                <a:moveTo>
                  <a:pt x="5621" y="715"/>
                </a:moveTo>
                <a:cubicBezTo>
                  <a:pt x="5020" y="715"/>
                  <a:pt x="5020" y="715"/>
                  <a:pt x="5020" y="715"/>
                </a:cubicBezTo>
                <a:cubicBezTo>
                  <a:pt x="5020" y="0"/>
                  <a:pt x="5020" y="0"/>
                  <a:pt x="5020" y="0"/>
                </a:cubicBezTo>
                <a:cubicBezTo>
                  <a:pt x="5621" y="0"/>
                  <a:pt x="5621" y="0"/>
                  <a:pt x="5621" y="0"/>
                </a:cubicBezTo>
                <a:lnTo>
                  <a:pt x="5621" y="715"/>
                </a:lnTo>
                <a:close/>
                <a:moveTo>
                  <a:pt x="4631" y="715"/>
                </a:moveTo>
                <a:cubicBezTo>
                  <a:pt x="4030" y="715"/>
                  <a:pt x="4030" y="715"/>
                  <a:pt x="4030" y="715"/>
                </a:cubicBezTo>
                <a:cubicBezTo>
                  <a:pt x="4030" y="0"/>
                  <a:pt x="4030" y="0"/>
                  <a:pt x="4030" y="0"/>
                </a:cubicBezTo>
                <a:cubicBezTo>
                  <a:pt x="4631" y="0"/>
                  <a:pt x="4631" y="0"/>
                  <a:pt x="4631" y="0"/>
                </a:cubicBezTo>
                <a:lnTo>
                  <a:pt x="4631" y="715"/>
                </a:lnTo>
                <a:close/>
                <a:moveTo>
                  <a:pt x="3641" y="715"/>
                </a:moveTo>
                <a:cubicBezTo>
                  <a:pt x="3040" y="715"/>
                  <a:pt x="3040" y="715"/>
                  <a:pt x="3040" y="715"/>
                </a:cubicBezTo>
                <a:cubicBezTo>
                  <a:pt x="3040" y="0"/>
                  <a:pt x="3040" y="0"/>
                  <a:pt x="3040" y="0"/>
                </a:cubicBezTo>
                <a:cubicBezTo>
                  <a:pt x="3641" y="0"/>
                  <a:pt x="3641" y="0"/>
                  <a:pt x="3641" y="0"/>
                </a:cubicBezTo>
                <a:lnTo>
                  <a:pt x="3641" y="715"/>
                </a:lnTo>
                <a:close/>
                <a:moveTo>
                  <a:pt x="2651" y="715"/>
                </a:moveTo>
                <a:cubicBezTo>
                  <a:pt x="2050" y="715"/>
                  <a:pt x="2050" y="715"/>
                  <a:pt x="2050" y="715"/>
                </a:cubicBezTo>
                <a:cubicBezTo>
                  <a:pt x="2050" y="0"/>
                  <a:pt x="2050" y="0"/>
                  <a:pt x="2050" y="0"/>
                </a:cubicBezTo>
                <a:cubicBezTo>
                  <a:pt x="2651" y="0"/>
                  <a:pt x="2651" y="0"/>
                  <a:pt x="2651" y="0"/>
                </a:cubicBezTo>
                <a:lnTo>
                  <a:pt x="2651" y="715"/>
                </a:lnTo>
                <a:close/>
              </a:path>
            </a:pathLst>
          </a:cu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grpSp>
        <p:nvGrpSpPr>
          <p:cNvPr id="540" name="Group 27"/>
          <p:cNvGrpSpPr/>
          <p:nvPr/>
        </p:nvGrpSpPr>
        <p:grpSpPr>
          <a:xfrm>
            <a:off x="377973" y="6485652"/>
            <a:ext cx="1370407" cy="224147"/>
            <a:chOff x="0" y="0"/>
            <a:chExt cx="1370406" cy="224145"/>
          </a:xfrm>
        </p:grpSpPr>
        <p:sp>
          <p:nvSpPr>
            <p:cNvPr id="532" name="Freeform 7"/>
            <p:cNvSpPr/>
            <p:nvPr/>
          </p:nvSpPr>
          <p:spPr>
            <a:xfrm>
              <a:off x="557805" y="37130"/>
              <a:ext cx="95647" cy="109256"/>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3" name="Freeform 8"/>
            <p:cNvSpPr/>
            <p:nvPr/>
          </p:nvSpPr>
          <p:spPr>
            <a:xfrm>
              <a:off x="0" y="0"/>
              <a:ext cx="251687" cy="22414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4" name="Freeform 9"/>
            <p:cNvSpPr/>
            <p:nvPr/>
          </p:nvSpPr>
          <p:spPr>
            <a:xfrm>
              <a:off x="273718" y="37130"/>
              <a:ext cx="106533" cy="109256"/>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5" name="Freeform 10"/>
            <p:cNvSpPr/>
            <p:nvPr/>
          </p:nvSpPr>
          <p:spPr>
            <a:xfrm>
              <a:off x="635566" y="33437"/>
              <a:ext cx="116383" cy="115865"/>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6" name="Freeform 11"/>
            <p:cNvSpPr/>
            <p:nvPr/>
          </p:nvSpPr>
          <p:spPr>
            <a:xfrm>
              <a:off x="741061" y="33437"/>
              <a:ext cx="154227" cy="1162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7" name="Freeform 12"/>
            <p:cNvSpPr/>
            <p:nvPr/>
          </p:nvSpPr>
          <p:spPr>
            <a:xfrm>
              <a:off x="391396" y="37714"/>
              <a:ext cx="155523" cy="108283"/>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8" name="Freeform 13"/>
            <p:cNvSpPr/>
            <p:nvPr/>
          </p:nvSpPr>
          <p:spPr>
            <a:xfrm>
              <a:off x="889666" y="36353"/>
              <a:ext cx="466663" cy="112566"/>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9" name="Freeform 14"/>
            <p:cNvSpPr/>
            <p:nvPr/>
          </p:nvSpPr>
          <p:spPr>
            <a:xfrm>
              <a:off x="1336192" y="38102"/>
              <a:ext cx="34215" cy="25274"/>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Tree>
    <p:extLst>
      <p:ext uri="{BB962C8B-B14F-4D97-AF65-F5344CB8AC3E}">
        <p14:creationId xmlns:p14="http://schemas.microsoft.com/office/powerpoint/2010/main" val="201614519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547"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548" name="Body Level One…"/>
          <p:cNvSpPr txBox="1">
            <a:spLocks noGrp="1"/>
          </p:cNvSpPr>
          <p:nvPr>
            <p:ph type="body" sz="quarter" idx="1"/>
          </p:nvPr>
        </p:nvSpPr>
        <p:spPr>
          <a:xfrm>
            <a:off x="289059" y="1931779"/>
            <a:ext cx="11430001" cy="1375762"/>
          </a:xfrm>
          <a:prstGeom prst="rect">
            <a:avLst/>
          </a:prstGeom>
        </p:spPr>
        <p:txBody>
          <a:bodyPr lIns="34290" tIns="34290" rIns="34290" bIns="34290">
            <a:normAutofit/>
          </a:bodyPr>
          <a:lstStyle>
            <a:lvl1pPr marL="257175" indent="-257175" defTabSz="685800">
              <a:lnSpc>
                <a:spcPct val="95000"/>
              </a:lnSpc>
              <a:spcBef>
                <a:spcPts val="500"/>
              </a:spcBef>
              <a:buClrTx/>
              <a:buFontTx/>
              <a:buBlip>
                <a:blip r:embed="rId2"/>
              </a:buBlip>
              <a:defRPr sz="2400">
                <a:solidFill>
                  <a:srgbClr val="404040"/>
                </a:solidFill>
                <a:latin typeface="Qualcomm Office Regular"/>
                <a:ea typeface="Qualcomm Office Regular"/>
                <a:cs typeface="Qualcomm Office Regular"/>
                <a:sym typeface="Qualcomm Office Regular"/>
              </a:defRPr>
            </a:lvl1pPr>
            <a:lvl2pPr marL="608648" indent="-308610" defTabSz="685800">
              <a:lnSpc>
                <a:spcPct val="95000"/>
              </a:lnSpc>
              <a:spcBef>
                <a:spcPts val="500"/>
              </a:spcBef>
              <a:buClrTx/>
              <a:buFontTx/>
              <a:buChar char="−"/>
              <a:defRPr sz="2400">
                <a:solidFill>
                  <a:srgbClr val="404040"/>
                </a:solidFill>
                <a:latin typeface="Qualcomm Office Regular"/>
                <a:ea typeface="Qualcomm Office Regular"/>
                <a:cs typeface="Qualcomm Office Regular"/>
                <a:sym typeface="Qualcomm Office Regular"/>
              </a:defRPr>
            </a:lvl2pPr>
            <a:lvl3pPr marL="857250" indent="-342900" defTabSz="685800">
              <a:lnSpc>
                <a:spcPct val="95000"/>
              </a:lnSpc>
              <a:spcBef>
                <a:spcPts val="500"/>
              </a:spcBef>
              <a:buClrTx/>
              <a:buFontTx/>
              <a:buChar char="−"/>
              <a:defRPr sz="2400">
                <a:solidFill>
                  <a:srgbClr val="404040"/>
                </a:solidFill>
                <a:latin typeface="Qualcomm Office Regular"/>
                <a:ea typeface="Qualcomm Office Regular"/>
                <a:cs typeface="Qualcomm Office Regular"/>
                <a:sym typeface="Qualcomm Office Regular"/>
              </a:defRPr>
            </a:lvl3pPr>
            <a:lvl4pPr marL="1114425" indent="-385762" defTabSz="685800">
              <a:lnSpc>
                <a:spcPct val="95000"/>
              </a:lnSpc>
              <a:spcBef>
                <a:spcPts val="500"/>
              </a:spcBef>
              <a:buClrTx/>
              <a:buFontTx/>
              <a:buChar char="−"/>
              <a:defRPr sz="2400">
                <a:solidFill>
                  <a:srgbClr val="404040"/>
                </a:solidFill>
                <a:latin typeface="Qualcomm Office Regular"/>
                <a:ea typeface="Qualcomm Office Regular"/>
                <a:cs typeface="Qualcomm Office Regular"/>
                <a:sym typeface="Qualcomm Office Regular"/>
              </a:defRPr>
            </a:lvl4pPr>
            <a:lvl5pPr marL="1508136" indent="-568590" defTabSz="685800">
              <a:lnSpc>
                <a:spcPct val="95000"/>
              </a:lnSpc>
              <a:spcBef>
                <a:spcPts val="500"/>
              </a:spcBef>
              <a:buClrTx/>
              <a:buFontTx/>
              <a:buChar char="−"/>
              <a:defRPr sz="2400">
                <a:solidFill>
                  <a:srgbClr val="404040"/>
                </a:solidFill>
                <a:latin typeface="Qualcomm Office Regular"/>
                <a:ea typeface="Qualcomm Office Regular"/>
                <a:cs typeface="Qualcomm Office Regular"/>
                <a:sym typeface="Qualcomm Office Regular"/>
              </a:defRPr>
            </a:lvl5pPr>
          </a:lstStyle>
          <a:p>
            <a:r>
              <a:t>Body Level One</a:t>
            </a:r>
          </a:p>
          <a:p>
            <a:pPr lvl="1"/>
            <a:r>
              <a:t>Body Level Two</a:t>
            </a:r>
          </a:p>
          <a:p>
            <a:pPr lvl="2"/>
            <a:r>
              <a:t>Body Level Three</a:t>
            </a:r>
          </a:p>
          <a:p>
            <a:pPr lvl="3"/>
            <a:r>
              <a:t>Body Level Four</a:t>
            </a:r>
          </a:p>
          <a:p>
            <a:pPr lvl="4"/>
            <a:r>
              <a:t>Body Level Five</a:t>
            </a:r>
          </a:p>
        </p:txBody>
      </p:sp>
      <p:sp>
        <p:nvSpPr>
          <p:cNvPr id="549" name="Title Text"/>
          <p:cNvSpPr txBox="1">
            <a:spLocks noGrp="1"/>
          </p:cNvSpPr>
          <p:nvPr>
            <p:ph type="title"/>
          </p:nvPr>
        </p:nvSpPr>
        <p:spPr>
          <a:xfrm>
            <a:off x="283541" y="740540"/>
            <a:ext cx="11432978" cy="484749"/>
          </a:xfrm>
          <a:prstGeom prst="rect">
            <a:avLst/>
          </a:prstGeom>
        </p:spPr>
        <p:txBody>
          <a:bodyPr lIns="34290" tIns="34290" rIns="34290" bIns="34290" anchor="ctr">
            <a:normAutofit/>
          </a:bodyPr>
          <a:lstStyle>
            <a:lvl1pPr defTabSz="685800">
              <a:lnSpc>
                <a:spcPct val="75000"/>
              </a:lnSpc>
              <a:defRPr sz="3600">
                <a:solidFill>
                  <a:srgbClr val="595959"/>
                </a:solidFill>
                <a:latin typeface="Qualcomm Office Regular"/>
                <a:ea typeface="Qualcomm Office Regular"/>
                <a:cs typeface="Qualcomm Office Regular"/>
                <a:sym typeface="Qualcomm Office Regular"/>
              </a:defRPr>
            </a:lvl1pPr>
          </a:lstStyle>
          <a:p>
            <a:r>
              <a:t>Title Text</a:t>
            </a:r>
          </a:p>
        </p:txBody>
      </p:sp>
      <p:sp>
        <p:nvSpPr>
          <p:cNvPr id="550" name="Text Placeholder 2"/>
          <p:cNvSpPr>
            <a:spLocks noGrp="1"/>
          </p:cNvSpPr>
          <p:nvPr>
            <p:ph type="body" sz="quarter" idx="13"/>
          </p:nvPr>
        </p:nvSpPr>
        <p:spPr>
          <a:xfrm>
            <a:off x="283540" y="1426466"/>
            <a:ext cx="11432979" cy="350866"/>
          </a:xfrm>
          <a:prstGeom prst="rect">
            <a:avLst/>
          </a:prstGeom>
        </p:spPr>
        <p:txBody>
          <a:bodyPr>
            <a:normAutofit/>
          </a:bodyPr>
          <a:lstStyle/>
          <a:p>
            <a:pPr marL="0" indent="0">
              <a:lnSpc>
                <a:spcPct val="95000"/>
              </a:lnSpc>
              <a:spcBef>
                <a:spcPts val="500"/>
              </a:spcBef>
              <a:buClrTx/>
              <a:buSzTx/>
              <a:buFontTx/>
              <a:buNone/>
              <a:defRPr sz="2400">
                <a:solidFill>
                  <a:srgbClr val="00ACBD"/>
                </a:solidFill>
                <a:latin typeface="Qualcomm Office Regular"/>
                <a:ea typeface="Qualcomm Office Regular"/>
                <a:cs typeface="Qualcomm Office Regular"/>
                <a:sym typeface="Qualcomm Office Regular"/>
              </a:defRPr>
            </a:pPr>
            <a:endParaRPr/>
          </a:p>
        </p:txBody>
      </p:sp>
      <p:sp>
        <p:nvSpPr>
          <p:cNvPr id="551" name="Straight Connector 13"/>
          <p:cNvSpPr/>
          <p:nvPr/>
        </p:nvSpPr>
        <p:spPr>
          <a:xfrm>
            <a:off x="370365" y="504825"/>
            <a:ext cx="11451271" cy="0"/>
          </a:xfrm>
          <a:prstGeom prst="line">
            <a:avLst/>
          </a:prstGeom>
          <a:ln w="47625">
            <a:solidFill>
              <a:srgbClr val="006885"/>
            </a:solidFill>
          </a:ln>
        </p:spPr>
        <p:txBody>
          <a:bodyPr lIns="45719" rIns="45719"/>
          <a:lstStyle/>
          <a:p>
            <a:endParaRPr/>
          </a:p>
        </p:txBody>
      </p:sp>
      <p:grpSp>
        <p:nvGrpSpPr>
          <p:cNvPr id="560" name="Group 39"/>
          <p:cNvGrpSpPr/>
          <p:nvPr/>
        </p:nvGrpSpPr>
        <p:grpSpPr>
          <a:xfrm>
            <a:off x="10288860" y="6546299"/>
            <a:ext cx="961545" cy="157273"/>
            <a:chOff x="0" y="0"/>
            <a:chExt cx="961544" cy="157272"/>
          </a:xfrm>
        </p:grpSpPr>
        <p:sp>
          <p:nvSpPr>
            <p:cNvPr id="552" name="Freeform 7"/>
            <p:cNvSpPr/>
            <p:nvPr/>
          </p:nvSpPr>
          <p:spPr>
            <a:xfrm>
              <a:off x="391383" y="26052"/>
              <a:ext cx="67110" cy="76660"/>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3" name="Freeform 8"/>
            <p:cNvSpPr/>
            <p:nvPr/>
          </p:nvSpPr>
          <p:spPr>
            <a:xfrm>
              <a:off x="-1" y="-1"/>
              <a:ext cx="176597" cy="157274"/>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4" name="Freeform 9"/>
            <p:cNvSpPr/>
            <p:nvPr/>
          </p:nvSpPr>
          <p:spPr>
            <a:xfrm>
              <a:off x="192054" y="26052"/>
              <a:ext cx="74749" cy="76660"/>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5" name="Freeform 10"/>
            <p:cNvSpPr/>
            <p:nvPr/>
          </p:nvSpPr>
          <p:spPr>
            <a:xfrm>
              <a:off x="445944" y="23461"/>
              <a:ext cx="81660" cy="81297"/>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6" name="Freeform 11"/>
            <p:cNvSpPr/>
            <p:nvPr/>
          </p:nvSpPr>
          <p:spPr>
            <a:xfrm>
              <a:off x="519964" y="23461"/>
              <a:ext cx="108214" cy="815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7" name="Freeform 12"/>
            <p:cNvSpPr/>
            <p:nvPr/>
          </p:nvSpPr>
          <p:spPr>
            <a:xfrm>
              <a:off x="274622" y="26462"/>
              <a:ext cx="109123" cy="75977"/>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8" name="Freeform 13"/>
            <p:cNvSpPr/>
            <p:nvPr/>
          </p:nvSpPr>
          <p:spPr>
            <a:xfrm>
              <a:off x="624232" y="25507"/>
              <a:ext cx="327435" cy="78982"/>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9" name="Freeform 14"/>
            <p:cNvSpPr/>
            <p:nvPr/>
          </p:nvSpPr>
          <p:spPr>
            <a:xfrm>
              <a:off x="937537" y="26734"/>
              <a:ext cx="24008" cy="17734"/>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grpSp>
      <p:sp>
        <p:nvSpPr>
          <p:cNvPr id="561" name="TextBox 3"/>
          <p:cNvSpPr txBox="1"/>
          <p:nvPr/>
        </p:nvSpPr>
        <p:spPr>
          <a:xfrm>
            <a:off x="289980" y="6477715"/>
            <a:ext cx="2595667"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685800">
              <a:lnSpc>
                <a:spcPct val="90000"/>
              </a:lnSpc>
              <a:spcBef>
                <a:spcPts val="300"/>
              </a:spcBef>
              <a:defRPr sz="1000">
                <a:solidFill>
                  <a:srgbClr val="BFBFBF"/>
                </a:solidFill>
                <a:latin typeface="Qualcomm Office Regular"/>
                <a:ea typeface="Qualcomm Office Regular"/>
                <a:cs typeface="Qualcomm Office Regular"/>
                <a:sym typeface="Qualcomm Office Regular"/>
              </a:defRPr>
            </a:lvl1pPr>
          </a:lstStyle>
          <a:p>
            <a:r>
              <a:t>11/10/2017</a:t>
            </a:r>
          </a:p>
        </p:txBody>
      </p:sp>
      <p:sp>
        <p:nvSpPr>
          <p:cNvPr id="562" name="TextBox 48"/>
          <p:cNvSpPr txBox="1"/>
          <p:nvPr/>
        </p:nvSpPr>
        <p:spPr>
          <a:xfrm>
            <a:off x="4295671" y="6477715"/>
            <a:ext cx="3600661"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685800">
              <a:lnSpc>
                <a:spcPct val="90000"/>
              </a:lnSpc>
              <a:spcBef>
                <a:spcPts val="300"/>
              </a:spcBef>
              <a:defRPr sz="1000">
                <a:solidFill>
                  <a:srgbClr val="BFBFBF"/>
                </a:solidFill>
                <a:latin typeface="Qualcomm Office Regular"/>
                <a:ea typeface="Qualcomm Office Regular"/>
                <a:cs typeface="Qualcomm Office Regular"/>
                <a:sym typeface="Qualcomm Office Regular"/>
              </a:defRPr>
            </a:lvl1pPr>
          </a:lstStyle>
          <a:p>
            <a:r>
              <a:t>Qualcomm Confidential and Proprietary</a:t>
            </a:r>
          </a:p>
        </p:txBody>
      </p:sp>
    </p:spTree>
    <p:extLst>
      <p:ext uri="{BB962C8B-B14F-4D97-AF65-F5344CB8AC3E}">
        <p14:creationId xmlns:p14="http://schemas.microsoft.com/office/powerpoint/2010/main" val="33453375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2_Title_No Subtitle and Content">
    <p:spTree>
      <p:nvGrpSpPr>
        <p:cNvPr id="1" name=""/>
        <p:cNvGrpSpPr/>
        <p:nvPr/>
      </p:nvGrpSpPr>
      <p:grpSpPr>
        <a:xfrm>
          <a:off x="0" y="0"/>
          <a:ext cx="0" cy="0"/>
          <a:chOff x="0" y="0"/>
          <a:chExt cx="0" cy="0"/>
        </a:xfrm>
      </p:grpSpPr>
      <p:sp>
        <p:nvSpPr>
          <p:cNvPr id="569"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570" name="Body Level One…"/>
          <p:cNvSpPr txBox="1">
            <a:spLocks noGrp="1"/>
          </p:cNvSpPr>
          <p:nvPr>
            <p:ph type="body" sz="quarter" idx="1"/>
          </p:nvPr>
        </p:nvSpPr>
        <p:spPr>
          <a:xfrm>
            <a:off x="289059" y="1426466"/>
            <a:ext cx="11430001" cy="273922"/>
          </a:xfrm>
          <a:prstGeom prst="rect">
            <a:avLst/>
          </a:prstGeom>
        </p:spPr>
        <p:txBody>
          <a:bodyPr lIns="34290" tIns="34290" rIns="34290" bIns="34290">
            <a:normAutofit/>
          </a:bodyPr>
          <a:lstStyle>
            <a:lvl1pPr marL="0" indent="0" defTabSz="685800">
              <a:lnSpc>
                <a:spcPct val="95000"/>
              </a:lnSpc>
              <a:spcBef>
                <a:spcPts val="300"/>
              </a:spcBef>
              <a:buClrTx/>
              <a:buSzTx/>
              <a:buFontTx/>
              <a:buNone/>
              <a:defRPr sz="1400">
                <a:solidFill>
                  <a:srgbClr val="404040"/>
                </a:solidFill>
                <a:latin typeface="Qualcomm Office Regular"/>
                <a:ea typeface="Qualcomm Office Regular"/>
                <a:cs typeface="Qualcomm Office Regular"/>
                <a:sym typeface="Qualcomm Office Regular"/>
              </a:defRPr>
            </a:lvl1pPr>
            <a:lvl2pPr marL="0" indent="300038" defTabSz="685800">
              <a:lnSpc>
                <a:spcPct val="95000"/>
              </a:lnSpc>
              <a:spcBef>
                <a:spcPts val="300"/>
              </a:spcBef>
              <a:buClrTx/>
              <a:buSzTx/>
              <a:buFontTx/>
              <a:buNone/>
              <a:defRPr sz="1400">
                <a:solidFill>
                  <a:srgbClr val="404040"/>
                </a:solidFill>
                <a:latin typeface="Qualcomm Office Regular"/>
                <a:ea typeface="Qualcomm Office Regular"/>
                <a:cs typeface="Qualcomm Office Regular"/>
                <a:sym typeface="Qualcomm Office Regular"/>
              </a:defRPr>
            </a:lvl2pPr>
            <a:lvl3pPr marL="0" indent="514350" defTabSz="685800">
              <a:lnSpc>
                <a:spcPct val="95000"/>
              </a:lnSpc>
              <a:spcBef>
                <a:spcPts val="300"/>
              </a:spcBef>
              <a:buClrTx/>
              <a:buSzTx/>
              <a:buFontTx/>
              <a:buNone/>
              <a:defRPr sz="1400">
                <a:solidFill>
                  <a:srgbClr val="404040"/>
                </a:solidFill>
                <a:latin typeface="Qualcomm Office Regular"/>
                <a:ea typeface="Qualcomm Office Regular"/>
                <a:cs typeface="Qualcomm Office Regular"/>
                <a:sym typeface="Qualcomm Office Regular"/>
              </a:defRPr>
            </a:lvl3pPr>
            <a:lvl4pPr marL="0" indent="728662" defTabSz="685800">
              <a:lnSpc>
                <a:spcPct val="95000"/>
              </a:lnSpc>
              <a:spcBef>
                <a:spcPts val="300"/>
              </a:spcBef>
              <a:buClrTx/>
              <a:buSzTx/>
              <a:buFontTx/>
              <a:buNone/>
              <a:defRPr sz="1400">
                <a:solidFill>
                  <a:srgbClr val="404040"/>
                </a:solidFill>
                <a:latin typeface="Qualcomm Office Regular"/>
                <a:ea typeface="Qualcomm Office Regular"/>
                <a:cs typeface="Qualcomm Office Regular"/>
                <a:sym typeface="Qualcomm Office Regular"/>
              </a:defRPr>
            </a:lvl4pPr>
            <a:lvl5pPr marL="1271223" indent="-331677" defTabSz="685800">
              <a:lnSpc>
                <a:spcPct val="95000"/>
              </a:lnSpc>
              <a:spcBef>
                <a:spcPts val="300"/>
              </a:spcBef>
              <a:buClrTx/>
              <a:buFontTx/>
              <a:buChar char="−"/>
              <a:defRPr sz="1400">
                <a:solidFill>
                  <a:srgbClr val="404040"/>
                </a:solidFill>
                <a:latin typeface="Qualcomm Office Regular"/>
                <a:ea typeface="Qualcomm Office Regular"/>
                <a:cs typeface="Qualcomm Office Regular"/>
                <a:sym typeface="Qualcomm Office Regular"/>
              </a:defRPr>
            </a:lvl5pPr>
          </a:lstStyle>
          <a:p>
            <a:r>
              <a:t>Body Level One</a:t>
            </a:r>
          </a:p>
          <a:p>
            <a:pPr lvl="1"/>
            <a:r>
              <a:t>Body Level Two</a:t>
            </a:r>
          </a:p>
          <a:p>
            <a:pPr lvl="2"/>
            <a:r>
              <a:t>Body Level Three</a:t>
            </a:r>
          </a:p>
          <a:p>
            <a:pPr lvl="3"/>
            <a:r>
              <a:t>Body Level Four</a:t>
            </a:r>
          </a:p>
          <a:p>
            <a:pPr lvl="4"/>
            <a:r>
              <a:t>Body Level Five</a:t>
            </a:r>
          </a:p>
        </p:txBody>
      </p:sp>
      <p:sp>
        <p:nvSpPr>
          <p:cNvPr id="571" name="Title Text"/>
          <p:cNvSpPr txBox="1">
            <a:spLocks noGrp="1"/>
          </p:cNvSpPr>
          <p:nvPr>
            <p:ph type="title"/>
          </p:nvPr>
        </p:nvSpPr>
        <p:spPr>
          <a:xfrm>
            <a:off x="283541" y="740540"/>
            <a:ext cx="11432978" cy="484749"/>
          </a:xfrm>
          <a:prstGeom prst="rect">
            <a:avLst/>
          </a:prstGeom>
        </p:spPr>
        <p:txBody>
          <a:bodyPr lIns="34290" tIns="34290" rIns="34290" bIns="34290" anchor="ctr">
            <a:normAutofit/>
          </a:bodyPr>
          <a:lstStyle>
            <a:lvl1pPr defTabSz="685800">
              <a:lnSpc>
                <a:spcPct val="75000"/>
              </a:lnSpc>
              <a:defRPr sz="3600">
                <a:solidFill>
                  <a:srgbClr val="595959"/>
                </a:solidFill>
                <a:latin typeface="Qualcomm Office Regular"/>
                <a:ea typeface="Qualcomm Office Regular"/>
                <a:cs typeface="Qualcomm Office Regular"/>
                <a:sym typeface="Qualcomm Office Regular"/>
              </a:defRPr>
            </a:lvl1pPr>
          </a:lstStyle>
          <a:p>
            <a:r>
              <a:t>Title Text</a:t>
            </a:r>
          </a:p>
        </p:txBody>
      </p:sp>
      <p:sp>
        <p:nvSpPr>
          <p:cNvPr id="572" name="Straight Connector 13"/>
          <p:cNvSpPr/>
          <p:nvPr/>
        </p:nvSpPr>
        <p:spPr>
          <a:xfrm>
            <a:off x="370365" y="504825"/>
            <a:ext cx="11451271" cy="0"/>
          </a:xfrm>
          <a:prstGeom prst="line">
            <a:avLst/>
          </a:prstGeom>
          <a:ln w="47625">
            <a:solidFill>
              <a:srgbClr val="006885"/>
            </a:solidFill>
          </a:ln>
        </p:spPr>
        <p:txBody>
          <a:bodyPr lIns="45719" rIns="45719"/>
          <a:lstStyle/>
          <a:p>
            <a:endParaRPr/>
          </a:p>
        </p:txBody>
      </p:sp>
      <p:grpSp>
        <p:nvGrpSpPr>
          <p:cNvPr id="581" name="Group 51"/>
          <p:cNvGrpSpPr/>
          <p:nvPr/>
        </p:nvGrpSpPr>
        <p:grpSpPr>
          <a:xfrm>
            <a:off x="10288860" y="6546299"/>
            <a:ext cx="961545" cy="157273"/>
            <a:chOff x="0" y="0"/>
            <a:chExt cx="961544" cy="157272"/>
          </a:xfrm>
        </p:grpSpPr>
        <p:sp>
          <p:nvSpPr>
            <p:cNvPr id="573" name="Freeform 7"/>
            <p:cNvSpPr/>
            <p:nvPr/>
          </p:nvSpPr>
          <p:spPr>
            <a:xfrm>
              <a:off x="391383" y="26052"/>
              <a:ext cx="67110" cy="76660"/>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4" name="Freeform 8"/>
            <p:cNvSpPr/>
            <p:nvPr/>
          </p:nvSpPr>
          <p:spPr>
            <a:xfrm>
              <a:off x="-1" y="-1"/>
              <a:ext cx="176597" cy="157274"/>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5" name="Freeform 9"/>
            <p:cNvSpPr/>
            <p:nvPr/>
          </p:nvSpPr>
          <p:spPr>
            <a:xfrm>
              <a:off x="192054" y="26052"/>
              <a:ext cx="74749" cy="76660"/>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6" name="Freeform 10"/>
            <p:cNvSpPr/>
            <p:nvPr/>
          </p:nvSpPr>
          <p:spPr>
            <a:xfrm>
              <a:off x="445944" y="23461"/>
              <a:ext cx="81660" cy="81297"/>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7" name="Freeform 11"/>
            <p:cNvSpPr/>
            <p:nvPr/>
          </p:nvSpPr>
          <p:spPr>
            <a:xfrm>
              <a:off x="519964" y="23461"/>
              <a:ext cx="108214" cy="815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8" name="Freeform 12"/>
            <p:cNvSpPr/>
            <p:nvPr/>
          </p:nvSpPr>
          <p:spPr>
            <a:xfrm>
              <a:off x="274622" y="26462"/>
              <a:ext cx="109123" cy="75977"/>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9" name="Freeform 13"/>
            <p:cNvSpPr/>
            <p:nvPr/>
          </p:nvSpPr>
          <p:spPr>
            <a:xfrm>
              <a:off x="624232" y="25507"/>
              <a:ext cx="327435" cy="78982"/>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80" name="Freeform 14"/>
            <p:cNvSpPr/>
            <p:nvPr/>
          </p:nvSpPr>
          <p:spPr>
            <a:xfrm>
              <a:off x="937537" y="26734"/>
              <a:ext cx="24008" cy="17734"/>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grpSp>
      <p:sp>
        <p:nvSpPr>
          <p:cNvPr id="582" name="TextBox 60"/>
          <p:cNvSpPr txBox="1"/>
          <p:nvPr/>
        </p:nvSpPr>
        <p:spPr>
          <a:xfrm>
            <a:off x="289980" y="6477715"/>
            <a:ext cx="2595667"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685800">
              <a:lnSpc>
                <a:spcPct val="90000"/>
              </a:lnSpc>
              <a:spcBef>
                <a:spcPts val="300"/>
              </a:spcBef>
              <a:defRPr sz="1000">
                <a:solidFill>
                  <a:srgbClr val="BFBFBF"/>
                </a:solidFill>
                <a:latin typeface="Qualcomm Office Regular"/>
                <a:ea typeface="Qualcomm Office Regular"/>
                <a:cs typeface="Qualcomm Office Regular"/>
                <a:sym typeface="Qualcomm Office Regular"/>
              </a:defRPr>
            </a:lvl1pPr>
          </a:lstStyle>
          <a:p>
            <a:r>
              <a:t>11/10/2017</a:t>
            </a:r>
          </a:p>
        </p:txBody>
      </p:sp>
      <p:sp>
        <p:nvSpPr>
          <p:cNvPr id="583" name="TextBox 61"/>
          <p:cNvSpPr txBox="1"/>
          <p:nvPr/>
        </p:nvSpPr>
        <p:spPr>
          <a:xfrm>
            <a:off x="4295671" y="6477715"/>
            <a:ext cx="3600661"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685800">
              <a:lnSpc>
                <a:spcPct val="90000"/>
              </a:lnSpc>
              <a:spcBef>
                <a:spcPts val="300"/>
              </a:spcBef>
              <a:defRPr sz="1000">
                <a:solidFill>
                  <a:srgbClr val="BFBFBF"/>
                </a:solidFill>
                <a:latin typeface="Qualcomm Office Regular"/>
                <a:ea typeface="Qualcomm Office Regular"/>
                <a:cs typeface="Qualcomm Office Regular"/>
                <a:sym typeface="Qualcomm Office Regular"/>
              </a:defRPr>
            </a:lvl1pPr>
          </a:lstStyle>
          <a:p>
            <a:r>
              <a:t>Qualcomm Confidential and Proprietary</a:t>
            </a:r>
          </a:p>
        </p:txBody>
      </p:sp>
    </p:spTree>
    <p:extLst>
      <p:ext uri="{BB962C8B-B14F-4D97-AF65-F5344CB8AC3E}">
        <p14:creationId xmlns:p14="http://schemas.microsoft.com/office/powerpoint/2010/main" val="235037955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Thank you Qualcomm">
    <p:bg>
      <p:bgPr>
        <a:gradFill flip="none" rotWithShape="1">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590"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591" name="Straight Connector 16"/>
          <p:cNvSpPr/>
          <p:nvPr/>
        </p:nvSpPr>
        <p:spPr>
          <a:xfrm>
            <a:off x="375004" y="502919"/>
            <a:ext cx="11432979" cy="1"/>
          </a:xfrm>
          <a:prstGeom prst="line">
            <a:avLst/>
          </a:prstGeom>
          <a:ln w="47625">
            <a:solidFill>
              <a:srgbClr val="FFFFFF"/>
            </a:solidFill>
          </a:ln>
        </p:spPr>
        <p:txBody>
          <a:bodyPr lIns="45719" rIns="45719"/>
          <a:lstStyle/>
          <a:p>
            <a:endParaRPr/>
          </a:p>
        </p:txBody>
      </p:sp>
      <p:sp>
        <p:nvSpPr>
          <p:cNvPr id="592" name="Rectangle 4"/>
          <p:cNvSpPr/>
          <p:nvPr/>
        </p:nvSpPr>
        <p:spPr>
          <a:xfrm>
            <a:off x="50118" y="6544616"/>
            <a:ext cx="5554474" cy="237338"/>
          </a:xfrm>
          <a:custGeom>
            <a:avLst/>
            <a:gdLst/>
            <a:ahLst/>
            <a:cxnLst>
              <a:cxn ang="0">
                <a:pos x="wd2" y="hd2"/>
              </a:cxn>
              <a:cxn ang="5400000">
                <a:pos x="wd2" y="hd2"/>
              </a:cxn>
              <a:cxn ang="10800000">
                <a:pos x="wd2" y="hd2"/>
              </a:cxn>
              <a:cxn ang="16200000">
                <a:pos x="wd2" y="hd2"/>
              </a:cxn>
            </a:cxnLst>
            <a:rect l="0" t="0" r="r" b="b"/>
            <a:pathLst>
              <a:path w="21600" h="21600" extrusionOk="0">
                <a:moveTo>
                  <a:pt x="501" y="1628"/>
                </a:moveTo>
                <a:lnTo>
                  <a:pt x="21330" y="0"/>
                </a:lnTo>
                <a:lnTo>
                  <a:pt x="21600" y="21600"/>
                </a:lnTo>
                <a:lnTo>
                  <a:pt x="0" y="20953"/>
                </a:lnTo>
                <a:lnTo>
                  <a:pt x="501" y="1628"/>
                </a:lnTo>
                <a:close/>
              </a:path>
            </a:pathLst>
          </a:custGeom>
          <a:ln w="12700">
            <a:miter lim="400000"/>
          </a:ln>
        </p:spPr>
        <p:txBody>
          <a:bodyPr lIns="45719" rIns="45719" anchor="ctr"/>
          <a:lstStyle/>
          <a:p>
            <a:pPr algn="ctr">
              <a:defRPr sz="1400">
                <a:solidFill>
                  <a:srgbClr val="FFFFFF"/>
                </a:solidFill>
                <a:latin typeface="Qualcomm Office Regular"/>
                <a:ea typeface="Qualcomm Office Regular"/>
                <a:cs typeface="Qualcomm Office Regular"/>
                <a:sym typeface="Qualcomm Office Regular"/>
              </a:defRPr>
            </a:pPr>
            <a:endParaRPr/>
          </a:p>
        </p:txBody>
      </p:sp>
      <p:grpSp>
        <p:nvGrpSpPr>
          <p:cNvPr id="598" name="balloon"/>
          <p:cNvGrpSpPr/>
          <p:nvPr/>
        </p:nvGrpSpPr>
        <p:grpSpPr>
          <a:xfrm>
            <a:off x="10136806" y="4667789"/>
            <a:ext cx="547688" cy="826294"/>
            <a:chOff x="0" y="0"/>
            <a:chExt cx="547687" cy="826293"/>
          </a:xfrm>
        </p:grpSpPr>
        <p:sp>
          <p:nvSpPr>
            <p:cNvPr id="593" name="Freeform 6"/>
            <p:cNvSpPr/>
            <p:nvPr/>
          </p:nvSpPr>
          <p:spPr>
            <a:xfrm>
              <a:off x="209550" y="522684"/>
              <a:ext cx="123825" cy="72629"/>
            </a:xfrm>
            <a:custGeom>
              <a:avLst/>
              <a:gdLst/>
              <a:ahLst/>
              <a:cxnLst>
                <a:cxn ang="0">
                  <a:pos x="wd2" y="hd2"/>
                </a:cxn>
                <a:cxn ang="5400000">
                  <a:pos x="wd2" y="hd2"/>
                </a:cxn>
                <a:cxn ang="10800000">
                  <a:pos x="wd2" y="hd2"/>
                </a:cxn>
                <a:cxn ang="16200000">
                  <a:pos x="wd2" y="hd2"/>
                </a:cxn>
              </a:cxnLst>
              <a:rect l="0" t="0" r="r" b="b"/>
              <a:pathLst>
                <a:path w="21600" h="21600" extrusionOk="0">
                  <a:moveTo>
                    <a:pt x="13091" y="21600"/>
                  </a:moveTo>
                  <a:cubicBezTo>
                    <a:pt x="8509" y="21600"/>
                    <a:pt x="8509" y="21600"/>
                    <a:pt x="8509" y="21600"/>
                  </a:cubicBezTo>
                  <a:cubicBezTo>
                    <a:pt x="3927" y="21600"/>
                    <a:pt x="0" y="16615"/>
                    <a:pt x="0" y="10800"/>
                  </a:cubicBezTo>
                  <a:cubicBezTo>
                    <a:pt x="0" y="0"/>
                    <a:pt x="0" y="0"/>
                    <a:pt x="0" y="0"/>
                  </a:cubicBezTo>
                  <a:cubicBezTo>
                    <a:pt x="21600" y="0"/>
                    <a:pt x="21600" y="0"/>
                    <a:pt x="21600" y="0"/>
                  </a:cubicBezTo>
                  <a:cubicBezTo>
                    <a:pt x="21600" y="10800"/>
                    <a:pt x="21600" y="10800"/>
                    <a:pt x="21600" y="10800"/>
                  </a:cubicBezTo>
                  <a:cubicBezTo>
                    <a:pt x="21600" y="16615"/>
                    <a:pt x="18327" y="21600"/>
                    <a:pt x="13091" y="21600"/>
                  </a:cubicBezTo>
                  <a:close/>
                  <a:moveTo>
                    <a:pt x="3273" y="4154"/>
                  </a:moveTo>
                  <a:cubicBezTo>
                    <a:pt x="3273" y="10800"/>
                    <a:pt x="3273" y="10800"/>
                    <a:pt x="3273" y="10800"/>
                  </a:cubicBezTo>
                  <a:cubicBezTo>
                    <a:pt x="3273" y="14954"/>
                    <a:pt x="5891" y="17446"/>
                    <a:pt x="8509" y="17446"/>
                  </a:cubicBezTo>
                  <a:cubicBezTo>
                    <a:pt x="13091" y="17446"/>
                    <a:pt x="13091" y="17446"/>
                    <a:pt x="13091" y="17446"/>
                  </a:cubicBezTo>
                  <a:cubicBezTo>
                    <a:pt x="16364" y="17446"/>
                    <a:pt x="18327" y="14954"/>
                    <a:pt x="18327" y="10800"/>
                  </a:cubicBezTo>
                  <a:cubicBezTo>
                    <a:pt x="18327" y="4154"/>
                    <a:pt x="18327" y="4154"/>
                    <a:pt x="18327" y="4154"/>
                  </a:cubicBezTo>
                  <a:lnTo>
                    <a:pt x="3273" y="4154"/>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94" name="Rectangle 9"/>
            <p:cNvSpPr/>
            <p:nvPr/>
          </p:nvSpPr>
          <p:spPr>
            <a:xfrm>
              <a:off x="261937" y="586978"/>
              <a:ext cx="19051" cy="239316"/>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95" name="Freeform 14"/>
            <p:cNvSpPr/>
            <p:nvPr/>
          </p:nvSpPr>
          <p:spPr>
            <a:xfrm>
              <a:off x="273050" y="-1"/>
              <a:ext cx="274638" cy="497683"/>
            </a:xfrm>
            <a:custGeom>
              <a:avLst/>
              <a:gdLst/>
              <a:ahLst/>
              <a:cxnLst>
                <a:cxn ang="0">
                  <a:pos x="wd2" y="hd2"/>
                </a:cxn>
                <a:cxn ang="5400000">
                  <a:pos x="wd2" y="hd2"/>
                </a:cxn>
                <a:cxn ang="10800000">
                  <a:pos x="wd2" y="hd2"/>
                </a:cxn>
                <a:cxn ang="16200000">
                  <a:pos x="wd2" y="hd2"/>
                </a:cxn>
              </a:cxnLst>
              <a:rect l="0" t="0" r="r" b="b"/>
              <a:pathLst>
                <a:path w="21600" h="21600" extrusionOk="0">
                  <a:moveTo>
                    <a:pt x="4734" y="21600"/>
                  </a:moveTo>
                  <a:cubicBezTo>
                    <a:pt x="2367" y="21600"/>
                    <a:pt x="2367" y="21600"/>
                    <a:pt x="2367" y="21600"/>
                  </a:cubicBezTo>
                  <a:cubicBezTo>
                    <a:pt x="2367" y="21234"/>
                    <a:pt x="2367" y="21234"/>
                    <a:pt x="2367" y="21234"/>
                  </a:cubicBezTo>
                  <a:cubicBezTo>
                    <a:pt x="2959" y="20258"/>
                    <a:pt x="4734" y="19403"/>
                    <a:pt x="6805" y="18427"/>
                  </a:cubicBezTo>
                  <a:cubicBezTo>
                    <a:pt x="10356" y="16597"/>
                    <a:pt x="15386" y="14278"/>
                    <a:pt x="15682" y="8908"/>
                  </a:cubicBezTo>
                  <a:cubicBezTo>
                    <a:pt x="15682" y="8786"/>
                    <a:pt x="15682" y="8542"/>
                    <a:pt x="15682" y="8420"/>
                  </a:cubicBezTo>
                  <a:cubicBezTo>
                    <a:pt x="15682" y="4149"/>
                    <a:pt x="8581" y="610"/>
                    <a:pt x="0" y="610"/>
                  </a:cubicBezTo>
                  <a:cubicBezTo>
                    <a:pt x="0" y="0"/>
                    <a:pt x="0" y="0"/>
                    <a:pt x="0" y="0"/>
                  </a:cubicBezTo>
                  <a:cubicBezTo>
                    <a:pt x="0" y="0"/>
                    <a:pt x="0" y="0"/>
                    <a:pt x="0" y="0"/>
                  </a:cubicBezTo>
                  <a:cubicBezTo>
                    <a:pt x="11836" y="0"/>
                    <a:pt x="21600" y="3783"/>
                    <a:pt x="21600" y="8420"/>
                  </a:cubicBezTo>
                  <a:cubicBezTo>
                    <a:pt x="21600" y="8542"/>
                    <a:pt x="21600" y="8786"/>
                    <a:pt x="21304" y="8908"/>
                  </a:cubicBezTo>
                  <a:cubicBezTo>
                    <a:pt x="21008" y="14522"/>
                    <a:pt x="14499" y="16963"/>
                    <a:pt x="9468" y="18793"/>
                  </a:cubicBezTo>
                  <a:cubicBezTo>
                    <a:pt x="7101" y="19769"/>
                    <a:pt x="5326" y="20502"/>
                    <a:pt x="4734" y="21356"/>
                  </a:cubicBezTo>
                  <a:lnTo>
                    <a:pt x="4734" y="21600"/>
                  </a:lnTo>
                  <a:close/>
                  <a:moveTo>
                    <a:pt x="10948" y="1953"/>
                  </a:moveTo>
                  <a:cubicBezTo>
                    <a:pt x="14795" y="3539"/>
                    <a:pt x="17458" y="5858"/>
                    <a:pt x="17458" y="8420"/>
                  </a:cubicBezTo>
                  <a:cubicBezTo>
                    <a:pt x="17458" y="8542"/>
                    <a:pt x="17458" y="8786"/>
                    <a:pt x="17162" y="8908"/>
                  </a:cubicBezTo>
                  <a:cubicBezTo>
                    <a:pt x="16866" y="13790"/>
                    <a:pt x="13019" y="16231"/>
                    <a:pt x="9468" y="18061"/>
                  </a:cubicBezTo>
                  <a:cubicBezTo>
                    <a:pt x="13907" y="16353"/>
                    <a:pt x="19529" y="13912"/>
                    <a:pt x="19825" y="8908"/>
                  </a:cubicBezTo>
                  <a:cubicBezTo>
                    <a:pt x="19825" y="8786"/>
                    <a:pt x="19825" y="8542"/>
                    <a:pt x="19825" y="8420"/>
                  </a:cubicBezTo>
                  <a:cubicBezTo>
                    <a:pt x="19825" y="5736"/>
                    <a:pt x="16274" y="3417"/>
                    <a:pt x="10948" y="1953"/>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96" name="Freeform 15"/>
            <p:cNvSpPr/>
            <p:nvPr/>
          </p:nvSpPr>
          <p:spPr>
            <a:xfrm>
              <a:off x="0" y="-1"/>
              <a:ext cx="273051" cy="497683"/>
            </a:xfrm>
            <a:custGeom>
              <a:avLst/>
              <a:gdLst/>
              <a:ahLst/>
              <a:cxnLst>
                <a:cxn ang="0">
                  <a:pos x="wd2" y="hd2"/>
                </a:cxn>
                <a:cxn ang="5400000">
                  <a:pos x="wd2" y="hd2"/>
                </a:cxn>
                <a:cxn ang="10800000">
                  <a:pos x="wd2" y="hd2"/>
                </a:cxn>
                <a:cxn ang="16200000">
                  <a:pos x="wd2" y="hd2"/>
                </a:cxn>
              </a:cxnLst>
              <a:rect l="0" t="0" r="r" b="b"/>
              <a:pathLst>
                <a:path w="21600" h="21600" extrusionOk="0">
                  <a:moveTo>
                    <a:pt x="19233" y="21600"/>
                  </a:moveTo>
                  <a:cubicBezTo>
                    <a:pt x="16866" y="21600"/>
                    <a:pt x="16866" y="21600"/>
                    <a:pt x="16866" y="21600"/>
                  </a:cubicBezTo>
                  <a:cubicBezTo>
                    <a:pt x="16570" y="21356"/>
                    <a:pt x="16570" y="21356"/>
                    <a:pt x="16570" y="21356"/>
                  </a:cubicBezTo>
                  <a:cubicBezTo>
                    <a:pt x="16274" y="20502"/>
                    <a:pt x="14203" y="19769"/>
                    <a:pt x="11836" y="18793"/>
                  </a:cubicBezTo>
                  <a:cubicBezTo>
                    <a:pt x="7101" y="16963"/>
                    <a:pt x="592" y="14522"/>
                    <a:pt x="0" y="8908"/>
                  </a:cubicBezTo>
                  <a:cubicBezTo>
                    <a:pt x="0" y="8786"/>
                    <a:pt x="0" y="8542"/>
                    <a:pt x="0" y="8420"/>
                  </a:cubicBezTo>
                  <a:cubicBezTo>
                    <a:pt x="0" y="3783"/>
                    <a:pt x="9764" y="0"/>
                    <a:pt x="21600" y="0"/>
                  </a:cubicBezTo>
                  <a:cubicBezTo>
                    <a:pt x="21600" y="0"/>
                    <a:pt x="21600" y="0"/>
                    <a:pt x="21600" y="0"/>
                  </a:cubicBezTo>
                  <a:cubicBezTo>
                    <a:pt x="21600" y="610"/>
                    <a:pt x="21600" y="610"/>
                    <a:pt x="21600" y="610"/>
                  </a:cubicBezTo>
                  <a:cubicBezTo>
                    <a:pt x="12723" y="610"/>
                    <a:pt x="5622" y="4149"/>
                    <a:pt x="5622" y="8420"/>
                  </a:cubicBezTo>
                  <a:cubicBezTo>
                    <a:pt x="5622" y="8542"/>
                    <a:pt x="5622" y="8786"/>
                    <a:pt x="5622" y="8908"/>
                  </a:cubicBezTo>
                  <a:cubicBezTo>
                    <a:pt x="6214" y="14278"/>
                    <a:pt x="11244" y="16597"/>
                    <a:pt x="14795" y="18427"/>
                  </a:cubicBezTo>
                  <a:cubicBezTo>
                    <a:pt x="16866" y="19403"/>
                    <a:pt x="18641" y="20258"/>
                    <a:pt x="18937" y="21234"/>
                  </a:cubicBezTo>
                  <a:lnTo>
                    <a:pt x="19233" y="21600"/>
                  </a:lnTo>
                  <a:close/>
                  <a:moveTo>
                    <a:pt x="10652" y="1953"/>
                  </a:moveTo>
                  <a:cubicBezTo>
                    <a:pt x="5030" y="3295"/>
                    <a:pt x="1479" y="5736"/>
                    <a:pt x="1479" y="8420"/>
                  </a:cubicBezTo>
                  <a:cubicBezTo>
                    <a:pt x="1479" y="8542"/>
                    <a:pt x="1479" y="8786"/>
                    <a:pt x="1479" y="8908"/>
                  </a:cubicBezTo>
                  <a:cubicBezTo>
                    <a:pt x="2071" y="14034"/>
                    <a:pt x="7693" y="16475"/>
                    <a:pt x="12427" y="18183"/>
                  </a:cubicBezTo>
                  <a:cubicBezTo>
                    <a:pt x="8877" y="16353"/>
                    <a:pt x="4734" y="13790"/>
                    <a:pt x="4142" y="8908"/>
                  </a:cubicBezTo>
                  <a:cubicBezTo>
                    <a:pt x="4142" y="8786"/>
                    <a:pt x="4142" y="8542"/>
                    <a:pt x="4142" y="8420"/>
                  </a:cubicBezTo>
                  <a:cubicBezTo>
                    <a:pt x="4142" y="5858"/>
                    <a:pt x="6805" y="3417"/>
                    <a:pt x="10652" y="1953"/>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97" name="Freeform 16"/>
            <p:cNvSpPr/>
            <p:nvPr/>
          </p:nvSpPr>
          <p:spPr>
            <a:xfrm>
              <a:off x="157162" y="-1"/>
              <a:ext cx="228601" cy="497683"/>
            </a:xfrm>
            <a:custGeom>
              <a:avLst/>
              <a:gdLst/>
              <a:ahLst/>
              <a:cxnLst>
                <a:cxn ang="0">
                  <a:pos x="wd2" y="hd2"/>
                </a:cxn>
                <a:cxn ang="5400000">
                  <a:pos x="wd2" y="hd2"/>
                </a:cxn>
                <a:cxn ang="10800000">
                  <a:pos x="wd2" y="hd2"/>
                </a:cxn>
                <a:cxn ang="16200000">
                  <a:pos x="wd2" y="hd2"/>
                </a:cxn>
              </a:cxnLst>
              <a:rect l="0" t="0" r="r" b="b"/>
              <a:pathLst>
                <a:path w="21600" h="21600" extrusionOk="0">
                  <a:moveTo>
                    <a:pt x="13810" y="21600"/>
                  </a:moveTo>
                  <a:cubicBezTo>
                    <a:pt x="8144" y="21600"/>
                    <a:pt x="8144" y="21600"/>
                    <a:pt x="8144" y="21600"/>
                  </a:cubicBezTo>
                  <a:cubicBezTo>
                    <a:pt x="8144" y="21356"/>
                    <a:pt x="8144" y="21356"/>
                    <a:pt x="8144" y="21356"/>
                  </a:cubicBezTo>
                  <a:cubicBezTo>
                    <a:pt x="7790" y="20380"/>
                    <a:pt x="7082" y="19647"/>
                    <a:pt x="5666" y="18793"/>
                  </a:cubicBezTo>
                  <a:cubicBezTo>
                    <a:pt x="3541" y="16963"/>
                    <a:pt x="354" y="14400"/>
                    <a:pt x="0" y="8908"/>
                  </a:cubicBezTo>
                  <a:cubicBezTo>
                    <a:pt x="0" y="8664"/>
                    <a:pt x="0" y="8542"/>
                    <a:pt x="0" y="8420"/>
                  </a:cubicBezTo>
                  <a:cubicBezTo>
                    <a:pt x="0" y="3783"/>
                    <a:pt x="4957" y="0"/>
                    <a:pt x="10977" y="0"/>
                  </a:cubicBezTo>
                  <a:cubicBezTo>
                    <a:pt x="16997" y="0"/>
                    <a:pt x="21600" y="3783"/>
                    <a:pt x="21600" y="8420"/>
                  </a:cubicBezTo>
                  <a:cubicBezTo>
                    <a:pt x="21600" y="8542"/>
                    <a:pt x="21600" y="8786"/>
                    <a:pt x="21600" y="8908"/>
                  </a:cubicBezTo>
                  <a:cubicBezTo>
                    <a:pt x="21600" y="14400"/>
                    <a:pt x="18413" y="16963"/>
                    <a:pt x="16289" y="18793"/>
                  </a:cubicBezTo>
                  <a:cubicBezTo>
                    <a:pt x="14872" y="19647"/>
                    <a:pt x="14164" y="20380"/>
                    <a:pt x="13810" y="21356"/>
                  </a:cubicBezTo>
                  <a:lnTo>
                    <a:pt x="13810" y="21600"/>
                  </a:lnTo>
                  <a:close/>
                  <a:moveTo>
                    <a:pt x="9915" y="20990"/>
                  </a:moveTo>
                  <a:cubicBezTo>
                    <a:pt x="12039" y="20990"/>
                    <a:pt x="12039" y="20990"/>
                    <a:pt x="12039" y="20990"/>
                  </a:cubicBezTo>
                  <a:cubicBezTo>
                    <a:pt x="12393" y="20136"/>
                    <a:pt x="13456" y="19403"/>
                    <a:pt x="14518" y="18549"/>
                  </a:cubicBezTo>
                  <a:cubicBezTo>
                    <a:pt x="16643" y="16719"/>
                    <a:pt x="19475" y="14278"/>
                    <a:pt x="19830" y="8908"/>
                  </a:cubicBezTo>
                  <a:cubicBezTo>
                    <a:pt x="19830" y="8786"/>
                    <a:pt x="19830" y="8542"/>
                    <a:pt x="19830" y="8420"/>
                  </a:cubicBezTo>
                  <a:cubicBezTo>
                    <a:pt x="19830" y="4271"/>
                    <a:pt x="15934" y="610"/>
                    <a:pt x="10977" y="610"/>
                  </a:cubicBezTo>
                  <a:cubicBezTo>
                    <a:pt x="6020" y="610"/>
                    <a:pt x="1770" y="4271"/>
                    <a:pt x="1770" y="8420"/>
                  </a:cubicBezTo>
                  <a:cubicBezTo>
                    <a:pt x="1770" y="8542"/>
                    <a:pt x="1770" y="8664"/>
                    <a:pt x="2125" y="8786"/>
                  </a:cubicBezTo>
                  <a:cubicBezTo>
                    <a:pt x="2125" y="14278"/>
                    <a:pt x="5311" y="16719"/>
                    <a:pt x="7436" y="18549"/>
                  </a:cubicBezTo>
                  <a:cubicBezTo>
                    <a:pt x="8498" y="19403"/>
                    <a:pt x="9561" y="20136"/>
                    <a:pt x="9915" y="2099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
        <p:nvSpPr>
          <p:cNvPr id="599" name="Freeform 17"/>
          <p:cNvSpPr/>
          <p:nvPr/>
        </p:nvSpPr>
        <p:spPr>
          <a:xfrm>
            <a:off x="10774980" y="4584122"/>
            <a:ext cx="752476" cy="379810"/>
          </a:xfrm>
          <a:custGeom>
            <a:avLst/>
            <a:gdLst/>
            <a:ahLst/>
            <a:cxnLst>
              <a:cxn ang="0">
                <a:pos x="wd2" y="hd2"/>
              </a:cxn>
              <a:cxn ang="5400000">
                <a:pos x="wd2" y="hd2"/>
              </a:cxn>
              <a:cxn ang="10800000">
                <a:pos x="wd2" y="hd2"/>
              </a:cxn>
              <a:cxn ang="16200000">
                <a:pos x="wd2" y="hd2"/>
              </a:cxn>
            </a:cxnLst>
            <a:rect l="0" t="0" r="r" b="b"/>
            <a:pathLst>
              <a:path w="21600" h="21600" extrusionOk="0">
                <a:moveTo>
                  <a:pt x="17409" y="21600"/>
                </a:moveTo>
                <a:cubicBezTo>
                  <a:pt x="4191" y="21600"/>
                  <a:pt x="4191" y="21600"/>
                  <a:pt x="4191" y="21600"/>
                </a:cubicBezTo>
                <a:cubicBezTo>
                  <a:pt x="1934" y="21600"/>
                  <a:pt x="0" y="18880"/>
                  <a:pt x="0" y="15360"/>
                </a:cubicBezTo>
                <a:cubicBezTo>
                  <a:pt x="0" y="12000"/>
                  <a:pt x="1934" y="9120"/>
                  <a:pt x="4191" y="9120"/>
                </a:cubicBezTo>
                <a:cubicBezTo>
                  <a:pt x="4299" y="9120"/>
                  <a:pt x="4299" y="9120"/>
                  <a:pt x="4299" y="9120"/>
                </a:cubicBezTo>
                <a:cubicBezTo>
                  <a:pt x="4943" y="4000"/>
                  <a:pt x="7952" y="0"/>
                  <a:pt x="11499" y="0"/>
                </a:cubicBezTo>
                <a:cubicBezTo>
                  <a:pt x="15152" y="0"/>
                  <a:pt x="18161" y="4000"/>
                  <a:pt x="18699" y="9440"/>
                </a:cubicBezTo>
                <a:cubicBezTo>
                  <a:pt x="20418" y="10240"/>
                  <a:pt x="21600" y="12640"/>
                  <a:pt x="21600" y="15360"/>
                </a:cubicBezTo>
                <a:cubicBezTo>
                  <a:pt x="21600" y="18880"/>
                  <a:pt x="19773" y="21600"/>
                  <a:pt x="17409" y="21600"/>
                </a:cubicBezTo>
                <a:close/>
                <a:moveTo>
                  <a:pt x="4191" y="9920"/>
                </a:moveTo>
                <a:cubicBezTo>
                  <a:pt x="2257" y="9920"/>
                  <a:pt x="645" y="12320"/>
                  <a:pt x="645" y="15360"/>
                </a:cubicBezTo>
                <a:cubicBezTo>
                  <a:pt x="645" y="18400"/>
                  <a:pt x="2257" y="20800"/>
                  <a:pt x="4191" y="20800"/>
                </a:cubicBezTo>
                <a:cubicBezTo>
                  <a:pt x="17409" y="20800"/>
                  <a:pt x="17409" y="20800"/>
                  <a:pt x="17409" y="20800"/>
                </a:cubicBezTo>
                <a:cubicBezTo>
                  <a:pt x="19451" y="20800"/>
                  <a:pt x="21063" y="18400"/>
                  <a:pt x="21063" y="15360"/>
                </a:cubicBezTo>
                <a:cubicBezTo>
                  <a:pt x="21063" y="12960"/>
                  <a:pt x="19988" y="10720"/>
                  <a:pt x="18376" y="10080"/>
                </a:cubicBezTo>
                <a:cubicBezTo>
                  <a:pt x="18161" y="10080"/>
                  <a:pt x="18161" y="10080"/>
                  <a:pt x="18161" y="10080"/>
                </a:cubicBezTo>
                <a:cubicBezTo>
                  <a:pt x="18161" y="9760"/>
                  <a:pt x="18161" y="9760"/>
                  <a:pt x="18161" y="9760"/>
                </a:cubicBezTo>
                <a:cubicBezTo>
                  <a:pt x="17839" y="4640"/>
                  <a:pt x="14937" y="960"/>
                  <a:pt x="11499" y="960"/>
                </a:cubicBezTo>
                <a:cubicBezTo>
                  <a:pt x="8167" y="960"/>
                  <a:pt x="5266" y="4640"/>
                  <a:pt x="4836" y="9600"/>
                </a:cubicBezTo>
                <a:cubicBezTo>
                  <a:pt x="4836" y="10080"/>
                  <a:pt x="4836" y="10080"/>
                  <a:pt x="4836" y="10080"/>
                </a:cubicBezTo>
                <a:cubicBezTo>
                  <a:pt x="4513" y="9920"/>
                  <a:pt x="4513" y="9920"/>
                  <a:pt x="4513" y="9920"/>
                </a:cubicBezTo>
                <a:cubicBezTo>
                  <a:pt x="4406" y="9920"/>
                  <a:pt x="4299" y="9920"/>
                  <a:pt x="4191" y="9920"/>
                </a:cubicBezTo>
                <a:close/>
              </a:path>
            </a:pathLst>
          </a:custGeom>
          <a:solidFill>
            <a:srgbClr val="70CFEE"/>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grpSp>
        <p:nvGrpSpPr>
          <p:cNvPr id="617" name="sun"/>
          <p:cNvGrpSpPr/>
          <p:nvPr/>
        </p:nvGrpSpPr>
        <p:grpSpPr>
          <a:xfrm>
            <a:off x="10894044" y="4210263"/>
            <a:ext cx="352426" cy="261939"/>
            <a:chOff x="0" y="0"/>
            <a:chExt cx="352425" cy="261937"/>
          </a:xfrm>
        </p:grpSpPr>
        <p:sp>
          <p:nvSpPr>
            <p:cNvPr id="600" name="Rectangle 18"/>
            <p:cNvSpPr/>
            <p:nvPr/>
          </p:nvSpPr>
          <p:spPr>
            <a:xfrm>
              <a:off x="165100" y="169069"/>
              <a:ext cx="19050" cy="92869"/>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1" name="Rectangle 19"/>
            <p:cNvSpPr/>
            <p:nvPr/>
          </p:nvSpPr>
          <p:spPr>
            <a:xfrm>
              <a:off x="-1" y="123825"/>
              <a:ext cx="123826" cy="14288"/>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2" name="Freeform 20"/>
            <p:cNvSpPr/>
            <p:nvPr/>
          </p:nvSpPr>
          <p:spPr>
            <a:xfrm>
              <a:off x="44450" y="152400"/>
              <a:ext cx="101600" cy="7858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lnTo>
                    <a:pt x="0" y="18327"/>
                  </a:lnTo>
                  <a:lnTo>
                    <a:pt x="18562" y="0"/>
                  </a:lnTo>
                  <a:lnTo>
                    <a:pt x="21600" y="2945"/>
                  </a:lnTo>
                  <a:lnTo>
                    <a:pt x="270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3" name="Freeform 21"/>
            <p:cNvSpPr/>
            <p:nvPr/>
          </p:nvSpPr>
          <p:spPr>
            <a:xfrm>
              <a:off x="44450" y="33337"/>
              <a:ext cx="101600" cy="76201"/>
            </a:xfrm>
            <a:custGeom>
              <a:avLst/>
              <a:gdLst/>
              <a:ahLst/>
              <a:cxnLst>
                <a:cxn ang="0">
                  <a:pos x="wd2" y="hd2"/>
                </a:cxn>
                <a:cxn ang="5400000">
                  <a:pos x="wd2" y="hd2"/>
                </a:cxn>
                <a:cxn ang="10800000">
                  <a:pos x="wd2" y="hd2"/>
                </a:cxn>
                <a:cxn ang="16200000">
                  <a:pos x="wd2" y="hd2"/>
                </a:cxn>
              </a:cxnLst>
              <a:rect l="0" t="0" r="r" b="b"/>
              <a:pathLst>
                <a:path w="21600" h="21600" extrusionOk="0">
                  <a:moveTo>
                    <a:pt x="19238" y="21600"/>
                  </a:moveTo>
                  <a:lnTo>
                    <a:pt x="0" y="3375"/>
                  </a:lnTo>
                  <a:lnTo>
                    <a:pt x="2700" y="0"/>
                  </a:lnTo>
                  <a:lnTo>
                    <a:pt x="21600" y="19237"/>
                  </a:lnTo>
                  <a:lnTo>
                    <a:pt x="19238"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4" name="Freeform 22"/>
            <p:cNvSpPr/>
            <p:nvPr/>
          </p:nvSpPr>
          <p:spPr>
            <a:xfrm>
              <a:off x="7936" y="76200"/>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20215" y="21600"/>
                  </a:moveTo>
                  <a:lnTo>
                    <a:pt x="0" y="6480"/>
                  </a:lnTo>
                  <a:lnTo>
                    <a:pt x="1385" y="0"/>
                  </a:lnTo>
                  <a:lnTo>
                    <a:pt x="21600" y="15120"/>
                  </a:lnTo>
                  <a:lnTo>
                    <a:pt x="2021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5" name="Freeform 23"/>
            <p:cNvSpPr/>
            <p:nvPr/>
          </p:nvSpPr>
          <p:spPr>
            <a:xfrm>
              <a:off x="101600" y="163115"/>
              <a:ext cx="63500" cy="92870"/>
            </a:xfrm>
            <a:custGeom>
              <a:avLst/>
              <a:gdLst/>
              <a:ahLst/>
              <a:cxnLst>
                <a:cxn ang="0">
                  <a:pos x="wd2" y="hd2"/>
                </a:cxn>
                <a:cxn ang="5400000">
                  <a:pos x="wd2" y="hd2"/>
                </a:cxn>
                <a:cxn ang="10800000">
                  <a:pos x="wd2" y="hd2"/>
                </a:cxn>
                <a:cxn ang="16200000">
                  <a:pos x="wd2" y="hd2"/>
                </a:cxn>
              </a:cxnLst>
              <a:rect l="0" t="0" r="r" b="b"/>
              <a:pathLst>
                <a:path w="21600" h="21600" extrusionOk="0">
                  <a:moveTo>
                    <a:pt x="6480" y="21600"/>
                  </a:moveTo>
                  <a:lnTo>
                    <a:pt x="0" y="20215"/>
                  </a:lnTo>
                  <a:lnTo>
                    <a:pt x="15120" y="0"/>
                  </a:lnTo>
                  <a:lnTo>
                    <a:pt x="21600" y="1385"/>
                  </a:lnTo>
                  <a:lnTo>
                    <a:pt x="648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6" name="Freeform 24"/>
            <p:cNvSpPr/>
            <p:nvPr/>
          </p:nvSpPr>
          <p:spPr>
            <a:xfrm>
              <a:off x="98425" y="8334"/>
              <a:ext cx="66675" cy="90488"/>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0" y="1421"/>
                  </a:lnTo>
                  <a:lnTo>
                    <a:pt x="5657" y="0"/>
                  </a:lnTo>
                  <a:lnTo>
                    <a:pt x="21600" y="20179"/>
                  </a:lnTo>
                  <a:lnTo>
                    <a:pt x="15429"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7" name="Freeform 25"/>
            <p:cNvSpPr/>
            <p:nvPr/>
          </p:nvSpPr>
          <p:spPr>
            <a:xfrm>
              <a:off x="11111" y="140494"/>
              <a:ext cx="120651" cy="47626"/>
            </a:xfrm>
            <a:custGeom>
              <a:avLst/>
              <a:gdLst/>
              <a:ahLst/>
              <a:cxnLst>
                <a:cxn ang="0">
                  <a:pos x="wd2" y="hd2"/>
                </a:cxn>
                <a:cxn ang="5400000">
                  <a:pos x="wd2" y="hd2"/>
                </a:cxn>
                <a:cxn ang="10800000">
                  <a:pos x="wd2" y="hd2"/>
                </a:cxn>
                <a:cxn ang="16200000">
                  <a:pos x="wd2" y="hd2"/>
                </a:cxn>
              </a:cxnLst>
              <a:rect l="0" t="0" r="r" b="b"/>
              <a:pathLst>
                <a:path w="21600" h="21600" extrusionOk="0">
                  <a:moveTo>
                    <a:pt x="1421" y="21600"/>
                  </a:moveTo>
                  <a:lnTo>
                    <a:pt x="0" y="16740"/>
                  </a:lnTo>
                  <a:lnTo>
                    <a:pt x="20179" y="0"/>
                  </a:lnTo>
                  <a:lnTo>
                    <a:pt x="21600" y="5400"/>
                  </a:lnTo>
                  <a:lnTo>
                    <a:pt x="1421"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8" name="Rectangle 26"/>
            <p:cNvSpPr/>
            <p:nvPr/>
          </p:nvSpPr>
          <p:spPr>
            <a:xfrm>
              <a:off x="225425" y="123825"/>
              <a:ext cx="127000" cy="14288"/>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9" name="Freeform 27"/>
            <p:cNvSpPr/>
            <p:nvPr/>
          </p:nvSpPr>
          <p:spPr>
            <a:xfrm>
              <a:off x="203200" y="152400"/>
              <a:ext cx="104775" cy="78582"/>
            </a:xfrm>
            <a:custGeom>
              <a:avLst/>
              <a:gdLst/>
              <a:ahLst/>
              <a:cxnLst>
                <a:cxn ang="0">
                  <a:pos x="wd2" y="hd2"/>
                </a:cxn>
                <a:cxn ang="5400000">
                  <a:pos x="wd2" y="hd2"/>
                </a:cxn>
                <a:cxn ang="10800000">
                  <a:pos x="wd2" y="hd2"/>
                </a:cxn>
                <a:cxn ang="16200000">
                  <a:pos x="wd2" y="hd2"/>
                </a:cxn>
              </a:cxnLst>
              <a:rect l="0" t="0" r="r" b="b"/>
              <a:pathLst>
                <a:path w="21600" h="21600" extrusionOk="0">
                  <a:moveTo>
                    <a:pt x="18327" y="21600"/>
                  </a:moveTo>
                  <a:lnTo>
                    <a:pt x="0" y="2945"/>
                  </a:lnTo>
                  <a:lnTo>
                    <a:pt x="2945" y="0"/>
                  </a:lnTo>
                  <a:lnTo>
                    <a:pt x="21600" y="18327"/>
                  </a:lnTo>
                  <a:lnTo>
                    <a:pt x="18327"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0" name="Freeform 28"/>
            <p:cNvSpPr/>
            <p:nvPr/>
          </p:nvSpPr>
          <p:spPr>
            <a:xfrm>
              <a:off x="203200" y="33337"/>
              <a:ext cx="104775" cy="76201"/>
            </a:xfrm>
            <a:custGeom>
              <a:avLst/>
              <a:gdLst/>
              <a:ahLst/>
              <a:cxnLst>
                <a:cxn ang="0">
                  <a:pos x="wd2" y="hd2"/>
                </a:cxn>
                <a:cxn ang="5400000">
                  <a:pos x="wd2" y="hd2"/>
                </a:cxn>
                <a:cxn ang="10800000">
                  <a:pos x="wd2" y="hd2"/>
                </a:cxn>
                <a:cxn ang="16200000">
                  <a:pos x="wd2" y="hd2"/>
                </a:cxn>
              </a:cxnLst>
              <a:rect l="0" t="0" r="r" b="b"/>
              <a:pathLst>
                <a:path w="21600" h="21600" extrusionOk="0">
                  <a:moveTo>
                    <a:pt x="2945" y="21600"/>
                  </a:moveTo>
                  <a:lnTo>
                    <a:pt x="0" y="19237"/>
                  </a:lnTo>
                  <a:lnTo>
                    <a:pt x="18327" y="0"/>
                  </a:lnTo>
                  <a:lnTo>
                    <a:pt x="21600" y="3375"/>
                  </a:lnTo>
                  <a:lnTo>
                    <a:pt x="294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1" name="Freeform 29"/>
            <p:cNvSpPr/>
            <p:nvPr/>
          </p:nvSpPr>
          <p:spPr>
            <a:xfrm>
              <a:off x="217486" y="76200"/>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1385" y="21600"/>
                  </a:moveTo>
                  <a:lnTo>
                    <a:pt x="0" y="15120"/>
                  </a:lnTo>
                  <a:lnTo>
                    <a:pt x="20215" y="0"/>
                  </a:lnTo>
                  <a:lnTo>
                    <a:pt x="21600" y="6480"/>
                  </a:lnTo>
                  <a:lnTo>
                    <a:pt x="138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2" name="Freeform 30"/>
            <p:cNvSpPr/>
            <p:nvPr/>
          </p:nvSpPr>
          <p:spPr>
            <a:xfrm>
              <a:off x="187325" y="163115"/>
              <a:ext cx="63500" cy="92870"/>
            </a:xfrm>
            <a:custGeom>
              <a:avLst/>
              <a:gdLst/>
              <a:ahLst/>
              <a:cxnLst>
                <a:cxn ang="0">
                  <a:pos x="wd2" y="hd2"/>
                </a:cxn>
                <a:cxn ang="5400000">
                  <a:pos x="wd2" y="hd2"/>
                </a:cxn>
                <a:cxn ang="10800000">
                  <a:pos x="wd2" y="hd2"/>
                </a:cxn>
                <a:cxn ang="16200000">
                  <a:pos x="wd2" y="hd2"/>
                </a:cxn>
              </a:cxnLst>
              <a:rect l="0" t="0" r="r" b="b"/>
              <a:pathLst>
                <a:path w="21600" h="21600" extrusionOk="0">
                  <a:moveTo>
                    <a:pt x="15660" y="21600"/>
                  </a:moveTo>
                  <a:lnTo>
                    <a:pt x="0" y="1385"/>
                  </a:lnTo>
                  <a:lnTo>
                    <a:pt x="5400" y="0"/>
                  </a:lnTo>
                  <a:lnTo>
                    <a:pt x="21600" y="20215"/>
                  </a:lnTo>
                  <a:lnTo>
                    <a:pt x="1566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3" name="Freeform 31"/>
            <p:cNvSpPr/>
            <p:nvPr/>
          </p:nvSpPr>
          <p:spPr>
            <a:xfrm>
              <a:off x="187325" y="8334"/>
              <a:ext cx="68263" cy="90488"/>
            </a:xfrm>
            <a:custGeom>
              <a:avLst/>
              <a:gdLst/>
              <a:ahLst/>
              <a:cxnLst>
                <a:cxn ang="0">
                  <a:pos x="wd2" y="hd2"/>
                </a:cxn>
                <a:cxn ang="5400000">
                  <a:pos x="wd2" y="hd2"/>
                </a:cxn>
                <a:cxn ang="10800000">
                  <a:pos x="wd2" y="hd2"/>
                </a:cxn>
                <a:cxn ang="16200000">
                  <a:pos x="wd2" y="hd2"/>
                </a:cxn>
              </a:cxnLst>
              <a:rect l="0" t="0" r="r" b="b"/>
              <a:pathLst>
                <a:path w="21600" h="21600" extrusionOk="0">
                  <a:moveTo>
                    <a:pt x="6028" y="21600"/>
                  </a:moveTo>
                  <a:lnTo>
                    <a:pt x="0" y="20179"/>
                  </a:lnTo>
                  <a:lnTo>
                    <a:pt x="15572" y="0"/>
                  </a:lnTo>
                  <a:lnTo>
                    <a:pt x="21600" y="1421"/>
                  </a:lnTo>
                  <a:lnTo>
                    <a:pt x="6028"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4" name="Freeform 32"/>
            <p:cNvSpPr/>
            <p:nvPr/>
          </p:nvSpPr>
          <p:spPr>
            <a:xfrm>
              <a:off x="217486" y="140494"/>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20215" y="21600"/>
                  </a:moveTo>
                  <a:lnTo>
                    <a:pt x="0" y="5400"/>
                  </a:lnTo>
                  <a:lnTo>
                    <a:pt x="1385" y="0"/>
                  </a:lnTo>
                  <a:lnTo>
                    <a:pt x="21600" y="16740"/>
                  </a:lnTo>
                  <a:lnTo>
                    <a:pt x="2021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5" name="Freeform 33"/>
            <p:cNvSpPr/>
            <p:nvPr/>
          </p:nvSpPr>
          <p:spPr>
            <a:xfrm>
              <a:off x="112712" y="86915"/>
              <a:ext cx="123826" cy="90489"/>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875"/>
                    <a:pt x="0" y="10800"/>
                  </a:cubicBezTo>
                  <a:cubicBezTo>
                    <a:pt x="0" y="4725"/>
                    <a:pt x="5236" y="0"/>
                    <a:pt x="11127" y="0"/>
                  </a:cubicBezTo>
                  <a:cubicBezTo>
                    <a:pt x="16364" y="0"/>
                    <a:pt x="21600" y="4725"/>
                    <a:pt x="21600" y="10800"/>
                  </a:cubicBezTo>
                  <a:cubicBezTo>
                    <a:pt x="21600" y="16875"/>
                    <a:pt x="16364" y="21600"/>
                    <a:pt x="11127" y="21600"/>
                  </a:cubicBezTo>
                  <a:close/>
                  <a:moveTo>
                    <a:pt x="11127" y="3375"/>
                  </a:moveTo>
                  <a:cubicBezTo>
                    <a:pt x="7200" y="3375"/>
                    <a:pt x="3927" y="6750"/>
                    <a:pt x="3927" y="10800"/>
                  </a:cubicBezTo>
                  <a:cubicBezTo>
                    <a:pt x="3927" y="14850"/>
                    <a:pt x="7200" y="18225"/>
                    <a:pt x="11127" y="18225"/>
                  </a:cubicBezTo>
                  <a:cubicBezTo>
                    <a:pt x="15055" y="18225"/>
                    <a:pt x="18327" y="14850"/>
                    <a:pt x="18327" y="10800"/>
                  </a:cubicBezTo>
                  <a:cubicBezTo>
                    <a:pt x="18327" y="6750"/>
                    <a:pt x="15055" y="3375"/>
                    <a:pt x="11127" y="3375"/>
                  </a:cubicBez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6" name="Rectangle 34"/>
            <p:cNvSpPr/>
            <p:nvPr/>
          </p:nvSpPr>
          <p:spPr>
            <a:xfrm>
              <a:off x="165100" y="-1"/>
              <a:ext cx="19050" cy="92869"/>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20" name="Group 83"/>
          <p:cNvGrpSpPr/>
          <p:nvPr/>
        </p:nvGrpSpPr>
        <p:grpSpPr>
          <a:xfrm>
            <a:off x="9096992" y="4280511"/>
            <a:ext cx="1620838" cy="632224"/>
            <a:chOff x="0" y="0"/>
            <a:chExt cx="1620837" cy="632222"/>
          </a:xfrm>
        </p:grpSpPr>
        <p:sp>
          <p:nvSpPr>
            <p:cNvPr id="618" name="Freeform 8"/>
            <p:cNvSpPr/>
            <p:nvPr/>
          </p:nvSpPr>
          <p:spPr>
            <a:xfrm>
              <a:off x="-1" y="208359"/>
              <a:ext cx="627064" cy="303610"/>
            </a:xfrm>
            <a:custGeom>
              <a:avLst/>
              <a:gdLst/>
              <a:ahLst/>
              <a:cxnLst>
                <a:cxn ang="0">
                  <a:pos x="wd2" y="hd2"/>
                </a:cxn>
                <a:cxn ang="5400000">
                  <a:pos x="wd2" y="hd2"/>
                </a:cxn>
                <a:cxn ang="10800000">
                  <a:pos x="wd2" y="hd2"/>
                </a:cxn>
                <a:cxn ang="16200000">
                  <a:pos x="wd2" y="hd2"/>
                </a:cxn>
              </a:cxnLst>
              <a:rect l="0" t="0" r="r" b="b"/>
              <a:pathLst>
                <a:path w="21600" h="21600" extrusionOk="0">
                  <a:moveTo>
                    <a:pt x="18366" y="21600"/>
                  </a:moveTo>
                  <a:cubicBezTo>
                    <a:pt x="4010" y="21600"/>
                    <a:pt x="4010" y="21600"/>
                    <a:pt x="4010" y="21600"/>
                  </a:cubicBezTo>
                  <a:cubicBezTo>
                    <a:pt x="1811" y="21600"/>
                    <a:pt x="0" y="18800"/>
                    <a:pt x="0" y="15200"/>
                  </a:cubicBezTo>
                  <a:cubicBezTo>
                    <a:pt x="0" y="11800"/>
                    <a:pt x="1811" y="8800"/>
                    <a:pt x="4010" y="8800"/>
                  </a:cubicBezTo>
                  <a:cubicBezTo>
                    <a:pt x="4139" y="8800"/>
                    <a:pt x="4398" y="9000"/>
                    <a:pt x="4527" y="9000"/>
                  </a:cubicBezTo>
                  <a:cubicBezTo>
                    <a:pt x="5044" y="3800"/>
                    <a:pt x="8019" y="0"/>
                    <a:pt x="11511" y="0"/>
                  </a:cubicBezTo>
                  <a:cubicBezTo>
                    <a:pt x="15262" y="0"/>
                    <a:pt x="18496" y="4800"/>
                    <a:pt x="18496" y="10800"/>
                  </a:cubicBezTo>
                  <a:cubicBezTo>
                    <a:pt x="18496" y="11000"/>
                    <a:pt x="18496" y="11200"/>
                    <a:pt x="18496" y="11400"/>
                  </a:cubicBezTo>
                  <a:cubicBezTo>
                    <a:pt x="20177" y="11600"/>
                    <a:pt x="21600" y="13800"/>
                    <a:pt x="21600" y="16600"/>
                  </a:cubicBezTo>
                  <a:cubicBezTo>
                    <a:pt x="21600" y="19400"/>
                    <a:pt x="20177" y="21600"/>
                    <a:pt x="18366" y="21600"/>
                  </a:cubicBezTo>
                  <a:close/>
                  <a:moveTo>
                    <a:pt x="4010" y="10000"/>
                  </a:moveTo>
                  <a:cubicBezTo>
                    <a:pt x="2199" y="10000"/>
                    <a:pt x="647" y="12400"/>
                    <a:pt x="647" y="15200"/>
                  </a:cubicBezTo>
                  <a:cubicBezTo>
                    <a:pt x="647" y="18200"/>
                    <a:pt x="2199" y="20600"/>
                    <a:pt x="4010" y="20600"/>
                  </a:cubicBezTo>
                  <a:cubicBezTo>
                    <a:pt x="18366" y="20600"/>
                    <a:pt x="18366" y="20600"/>
                    <a:pt x="18366" y="20600"/>
                  </a:cubicBezTo>
                  <a:cubicBezTo>
                    <a:pt x="19789" y="20600"/>
                    <a:pt x="20953" y="18800"/>
                    <a:pt x="20953" y="16600"/>
                  </a:cubicBezTo>
                  <a:cubicBezTo>
                    <a:pt x="20953" y="14400"/>
                    <a:pt x="19789" y="12600"/>
                    <a:pt x="18366" y="12600"/>
                  </a:cubicBezTo>
                  <a:cubicBezTo>
                    <a:pt x="18237" y="12600"/>
                    <a:pt x="18108" y="12600"/>
                    <a:pt x="18108" y="12600"/>
                  </a:cubicBezTo>
                  <a:cubicBezTo>
                    <a:pt x="17720" y="12600"/>
                    <a:pt x="17720" y="12600"/>
                    <a:pt x="17720" y="12600"/>
                  </a:cubicBezTo>
                  <a:cubicBezTo>
                    <a:pt x="17720" y="12000"/>
                    <a:pt x="17720" y="12000"/>
                    <a:pt x="17720" y="12000"/>
                  </a:cubicBezTo>
                  <a:cubicBezTo>
                    <a:pt x="17849" y="11600"/>
                    <a:pt x="17849" y="11200"/>
                    <a:pt x="17849" y="10800"/>
                  </a:cubicBezTo>
                  <a:cubicBezTo>
                    <a:pt x="17849" y="5400"/>
                    <a:pt x="15004" y="1000"/>
                    <a:pt x="11511" y="1000"/>
                  </a:cubicBezTo>
                  <a:cubicBezTo>
                    <a:pt x="8278" y="1000"/>
                    <a:pt x="5562" y="4600"/>
                    <a:pt x="5174" y="9600"/>
                  </a:cubicBezTo>
                  <a:cubicBezTo>
                    <a:pt x="5044" y="10200"/>
                    <a:pt x="5044" y="10200"/>
                    <a:pt x="5044" y="10200"/>
                  </a:cubicBezTo>
                  <a:cubicBezTo>
                    <a:pt x="4786" y="10000"/>
                    <a:pt x="4786" y="10000"/>
                    <a:pt x="4786" y="10000"/>
                  </a:cubicBezTo>
                  <a:cubicBezTo>
                    <a:pt x="4656" y="10000"/>
                    <a:pt x="4268" y="10000"/>
                    <a:pt x="4010" y="10000"/>
                  </a:cubicBezTo>
                  <a:close/>
                </a:path>
              </a:pathLst>
            </a:custGeom>
            <a:solidFill>
              <a:srgbClr val="70CFE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9" name="Freeform 39"/>
            <p:cNvSpPr/>
            <p:nvPr/>
          </p:nvSpPr>
          <p:spPr>
            <a:xfrm>
              <a:off x="330200" y="-1"/>
              <a:ext cx="1290638" cy="632224"/>
            </a:xfrm>
            <a:custGeom>
              <a:avLst/>
              <a:gdLst/>
              <a:ahLst/>
              <a:cxnLst>
                <a:cxn ang="0">
                  <a:pos x="wd2" y="hd2"/>
                </a:cxn>
                <a:cxn ang="5400000">
                  <a:pos x="wd2" y="hd2"/>
                </a:cxn>
                <a:cxn ang="10800000">
                  <a:pos x="wd2" y="hd2"/>
                </a:cxn>
                <a:cxn ang="16200000">
                  <a:pos x="wd2" y="hd2"/>
                </a:cxn>
              </a:cxnLst>
              <a:rect l="0" t="0" r="r" b="b"/>
              <a:pathLst>
                <a:path w="21600" h="21600" extrusionOk="0">
                  <a:moveTo>
                    <a:pt x="17393" y="7968"/>
                  </a:moveTo>
                  <a:cubicBezTo>
                    <a:pt x="17519" y="7488"/>
                    <a:pt x="17519" y="7008"/>
                    <a:pt x="17519" y="6528"/>
                  </a:cubicBezTo>
                  <a:cubicBezTo>
                    <a:pt x="17519" y="2880"/>
                    <a:pt x="15572" y="0"/>
                    <a:pt x="13186" y="0"/>
                  </a:cubicBezTo>
                  <a:cubicBezTo>
                    <a:pt x="11491" y="0"/>
                    <a:pt x="9984" y="1536"/>
                    <a:pt x="9293" y="3936"/>
                  </a:cubicBezTo>
                  <a:cubicBezTo>
                    <a:pt x="8916" y="3744"/>
                    <a:pt x="8540" y="3648"/>
                    <a:pt x="8163" y="3648"/>
                  </a:cubicBezTo>
                  <a:cubicBezTo>
                    <a:pt x="6593" y="3648"/>
                    <a:pt x="5274" y="5472"/>
                    <a:pt x="5086" y="7968"/>
                  </a:cubicBezTo>
                  <a:cubicBezTo>
                    <a:pt x="4458" y="7968"/>
                    <a:pt x="4458" y="7968"/>
                    <a:pt x="4458" y="7968"/>
                  </a:cubicBezTo>
                  <a:cubicBezTo>
                    <a:pt x="2009" y="7968"/>
                    <a:pt x="0" y="11040"/>
                    <a:pt x="0" y="14784"/>
                  </a:cubicBezTo>
                  <a:cubicBezTo>
                    <a:pt x="0" y="18528"/>
                    <a:pt x="2009" y="21600"/>
                    <a:pt x="3642" y="21600"/>
                  </a:cubicBezTo>
                  <a:cubicBezTo>
                    <a:pt x="10549" y="21600"/>
                    <a:pt x="10549" y="21600"/>
                    <a:pt x="10549" y="21600"/>
                  </a:cubicBezTo>
                  <a:cubicBezTo>
                    <a:pt x="10988" y="21600"/>
                    <a:pt x="10988" y="21600"/>
                    <a:pt x="10988" y="21600"/>
                  </a:cubicBezTo>
                  <a:cubicBezTo>
                    <a:pt x="17393" y="21600"/>
                    <a:pt x="17393" y="21600"/>
                    <a:pt x="17393" y="21600"/>
                  </a:cubicBezTo>
                  <a:cubicBezTo>
                    <a:pt x="17895" y="21600"/>
                    <a:pt x="17895" y="21600"/>
                    <a:pt x="17895" y="21600"/>
                  </a:cubicBezTo>
                  <a:cubicBezTo>
                    <a:pt x="19528" y="21600"/>
                    <a:pt x="21600" y="18528"/>
                    <a:pt x="21600" y="14784"/>
                  </a:cubicBezTo>
                  <a:cubicBezTo>
                    <a:pt x="21600" y="11136"/>
                    <a:pt x="19779" y="8160"/>
                    <a:pt x="17393" y="7968"/>
                  </a:cubicBezTo>
                  <a:close/>
                  <a:moveTo>
                    <a:pt x="17895" y="21120"/>
                  </a:moveTo>
                  <a:cubicBezTo>
                    <a:pt x="3642" y="21120"/>
                    <a:pt x="3642" y="21120"/>
                    <a:pt x="3642" y="21120"/>
                  </a:cubicBezTo>
                  <a:cubicBezTo>
                    <a:pt x="2135" y="21120"/>
                    <a:pt x="314" y="18240"/>
                    <a:pt x="314" y="14784"/>
                  </a:cubicBezTo>
                  <a:cubicBezTo>
                    <a:pt x="314" y="11232"/>
                    <a:pt x="2135" y="8448"/>
                    <a:pt x="4458" y="8448"/>
                  </a:cubicBezTo>
                  <a:cubicBezTo>
                    <a:pt x="5400" y="8448"/>
                    <a:pt x="5400" y="8448"/>
                    <a:pt x="5400" y="8448"/>
                  </a:cubicBezTo>
                  <a:cubicBezTo>
                    <a:pt x="5463" y="8160"/>
                    <a:pt x="5463" y="8160"/>
                    <a:pt x="5463" y="8160"/>
                  </a:cubicBezTo>
                  <a:cubicBezTo>
                    <a:pt x="5463" y="5856"/>
                    <a:pt x="6719" y="4128"/>
                    <a:pt x="8163" y="4128"/>
                  </a:cubicBezTo>
                  <a:cubicBezTo>
                    <a:pt x="8540" y="4128"/>
                    <a:pt x="8916" y="4224"/>
                    <a:pt x="9293" y="4416"/>
                  </a:cubicBezTo>
                  <a:cubicBezTo>
                    <a:pt x="9419" y="4512"/>
                    <a:pt x="9419" y="4512"/>
                    <a:pt x="9419" y="4512"/>
                  </a:cubicBezTo>
                  <a:cubicBezTo>
                    <a:pt x="9481" y="4320"/>
                    <a:pt x="9481" y="4320"/>
                    <a:pt x="9481" y="4320"/>
                  </a:cubicBezTo>
                  <a:cubicBezTo>
                    <a:pt x="10109" y="2016"/>
                    <a:pt x="11553" y="480"/>
                    <a:pt x="13186" y="480"/>
                  </a:cubicBezTo>
                  <a:cubicBezTo>
                    <a:pt x="15384" y="480"/>
                    <a:pt x="17205" y="3168"/>
                    <a:pt x="17205" y="6528"/>
                  </a:cubicBezTo>
                  <a:cubicBezTo>
                    <a:pt x="17205" y="7104"/>
                    <a:pt x="17142" y="7584"/>
                    <a:pt x="17079" y="8160"/>
                  </a:cubicBezTo>
                  <a:cubicBezTo>
                    <a:pt x="17016" y="8448"/>
                    <a:pt x="17016" y="8448"/>
                    <a:pt x="17016" y="8448"/>
                  </a:cubicBezTo>
                  <a:cubicBezTo>
                    <a:pt x="17205" y="8448"/>
                    <a:pt x="17205" y="8448"/>
                    <a:pt x="17205" y="8448"/>
                  </a:cubicBezTo>
                  <a:cubicBezTo>
                    <a:pt x="19465" y="8544"/>
                    <a:pt x="21223" y="11328"/>
                    <a:pt x="21223" y="14784"/>
                  </a:cubicBezTo>
                  <a:cubicBezTo>
                    <a:pt x="21223" y="18240"/>
                    <a:pt x="19402" y="21120"/>
                    <a:pt x="17895" y="21120"/>
                  </a:cubicBezTo>
                  <a:close/>
                </a:path>
              </a:pathLst>
            </a:custGeom>
            <a:solidFill>
              <a:srgbClr val="A9E2F5"/>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25" name="Group 87"/>
          <p:cNvGrpSpPr/>
          <p:nvPr/>
        </p:nvGrpSpPr>
        <p:grpSpPr>
          <a:xfrm>
            <a:off x="9944730" y="5490456"/>
            <a:ext cx="936627" cy="627460"/>
            <a:chOff x="0" y="0"/>
            <a:chExt cx="936625" cy="627459"/>
          </a:xfrm>
        </p:grpSpPr>
        <p:sp>
          <p:nvSpPr>
            <p:cNvPr id="621" name="Freeform 10"/>
            <p:cNvSpPr/>
            <p:nvPr/>
          </p:nvSpPr>
          <p:spPr>
            <a:xfrm>
              <a:off x="0" y="0"/>
              <a:ext cx="936626" cy="627460"/>
            </a:xfrm>
            <a:custGeom>
              <a:avLst/>
              <a:gdLst/>
              <a:ahLst/>
              <a:cxnLst>
                <a:cxn ang="0">
                  <a:pos x="wd2" y="hd2"/>
                </a:cxn>
                <a:cxn ang="5400000">
                  <a:pos x="wd2" y="hd2"/>
                </a:cxn>
                <a:cxn ang="10800000">
                  <a:pos x="wd2" y="hd2"/>
                </a:cxn>
                <a:cxn ang="16200000">
                  <a:pos x="wd2" y="hd2"/>
                </a:cxn>
              </a:cxnLst>
              <a:rect l="0" t="0" r="r" b="b"/>
              <a:pathLst>
                <a:path w="21600" h="21600" extrusionOk="0">
                  <a:moveTo>
                    <a:pt x="21600" y="10848"/>
                  </a:moveTo>
                  <a:cubicBezTo>
                    <a:pt x="18576" y="8911"/>
                    <a:pt x="18576" y="8911"/>
                    <a:pt x="18576" y="8911"/>
                  </a:cubicBezTo>
                  <a:cubicBezTo>
                    <a:pt x="18576" y="10558"/>
                    <a:pt x="18576" y="10558"/>
                    <a:pt x="18576" y="10558"/>
                  </a:cubicBezTo>
                  <a:cubicBezTo>
                    <a:pt x="13478" y="10558"/>
                    <a:pt x="13478" y="10558"/>
                    <a:pt x="13478" y="10558"/>
                  </a:cubicBezTo>
                  <a:cubicBezTo>
                    <a:pt x="13392" y="10267"/>
                    <a:pt x="13392" y="9977"/>
                    <a:pt x="13306" y="9783"/>
                  </a:cubicBezTo>
                  <a:cubicBezTo>
                    <a:pt x="15206" y="8814"/>
                    <a:pt x="15206" y="8814"/>
                    <a:pt x="15206" y="8814"/>
                  </a:cubicBezTo>
                  <a:cubicBezTo>
                    <a:pt x="15034" y="8427"/>
                    <a:pt x="15034" y="8427"/>
                    <a:pt x="15034" y="8427"/>
                  </a:cubicBezTo>
                  <a:cubicBezTo>
                    <a:pt x="13133" y="9299"/>
                    <a:pt x="13133" y="9299"/>
                    <a:pt x="13133" y="9299"/>
                  </a:cubicBezTo>
                  <a:cubicBezTo>
                    <a:pt x="13046" y="9105"/>
                    <a:pt x="12874" y="8814"/>
                    <a:pt x="12787" y="8621"/>
                  </a:cubicBezTo>
                  <a:cubicBezTo>
                    <a:pt x="15293" y="5909"/>
                    <a:pt x="15293" y="5909"/>
                    <a:pt x="15293" y="5909"/>
                  </a:cubicBezTo>
                  <a:cubicBezTo>
                    <a:pt x="15206" y="5812"/>
                    <a:pt x="15206" y="5812"/>
                    <a:pt x="15206" y="5812"/>
                  </a:cubicBezTo>
                  <a:cubicBezTo>
                    <a:pt x="15466" y="6005"/>
                    <a:pt x="15898" y="6005"/>
                    <a:pt x="16070" y="5715"/>
                  </a:cubicBezTo>
                  <a:cubicBezTo>
                    <a:pt x="16416" y="5424"/>
                    <a:pt x="16416" y="4843"/>
                    <a:pt x="16070" y="4552"/>
                  </a:cubicBezTo>
                  <a:cubicBezTo>
                    <a:pt x="15811" y="4262"/>
                    <a:pt x="15379" y="4262"/>
                    <a:pt x="15120" y="4552"/>
                  </a:cubicBezTo>
                  <a:cubicBezTo>
                    <a:pt x="15120" y="4456"/>
                    <a:pt x="15206" y="4359"/>
                    <a:pt x="15120" y="4552"/>
                  </a:cubicBezTo>
                  <a:cubicBezTo>
                    <a:pt x="14947" y="4746"/>
                    <a:pt x="15034" y="4649"/>
                    <a:pt x="15120" y="4552"/>
                  </a:cubicBezTo>
                  <a:cubicBezTo>
                    <a:pt x="14861" y="4843"/>
                    <a:pt x="14774" y="5230"/>
                    <a:pt x="14947" y="5521"/>
                  </a:cubicBezTo>
                  <a:cubicBezTo>
                    <a:pt x="14947" y="5521"/>
                    <a:pt x="14947" y="5521"/>
                    <a:pt x="14947" y="5521"/>
                  </a:cubicBezTo>
                  <a:cubicBezTo>
                    <a:pt x="12442" y="8330"/>
                    <a:pt x="12442" y="8330"/>
                    <a:pt x="12442" y="8330"/>
                  </a:cubicBezTo>
                  <a:cubicBezTo>
                    <a:pt x="12269" y="8136"/>
                    <a:pt x="12010" y="7943"/>
                    <a:pt x="11837" y="7749"/>
                  </a:cubicBezTo>
                  <a:cubicBezTo>
                    <a:pt x="12614" y="5618"/>
                    <a:pt x="12614" y="5618"/>
                    <a:pt x="12614" y="5618"/>
                  </a:cubicBezTo>
                  <a:cubicBezTo>
                    <a:pt x="12182" y="5424"/>
                    <a:pt x="12182" y="5424"/>
                    <a:pt x="12182" y="5424"/>
                  </a:cubicBezTo>
                  <a:cubicBezTo>
                    <a:pt x="11405" y="7555"/>
                    <a:pt x="11405" y="7555"/>
                    <a:pt x="11405" y="7555"/>
                  </a:cubicBezTo>
                  <a:cubicBezTo>
                    <a:pt x="11146" y="7458"/>
                    <a:pt x="10886" y="7458"/>
                    <a:pt x="10627" y="7458"/>
                  </a:cubicBezTo>
                  <a:cubicBezTo>
                    <a:pt x="10627" y="1647"/>
                    <a:pt x="10627" y="1647"/>
                    <a:pt x="10627" y="1647"/>
                  </a:cubicBezTo>
                  <a:cubicBezTo>
                    <a:pt x="10973" y="1550"/>
                    <a:pt x="11146" y="1162"/>
                    <a:pt x="11146" y="872"/>
                  </a:cubicBezTo>
                  <a:cubicBezTo>
                    <a:pt x="11146" y="387"/>
                    <a:pt x="10800" y="0"/>
                    <a:pt x="10454" y="0"/>
                  </a:cubicBezTo>
                  <a:cubicBezTo>
                    <a:pt x="10022" y="0"/>
                    <a:pt x="9677" y="387"/>
                    <a:pt x="9677" y="872"/>
                  </a:cubicBezTo>
                  <a:cubicBezTo>
                    <a:pt x="9677" y="1162"/>
                    <a:pt x="9936" y="1550"/>
                    <a:pt x="10195" y="1647"/>
                  </a:cubicBezTo>
                  <a:cubicBezTo>
                    <a:pt x="10195" y="7458"/>
                    <a:pt x="10195" y="7458"/>
                    <a:pt x="10195" y="7458"/>
                  </a:cubicBezTo>
                  <a:cubicBezTo>
                    <a:pt x="9936" y="7458"/>
                    <a:pt x="9763" y="7458"/>
                    <a:pt x="9504" y="7555"/>
                  </a:cubicBezTo>
                  <a:cubicBezTo>
                    <a:pt x="8726" y="5424"/>
                    <a:pt x="8726" y="5424"/>
                    <a:pt x="8726" y="5424"/>
                  </a:cubicBezTo>
                  <a:cubicBezTo>
                    <a:pt x="8294" y="5618"/>
                    <a:pt x="8294" y="5618"/>
                    <a:pt x="8294" y="5618"/>
                  </a:cubicBezTo>
                  <a:cubicBezTo>
                    <a:pt x="9072" y="7749"/>
                    <a:pt x="9072" y="7749"/>
                    <a:pt x="9072" y="7749"/>
                  </a:cubicBezTo>
                  <a:cubicBezTo>
                    <a:pt x="8813" y="7943"/>
                    <a:pt x="8640" y="8136"/>
                    <a:pt x="8381" y="8330"/>
                  </a:cubicBezTo>
                  <a:cubicBezTo>
                    <a:pt x="5962" y="5521"/>
                    <a:pt x="5962" y="5521"/>
                    <a:pt x="5962" y="5521"/>
                  </a:cubicBezTo>
                  <a:cubicBezTo>
                    <a:pt x="5875" y="5521"/>
                    <a:pt x="5875" y="5521"/>
                    <a:pt x="5875" y="5521"/>
                  </a:cubicBezTo>
                  <a:cubicBezTo>
                    <a:pt x="6048" y="5230"/>
                    <a:pt x="6048" y="4843"/>
                    <a:pt x="5789" y="4552"/>
                  </a:cubicBezTo>
                  <a:cubicBezTo>
                    <a:pt x="5530" y="4262"/>
                    <a:pt x="5098" y="4262"/>
                    <a:pt x="4752" y="4552"/>
                  </a:cubicBezTo>
                  <a:cubicBezTo>
                    <a:pt x="4493" y="4843"/>
                    <a:pt x="4493" y="5424"/>
                    <a:pt x="4752" y="5715"/>
                  </a:cubicBezTo>
                  <a:cubicBezTo>
                    <a:pt x="5011" y="6005"/>
                    <a:pt x="5357" y="6005"/>
                    <a:pt x="5702" y="5812"/>
                  </a:cubicBezTo>
                  <a:cubicBezTo>
                    <a:pt x="5616" y="5909"/>
                    <a:pt x="5616" y="5909"/>
                    <a:pt x="5616" y="5909"/>
                  </a:cubicBezTo>
                  <a:cubicBezTo>
                    <a:pt x="8122" y="8621"/>
                    <a:pt x="8122" y="8621"/>
                    <a:pt x="8122" y="8621"/>
                  </a:cubicBezTo>
                  <a:cubicBezTo>
                    <a:pt x="7949" y="8814"/>
                    <a:pt x="7862" y="9105"/>
                    <a:pt x="7776" y="9299"/>
                  </a:cubicBezTo>
                  <a:cubicBezTo>
                    <a:pt x="5789" y="8427"/>
                    <a:pt x="5789" y="8427"/>
                    <a:pt x="5789" y="8427"/>
                  </a:cubicBezTo>
                  <a:cubicBezTo>
                    <a:pt x="5702" y="8814"/>
                    <a:pt x="5702" y="8814"/>
                    <a:pt x="5702" y="8814"/>
                  </a:cubicBezTo>
                  <a:cubicBezTo>
                    <a:pt x="7603" y="9783"/>
                    <a:pt x="7603" y="9783"/>
                    <a:pt x="7603" y="9783"/>
                  </a:cubicBezTo>
                  <a:cubicBezTo>
                    <a:pt x="7517" y="9977"/>
                    <a:pt x="7430" y="10267"/>
                    <a:pt x="7430" y="10558"/>
                  </a:cubicBezTo>
                  <a:cubicBezTo>
                    <a:pt x="3802" y="10558"/>
                    <a:pt x="3802" y="10558"/>
                    <a:pt x="3802" y="10558"/>
                  </a:cubicBezTo>
                  <a:cubicBezTo>
                    <a:pt x="3024" y="9589"/>
                    <a:pt x="3024" y="9589"/>
                    <a:pt x="3024" y="9589"/>
                  </a:cubicBezTo>
                  <a:cubicBezTo>
                    <a:pt x="0" y="9589"/>
                    <a:pt x="0" y="9589"/>
                    <a:pt x="0" y="9589"/>
                  </a:cubicBezTo>
                  <a:cubicBezTo>
                    <a:pt x="1123" y="10848"/>
                    <a:pt x="1123" y="10848"/>
                    <a:pt x="1123" y="10848"/>
                  </a:cubicBezTo>
                  <a:cubicBezTo>
                    <a:pt x="0" y="12011"/>
                    <a:pt x="0" y="12011"/>
                    <a:pt x="0" y="12011"/>
                  </a:cubicBezTo>
                  <a:cubicBezTo>
                    <a:pt x="3024" y="12011"/>
                    <a:pt x="3024" y="12011"/>
                    <a:pt x="3024" y="12011"/>
                  </a:cubicBezTo>
                  <a:cubicBezTo>
                    <a:pt x="3802" y="11042"/>
                    <a:pt x="3802" y="11042"/>
                    <a:pt x="3802" y="11042"/>
                  </a:cubicBezTo>
                  <a:cubicBezTo>
                    <a:pt x="7430" y="11042"/>
                    <a:pt x="7430" y="11042"/>
                    <a:pt x="7430" y="11042"/>
                  </a:cubicBezTo>
                  <a:cubicBezTo>
                    <a:pt x="7430" y="11333"/>
                    <a:pt x="7517" y="11623"/>
                    <a:pt x="7603" y="11914"/>
                  </a:cubicBezTo>
                  <a:cubicBezTo>
                    <a:pt x="5702" y="12786"/>
                    <a:pt x="5702" y="12786"/>
                    <a:pt x="5702" y="12786"/>
                  </a:cubicBezTo>
                  <a:cubicBezTo>
                    <a:pt x="5789" y="13173"/>
                    <a:pt x="5789" y="13173"/>
                    <a:pt x="5789" y="13173"/>
                  </a:cubicBezTo>
                  <a:cubicBezTo>
                    <a:pt x="7776" y="12301"/>
                    <a:pt x="7776" y="12301"/>
                    <a:pt x="7776" y="12301"/>
                  </a:cubicBezTo>
                  <a:cubicBezTo>
                    <a:pt x="7862" y="12592"/>
                    <a:pt x="8035" y="12883"/>
                    <a:pt x="8208" y="13076"/>
                  </a:cubicBezTo>
                  <a:cubicBezTo>
                    <a:pt x="5616" y="15982"/>
                    <a:pt x="5616" y="15982"/>
                    <a:pt x="5616" y="15982"/>
                  </a:cubicBezTo>
                  <a:cubicBezTo>
                    <a:pt x="5702" y="15982"/>
                    <a:pt x="5702" y="15982"/>
                    <a:pt x="5702" y="15982"/>
                  </a:cubicBezTo>
                  <a:cubicBezTo>
                    <a:pt x="5357" y="15788"/>
                    <a:pt x="5011" y="15788"/>
                    <a:pt x="4752" y="16079"/>
                  </a:cubicBezTo>
                  <a:cubicBezTo>
                    <a:pt x="4493" y="16466"/>
                    <a:pt x="4493" y="16951"/>
                    <a:pt x="4752" y="17241"/>
                  </a:cubicBezTo>
                  <a:cubicBezTo>
                    <a:pt x="5011" y="17629"/>
                    <a:pt x="5530" y="17629"/>
                    <a:pt x="5789" y="17241"/>
                  </a:cubicBezTo>
                  <a:cubicBezTo>
                    <a:pt x="6048" y="16951"/>
                    <a:pt x="6048" y="16563"/>
                    <a:pt x="5875" y="16273"/>
                  </a:cubicBezTo>
                  <a:cubicBezTo>
                    <a:pt x="5962" y="16273"/>
                    <a:pt x="5962" y="16273"/>
                    <a:pt x="5962" y="16273"/>
                  </a:cubicBezTo>
                  <a:cubicBezTo>
                    <a:pt x="8554" y="13367"/>
                    <a:pt x="8554" y="13367"/>
                    <a:pt x="8554" y="13367"/>
                  </a:cubicBezTo>
                  <a:cubicBezTo>
                    <a:pt x="8726" y="13561"/>
                    <a:pt x="8899" y="13754"/>
                    <a:pt x="9072" y="13851"/>
                  </a:cubicBezTo>
                  <a:cubicBezTo>
                    <a:pt x="8294" y="15982"/>
                    <a:pt x="8294" y="15982"/>
                    <a:pt x="8294" y="15982"/>
                  </a:cubicBezTo>
                  <a:cubicBezTo>
                    <a:pt x="8726" y="16176"/>
                    <a:pt x="8726" y="16176"/>
                    <a:pt x="8726" y="16176"/>
                  </a:cubicBezTo>
                  <a:cubicBezTo>
                    <a:pt x="9504" y="14045"/>
                    <a:pt x="9504" y="14045"/>
                    <a:pt x="9504" y="14045"/>
                  </a:cubicBezTo>
                  <a:cubicBezTo>
                    <a:pt x="9763" y="14142"/>
                    <a:pt x="9936" y="14142"/>
                    <a:pt x="10195" y="14142"/>
                  </a:cubicBezTo>
                  <a:cubicBezTo>
                    <a:pt x="10195" y="19953"/>
                    <a:pt x="10195" y="19953"/>
                    <a:pt x="10195" y="19953"/>
                  </a:cubicBezTo>
                  <a:cubicBezTo>
                    <a:pt x="10195" y="19953"/>
                    <a:pt x="10195" y="19953"/>
                    <a:pt x="10195" y="19953"/>
                  </a:cubicBezTo>
                  <a:cubicBezTo>
                    <a:pt x="9936" y="20050"/>
                    <a:pt x="9677" y="20438"/>
                    <a:pt x="9677" y="20728"/>
                  </a:cubicBezTo>
                  <a:cubicBezTo>
                    <a:pt x="9677" y="21213"/>
                    <a:pt x="10022" y="21600"/>
                    <a:pt x="10454" y="21600"/>
                  </a:cubicBezTo>
                  <a:cubicBezTo>
                    <a:pt x="10800" y="21600"/>
                    <a:pt x="11146" y="21213"/>
                    <a:pt x="11146" y="20728"/>
                  </a:cubicBezTo>
                  <a:cubicBezTo>
                    <a:pt x="11146" y="20438"/>
                    <a:pt x="10973" y="20050"/>
                    <a:pt x="10627" y="19953"/>
                  </a:cubicBezTo>
                  <a:cubicBezTo>
                    <a:pt x="10627" y="19953"/>
                    <a:pt x="10627" y="19953"/>
                    <a:pt x="10627" y="19953"/>
                  </a:cubicBezTo>
                  <a:cubicBezTo>
                    <a:pt x="10627" y="14142"/>
                    <a:pt x="10627" y="14142"/>
                    <a:pt x="10627" y="14142"/>
                  </a:cubicBezTo>
                  <a:cubicBezTo>
                    <a:pt x="10886" y="14142"/>
                    <a:pt x="11146" y="14142"/>
                    <a:pt x="11405" y="14045"/>
                  </a:cubicBezTo>
                  <a:cubicBezTo>
                    <a:pt x="12182" y="16176"/>
                    <a:pt x="12182" y="16176"/>
                    <a:pt x="12182" y="16176"/>
                  </a:cubicBezTo>
                  <a:cubicBezTo>
                    <a:pt x="12614" y="15982"/>
                    <a:pt x="12614" y="15982"/>
                    <a:pt x="12614" y="15982"/>
                  </a:cubicBezTo>
                  <a:cubicBezTo>
                    <a:pt x="11837" y="13851"/>
                    <a:pt x="11837" y="13851"/>
                    <a:pt x="11837" y="13851"/>
                  </a:cubicBezTo>
                  <a:cubicBezTo>
                    <a:pt x="12010" y="13754"/>
                    <a:pt x="12182" y="13561"/>
                    <a:pt x="12355" y="13367"/>
                  </a:cubicBezTo>
                  <a:cubicBezTo>
                    <a:pt x="14947" y="16273"/>
                    <a:pt x="14947" y="16273"/>
                    <a:pt x="14947" y="16273"/>
                  </a:cubicBezTo>
                  <a:cubicBezTo>
                    <a:pt x="14947" y="16273"/>
                    <a:pt x="14947" y="16273"/>
                    <a:pt x="14947" y="16273"/>
                  </a:cubicBezTo>
                  <a:cubicBezTo>
                    <a:pt x="14774" y="16563"/>
                    <a:pt x="14861" y="16951"/>
                    <a:pt x="15120" y="17241"/>
                  </a:cubicBezTo>
                  <a:cubicBezTo>
                    <a:pt x="15379" y="17629"/>
                    <a:pt x="15811" y="17629"/>
                    <a:pt x="16157" y="17241"/>
                  </a:cubicBezTo>
                  <a:cubicBezTo>
                    <a:pt x="16416" y="16951"/>
                    <a:pt x="16416" y="16466"/>
                    <a:pt x="16157" y="16079"/>
                  </a:cubicBezTo>
                  <a:cubicBezTo>
                    <a:pt x="15898" y="15885"/>
                    <a:pt x="15466" y="15788"/>
                    <a:pt x="15206" y="15982"/>
                  </a:cubicBezTo>
                  <a:cubicBezTo>
                    <a:pt x="15293" y="15982"/>
                    <a:pt x="15293" y="15982"/>
                    <a:pt x="15293" y="15982"/>
                  </a:cubicBezTo>
                  <a:cubicBezTo>
                    <a:pt x="12701" y="13076"/>
                    <a:pt x="12701" y="13076"/>
                    <a:pt x="12701" y="13076"/>
                  </a:cubicBezTo>
                  <a:cubicBezTo>
                    <a:pt x="12874" y="12883"/>
                    <a:pt x="13046" y="12592"/>
                    <a:pt x="13133" y="12301"/>
                  </a:cubicBezTo>
                  <a:cubicBezTo>
                    <a:pt x="15034" y="13173"/>
                    <a:pt x="15034" y="13173"/>
                    <a:pt x="15034" y="13173"/>
                  </a:cubicBezTo>
                  <a:cubicBezTo>
                    <a:pt x="15206" y="12786"/>
                    <a:pt x="15206" y="12786"/>
                    <a:pt x="15206" y="12786"/>
                  </a:cubicBezTo>
                  <a:cubicBezTo>
                    <a:pt x="13306" y="11914"/>
                    <a:pt x="13306" y="11914"/>
                    <a:pt x="13306" y="11914"/>
                  </a:cubicBezTo>
                  <a:cubicBezTo>
                    <a:pt x="13392" y="11623"/>
                    <a:pt x="13392" y="11333"/>
                    <a:pt x="13478" y="11042"/>
                  </a:cubicBezTo>
                  <a:cubicBezTo>
                    <a:pt x="18576" y="11042"/>
                    <a:pt x="18576" y="11042"/>
                    <a:pt x="18576" y="11042"/>
                  </a:cubicBezTo>
                  <a:cubicBezTo>
                    <a:pt x="18576" y="12689"/>
                    <a:pt x="18576" y="12689"/>
                    <a:pt x="18576" y="12689"/>
                  </a:cubicBezTo>
                  <a:lnTo>
                    <a:pt x="21600" y="10848"/>
                  </a:lnTo>
                  <a:close/>
                  <a:moveTo>
                    <a:pt x="10454" y="12592"/>
                  </a:moveTo>
                  <a:cubicBezTo>
                    <a:pt x="9504" y="12592"/>
                    <a:pt x="8813" y="11817"/>
                    <a:pt x="8813" y="10848"/>
                  </a:cubicBezTo>
                  <a:cubicBezTo>
                    <a:pt x="8813" y="9783"/>
                    <a:pt x="9504" y="9008"/>
                    <a:pt x="10454" y="9008"/>
                  </a:cubicBezTo>
                  <a:cubicBezTo>
                    <a:pt x="11318" y="9008"/>
                    <a:pt x="12096" y="9783"/>
                    <a:pt x="12096" y="10848"/>
                  </a:cubicBezTo>
                  <a:cubicBezTo>
                    <a:pt x="12096" y="11817"/>
                    <a:pt x="11318" y="12592"/>
                    <a:pt x="10454" y="12592"/>
                  </a:cubicBezTo>
                </a:path>
              </a:pathLst>
            </a:cu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22" name="Freeform 11"/>
            <p:cNvSpPr/>
            <p:nvPr/>
          </p:nvSpPr>
          <p:spPr>
            <a:xfrm>
              <a:off x="242711" y="124434"/>
              <a:ext cx="12701" cy="12701"/>
            </a:xfrm>
            <a:custGeom>
              <a:avLst/>
              <a:gdLst/>
              <a:ahLst/>
              <a:cxnLst>
                <a:cxn ang="0">
                  <a:pos x="wd2" y="hd2"/>
                </a:cxn>
                <a:cxn ang="5400000">
                  <a:pos x="wd2" y="hd2"/>
                </a:cxn>
                <a:cxn ang="10800000">
                  <a:pos x="wd2" y="hd2"/>
                </a:cxn>
                <a:cxn ang="16200000">
                  <a:pos x="wd2" y="hd2"/>
                </a:cxn>
              </a:cxnLst>
              <a:rect l="0" t="0" r="r" b="b"/>
              <a:pathLst>
                <a:path w="9600" h="12471" extrusionOk="0">
                  <a:moveTo>
                    <a:pt x="9600" y="12471"/>
                  </a:moveTo>
                  <a:cubicBezTo>
                    <a:pt x="9600" y="12471"/>
                    <a:pt x="9600" y="12471"/>
                    <a:pt x="9600" y="12471"/>
                  </a:cubicBezTo>
                  <a:cubicBezTo>
                    <a:pt x="9600" y="1671"/>
                    <a:pt x="-12000" y="-9129"/>
                    <a:pt x="9600" y="12471"/>
                  </a:cubicBezTo>
                </a:path>
              </a:pathLst>
            </a:custGeom>
            <a:solidFill>
              <a:srgbClr val="FCB6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23" name="Freeform 12"/>
            <p:cNvSpPr/>
            <p:nvPr/>
          </p:nvSpPr>
          <p:spPr>
            <a:xfrm>
              <a:off x="692151" y="466725"/>
              <a:ext cx="12701" cy="1271"/>
            </a:xfrm>
            <a:prstGeom prst="ellipse">
              <a:avLst/>
            </a:prstGeom>
            <a:no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24" name="Oval 13"/>
            <p:cNvSpPr/>
            <p:nvPr/>
          </p:nvSpPr>
          <p:spPr>
            <a:xfrm>
              <a:off x="404813" y="278606"/>
              <a:ext cx="93663" cy="70247"/>
            </a:xfrm>
            <a:prstGeom prst="ellipse">
              <a:avLst/>
            </a:pr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29" name="Group 46"/>
          <p:cNvGrpSpPr/>
          <p:nvPr/>
        </p:nvGrpSpPr>
        <p:grpSpPr>
          <a:xfrm>
            <a:off x="275003" y="2773677"/>
            <a:ext cx="8628798" cy="3101000"/>
            <a:chOff x="0" y="0"/>
            <a:chExt cx="8628797" cy="3100998"/>
          </a:xfrm>
        </p:grpSpPr>
        <p:sp>
          <p:nvSpPr>
            <p:cNvPr id="626" name="TextBox 47"/>
            <p:cNvSpPr txBox="1"/>
            <p:nvPr/>
          </p:nvSpPr>
          <p:spPr>
            <a:xfrm>
              <a:off x="138496" y="747491"/>
              <a:ext cx="8490302" cy="5638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b">
              <a:spAutoFit/>
            </a:bodyPr>
            <a:lstStyle/>
            <a:p>
              <a:pPr lvl="1" indent="0">
                <a:lnSpc>
                  <a:spcPct val="90000"/>
                </a:lnSpc>
                <a:defRPr sz="1000" spc="9">
                  <a:solidFill>
                    <a:srgbClr val="FFFFFF"/>
                  </a:solidFill>
                  <a:latin typeface="Qualcomm Office Regular"/>
                  <a:ea typeface="Qualcomm Office Regular"/>
                  <a:cs typeface="Qualcomm Office Regular"/>
                  <a:sym typeface="Qualcomm Office Regular"/>
                </a:defRPr>
              </a:pPr>
              <a:r>
                <a:t>All data and information contained in or disclosed by this document is confidential and proprietary information of Qualcomm Incorporated and all rights therein are expressly reserved. By accepting this material the recipient agrees that this material and the information contained therein is to be held in confidence and in trust and will not be used, copied, reproduced in whole or in part, nor its contents revealed in any manner to others without the express written permission of Qualcomm Incorporated.</a:t>
              </a:r>
            </a:p>
          </p:txBody>
        </p:sp>
        <p:sp>
          <p:nvSpPr>
            <p:cNvPr id="627" name="Subtitle 2"/>
            <p:cNvSpPr txBox="1"/>
            <p:nvPr/>
          </p:nvSpPr>
          <p:spPr>
            <a:xfrm>
              <a:off x="50655" y="1409358"/>
              <a:ext cx="8569681" cy="1691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1" indent="0" defTabSz="685800">
                <a:lnSpc>
                  <a:spcPct val="95000"/>
                </a:lnSpc>
                <a:defRPr sz="1000" spc="9">
                  <a:solidFill>
                    <a:srgbClr val="FFFFFF"/>
                  </a:solidFill>
                  <a:latin typeface="Qualcomm Office Regular"/>
                  <a:ea typeface="Qualcomm Office Regular"/>
                  <a:cs typeface="Qualcomm Office Regular"/>
                  <a:sym typeface="Qualcomm Office Regular"/>
                </a:defRPr>
              </a:pPr>
              <a:r>
                <a:t>© 2013 QUALCOMM Incorporated and/or its subsidiaries. All Rights Reserved.</a:t>
              </a:r>
              <a:endParaRPr spc="8"/>
            </a:p>
            <a:p>
              <a:pPr lvl="1" indent="0" defTabSz="685800">
                <a:lnSpc>
                  <a:spcPct val="95000"/>
                </a:lnSpc>
                <a:defRPr sz="1000" spc="8">
                  <a:solidFill>
                    <a:srgbClr val="FFFFFF"/>
                  </a:solidFill>
                  <a:latin typeface="Qualcomm Office Regular"/>
                  <a:ea typeface="Qualcomm Office Regular"/>
                  <a:cs typeface="Qualcomm Office Regular"/>
                  <a:sym typeface="Qualcomm Office Regular"/>
                </a:defRPr>
              </a:pPr>
              <a:r>
                <a:t>Qualcomm is a trademark of Qualcomm Incorporated, registered in the United States and other countries. </a:t>
              </a:r>
              <a:br/>
              <a:r>
                <a:t>Other products and brand names may be trademarks or registered trademarks of their respective owners</a:t>
              </a:r>
            </a:p>
            <a:p>
              <a:pPr lvl="1" indent="0">
                <a:lnSpc>
                  <a:spcPct val="95000"/>
                </a:lnSpc>
                <a:defRPr sz="1000">
                  <a:solidFill>
                    <a:srgbClr val="FFFFFF"/>
                  </a:solidFill>
                  <a:latin typeface="Qualcomm Office Regular"/>
                  <a:ea typeface="Qualcomm Office Regular"/>
                  <a:cs typeface="Qualcomm Office Regular"/>
                  <a:sym typeface="Qualcomm Office Regular"/>
                </a:defRPr>
              </a:pP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References in this presentation to “Qualcomm” may mean Qualcomm Incorporated, Qualcomm Technologies, Inc., and/or other subsidiaries or business units within the Qualcomm corporate structure, as applicable. </a:t>
              </a: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a:t>
              </a: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including its semiconductor business.</a:t>
              </a:r>
            </a:p>
          </p:txBody>
        </p:sp>
        <p:sp>
          <p:nvSpPr>
            <p:cNvPr id="628" name="TextBox 93"/>
            <p:cNvSpPr txBox="1"/>
            <p:nvPr/>
          </p:nvSpPr>
          <p:spPr>
            <a:xfrm>
              <a:off x="0" y="0"/>
              <a:ext cx="6687840" cy="7137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nSpc>
                  <a:spcPct val="85000"/>
                </a:lnSpc>
                <a:defRPr sz="4100">
                  <a:solidFill>
                    <a:srgbClr val="FFFFFF"/>
                  </a:solidFill>
                  <a:latin typeface="Qualcomm Office Bold"/>
                  <a:ea typeface="Qualcomm Office Bold"/>
                  <a:cs typeface="Qualcomm Office Bold"/>
                  <a:sym typeface="Qualcomm Office Bold"/>
                </a:defRPr>
              </a:lvl1pPr>
            </a:lstStyle>
            <a:p>
              <a:r>
                <a:t>Thank you</a:t>
              </a:r>
            </a:p>
          </p:txBody>
        </p:sp>
      </p:grpSp>
      <p:grpSp>
        <p:nvGrpSpPr>
          <p:cNvPr id="638" name="Group 55"/>
          <p:cNvGrpSpPr/>
          <p:nvPr/>
        </p:nvGrpSpPr>
        <p:grpSpPr>
          <a:xfrm>
            <a:off x="421961" y="6445898"/>
            <a:ext cx="1370407" cy="224147"/>
            <a:chOff x="0" y="0"/>
            <a:chExt cx="1370406" cy="224145"/>
          </a:xfrm>
        </p:grpSpPr>
        <p:sp>
          <p:nvSpPr>
            <p:cNvPr id="630" name="Freeform 7"/>
            <p:cNvSpPr/>
            <p:nvPr/>
          </p:nvSpPr>
          <p:spPr>
            <a:xfrm>
              <a:off x="557805" y="37130"/>
              <a:ext cx="95647" cy="109256"/>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1" name="Freeform 8"/>
            <p:cNvSpPr/>
            <p:nvPr/>
          </p:nvSpPr>
          <p:spPr>
            <a:xfrm>
              <a:off x="0" y="0"/>
              <a:ext cx="251687" cy="22414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2" name="Freeform 9"/>
            <p:cNvSpPr/>
            <p:nvPr/>
          </p:nvSpPr>
          <p:spPr>
            <a:xfrm>
              <a:off x="273718" y="37130"/>
              <a:ext cx="106533" cy="109256"/>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3" name="Freeform 10"/>
            <p:cNvSpPr/>
            <p:nvPr/>
          </p:nvSpPr>
          <p:spPr>
            <a:xfrm>
              <a:off x="635566" y="33437"/>
              <a:ext cx="116383" cy="115865"/>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4" name="Freeform 11"/>
            <p:cNvSpPr/>
            <p:nvPr/>
          </p:nvSpPr>
          <p:spPr>
            <a:xfrm>
              <a:off x="741061" y="33437"/>
              <a:ext cx="154227" cy="1162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5" name="Freeform 12"/>
            <p:cNvSpPr/>
            <p:nvPr/>
          </p:nvSpPr>
          <p:spPr>
            <a:xfrm>
              <a:off x="391396" y="37714"/>
              <a:ext cx="155523" cy="108283"/>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6" name="Freeform 13"/>
            <p:cNvSpPr/>
            <p:nvPr/>
          </p:nvSpPr>
          <p:spPr>
            <a:xfrm>
              <a:off x="889666" y="36353"/>
              <a:ext cx="466663" cy="112566"/>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7" name="Freeform 14"/>
            <p:cNvSpPr/>
            <p:nvPr/>
          </p:nvSpPr>
          <p:spPr>
            <a:xfrm>
              <a:off x="1336192" y="38102"/>
              <a:ext cx="34215" cy="25274"/>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Tree>
    <p:extLst>
      <p:ext uri="{BB962C8B-B14F-4D97-AF65-F5344CB8AC3E}">
        <p14:creationId xmlns:p14="http://schemas.microsoft.com/office/powerpoint/2010/main" val="307906128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09F0-1747-45D4-8C36-D653CB385E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7593AF-479A-47E8-954E-9C421F31AF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7D706-7066-42B1-9DFC-7163BAEE56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C11E54-485F-4089-8403-B49CA4CC5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12E876-E2BE-40D7-8E01-1D0DFF4B29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A28398-F7B4-4B58-8C5A-0ED37806DDA7}"/>
              </a:ext>
            </a:extLst>
          </p:cNvPr>
          <p:cNvSpPr>
            <a:spLocks noGrp="1"/>
          </p:cNvSpPr>
          <p:nvPr>
            <p:ph type="dt" sz="half" idx="10"/>
          </p:nvPr>
        </p:nvSpPr>
        <p:spPr/>
        <p:txBody>
          <a:bodyPr/>
          <a:lstStyle/>
          <a:p>
            <a:fld id="{B3F42807-23F8-4AF9-AEB9-9C67461C1A20}" type="datetimeFigureOut">
              <a:rPr lang="en-US" smtClean="0"/>
              <a:t>11/4/2021</a:t>
            </a:fld>
            <a:endParaRPr lang="en-US"/>
          </a:p>
        </p:txBody>
      </p:sp>
      <p:sp>
        <p:nvSpPr>
          <p:cNvPr id="8" name="Footer Placeholder 7">
            <a:extLst>
              <a:ext uri="{FF2B5EF4-FFF2-40B4-BE49-F238E27FC236}">
                <a16:creationId xmlns:a16="http://schemas.microsoft.com/office/drawing/2014/main" id="{E56B3596-1222-402D-8ED9-954E0A87D7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5B3F6F-1120-4BFA-B7BE-DE382D5969FE}"/>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39455907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2_Thank you Qualcomm">
    <p:bg>
      <p:bgPr>
        <a:gradFill flip="none" rotWithShape="1">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645"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646" name="Straight Connector 16"/>
          <p:cNvSpPr/>
          <p:nvPr/>
        </p:nvSpPr>
        <p:spPr>
          <a:xfrm>
            <a:off x="375004" y="502919"/>
            <a:ext cx="11432979" cy="1"/>
          </a:xfrm>
          <a:prstGeom prst="line">
            <a:avLst/>
          </a:prstGeom>
          <a:ln w="47625">
            <a:solidFill>
              <a:srgbClr val="FFFFFF"/>
            </a:solidFill>
          </a:ln>
        </p:spPr>
        <p:txBody>
          <a:bodyPr lIns="45719" rIns="45719"/>
          <a:lstStyle/>
          <a:p>
            <a:endParaRPr/>
          </a:p>
        </p:txBody>
      </p:sp>
      <p:sp>
        <p:nvSpPr>
          <p:cNvPr id="647" name="Rectangle 4"/>
          <p:cNvSpPr/>
          <p:nvPr/>
        </p:nvSpPr>
        <p:spPr>
          <a:xfrm>
            <a:off x="50118" y="6544616"/>
            <a:ext cx="5554474" cy="237338"/>
          </a:xfrm>
          <a:custGeom>
            <a:avLst/>
            <a:gdLst/>
            <a:ahLst/>
            <a:cxnLst>
              <a:cxn ang="0">
                <a:pos x="wd2" y="hd2"/>
              </a:cxn>
              <a:cxn ang="5400000">
                <a:pos x="wd2" y="hd2"/>
              </a:cxn>
              <a:cxn ang="10800000">
                <a:pos x="wd2" y="hd2"/>
              </a:cxn>
              <a:cxn ang="16200000">
                <a:pos x="wd2" y="hd2"/>
              </a:cxn>
            </a:cxnLst>
            <a:rect l="0" t="0" r="r" b="b"/>
            <a:pathLst>
              <a:path w="21600" h="21600" extrusionOk="0">
                <a:moveTo>
                  <a:pt x="501" y="1628"/>
                </a:moveTo>
                <a:lnTo>
                  <a:pt x="21330" y="0"/>
                </a:lnTo>
                <a:lnTo>
                  <a:pt x="21600" y="21600"/>
                </a:lnTo>
                <a:lnTo>
                  <a:pt x="0" y="20953"/>
                </a:lnTo>
                <a:lnTo>
                  <a:pt x="501" y="1628"/>
                </a:lnTo>
                <a:close/>
              </a:path>
            </a:pathLst>
          </a:custGeom>
          <a:ln w="12700">
            <a:miter lim="400000"/>
          </a:ln>
        </p:spPr>
        <p:txBody>
          <a:bodyPr lIns="45719" rIns="45719" anchor="ctr"/>
          <a:lstStyle/>
          <a:p>
            <a:pPr algn="ctr">
              <a:defRPr sz="1400">
                <a:solidFill>
                  <a:srgbClr val="FFFFFF"/>
                </a:solidFill>
                <a:latin typeface="Qualcomm Office Regular"/>
                <a:ea typeface="Qualcomm Office Regular"/>
                <a:cs typeface="Qualcomm Office Regular"/>
                <a:sym typeface="Qualcomm Office Regular"/>
              </a:defRPr>
            </a:pPr>
            <a:endParaRPr/>
          </a:p>
        </p:txBody>
      </p:sp>
      <p:grpSp>
        <p:nvGrpSpPr>
          <p:cNvPr id="653" name="balloon"/>
          <p:cNvGrpSpPr/>
          <p:nvPr/>
        </p:nvGrpSpPr>
        <p:grpSpPr>
          <a:xfrm>
            <a:off x="10136806" y="4667789"/>
            <a:ext cx="547688" cy="826294"/>
            <a:chOff x="0" y="0"/>
            <a:chExt cx="547687" cy="826293"/>
          </a:xfrm>
        </p:grpSpPr>
        <p:sp>
          <p:nvSpPr>
            <p:cNvPr id="648" name="Freeform 6"/>
            <p:cNvSpPr/>
            <p:nvPr/>
          </p:nvSpPr>
          <p:spPr>
            <a:xfrm>
              <a:off x="209550" y="522684"/>
              <a:ext cx="123825" cy="72629"/>
            </a:xfrm>
            <a:custGeom>
              <a:avLst/>
              <a:gdLst/>
              <a:ahLst/>
              <a:cxnLst>
                <a:cxn ang="0">
                  <a:pos x="wd2" y="hd2"/>
                </a:cxn>
                <a:cxn ang="5400000">
                  <a:pos x="wd2" y="hd2"/>
                </a:cxn>
                <a:cxn ang="10800000">
                  <a:pos x="wd2" y="hd2"/>
                </a:cxn>
                <a:cxn ang="16200000">
                  <a:pos x="wd2" y="hd2"/>
                </a:cxn>
              </a:cxnLst>
              <a:rect l="0" t="0" r="r" b="b"/>
              <a:pathLst>
                <a:path w="21600" h="21600" extrusionOk="0">
                  <a:moveTo>
                    <a:pt x="13091" y="21600"/>
                  </a:moveTo>
                  <a:cubicBezTo>
                    <a:pt x="8509" y="21600"/>
                    <a:pt x="8509" y="21600"/>
                    <a:pt x="8509" y="21600"/>
                  </a:cubicBezTo>
                  <a:cubicBezTo>
                    <a:pt x="3927" y="21600"/>
                    <a:pt x="0" y="16615"/>
                    <a:pt x="0" y="10800"/>
                  </a:cubicBezTo>
                  <a:cubicBezTo>
                    <a:pt x="0" y="0"/>
                    <a:pt x="0" y="0"/>
                    <a:pt x="0" y="0"/>
                  </a:cubicBezTo>
                  <a:cubicBezTo>
                    <a:pt x="21600" y="0"/>
                    <a:pt x="21600" y="0"/>
                    <a:pt x="21600" y="0"/>
                  </a:cubicBezTo>
                  <a:cubicBezTo>
                    <a:pt x="21600" y="10800"/>
                    <a:pt x="21600" y="10800"/>
                    <a:pt x="21600" y="10800"/>
                  </a:cubicBezTo>
                  <a:cubicBezTo>
                    <a:pt x="21600" y="16615"/>
                    <a:pt x="18327" y="21600"/>
                    <a:pt x="13091" y="21600"/>
                  </a:cubicBezTo>
                  <a:close/>
                  <a:moveTo>
                    <a:pt x="3273" y="4154"/>
                  </a:moveTo>
                  <a:cubicBezTo>
                    <a:pt x="3273" y="10800"/>
                    <a:pt x="3273" y="10800"/>
                    <a:pt x="3273" y="10800"/>
                  </a:cubicBezTo>
                  <a:cubicBezTo>
                    <a:pt x="3273" y="14954"/>
                    <a:pt x="5891" y="17446"/>
                    <a:pt x="8509" y="17446"/>
                  </a:cubicBezTo>
                  <a:cubicBezTo>
                    <a:pt x="13091" y="17446"/>
                    <a:pt x="13091" y="17446"/>
                    <a:pt x="13091" y="17446"/>
                  </a:cubicBezTo>
                  <a:cubicBezTo>
                    <a:pt x="16364" y="17446"/>
                    <a:pt x="18327" y="14954"/>
                    <a:pt x="18327" y="10800"/>
                  </a:cubicBezTo>
                  <a:cubicBezTo>
                    <a:pt x="18327" y="4154"/>
                    <a:pt x="18327" y="4154"/>
                    <a:pt x="18327" y="4154"/>
                  </a:cubicBezTo>
                  <a:lnTo>
                    <a:pt x="3273" y="4154"/>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49" name="Rectangle 9"/>
            <p:cNvSpPr/>
            <p:nvPr/>
          </p:nvSpPr>
          <p:spPr>
            <a:xfrm>
              <a:off x="261937" y="586978"/>
              <a:ext cx="19051" cy="239316"/>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0" name="Freeform 14"/>
            <p:cNvSpPr/>
            <p:nvPr/>
          </p:nvSpPr>
          <p:spPr>
            <a:xfrm>
              <a:off x="273050" y="-1"/>
              <a:ext cx="274638" cy="497683"/>
            </a:xfrm>
            <a:custGeom>
              <a:avLst/>
              <a:gdLst/>
              <a:ahLst/>
              <a:cxnLst>
                <a:cxn ang="0">
                  <a:pos x="wd2" y="hd2"/>
                </a:cxn>
                <a:cxn ang="5400000">
                  <a:pos x="wd2" y="hd2"/>
                </a:cxn>
                <a:cxn ang="10800000">
                  <a:pos x="wd2" y="hd2"/>
                </a:cxn>
                <a:cxn ang="16200000">
                  <a:pos x="wd2" y="hd2"/>
                </a:cxn>
              </a:cxnLst>
              <a:rect l="0" t="0" r="r" b="b"/>
              <a:pathLst>
                <a:path w="21600" h="21600" extrusionOk="0">
                  <a:moveTo>
                    <a:pt x="4734" y="21600"/>
                  </a:moveTo>
                  <a:cubicBezTo>
                    <a:pt x="2367" y="21600"/>
                    <a:pt x="2367" y="21600"/>
                    <a:pt x="2367" y="21600"/>
                  </a:cubicBezTo>
                  <a:cubicBezTo>
                    <a:pt x="2367" y="21234"/>
                    <a:pt x="2367" y="21234"/>
                    <a:pt x="2367" y="21234"/>
                  </a:cubicBezTo>
                  <a:cubicBezTo>
                    <a:pt x="2959" y="20258"/>
                    <a:pt x="4734" y="19403"/>
                    <a:pt x="6805" y="18427"/>
                  </a:cubicBezTo>
                  <a:cubicBezTo>
                    <a:pt x="10356" y="16597"/>
                    <a:pt x="15386" y="14278"/>
                    <a:pt x="15682" y="8908"/>
                  </a:cubicBezTo>
                  <a:cubicBezTo>
                    <a:pt x="15682" y="8786"/>
                    <a:pt x="15682" y="8542"/>
                    <a:pt x="15682" y="8420"/>
                  </a:cubicBezTo>
                  <a:cubicBezTo>
                    <a:pt x="15682" y="4149"/>
                    <a:pt x="8581" y="610"/>
                    <a:pt x="0" y="610"/>
                  </a:cubicBezTo>
                  <a:cubicBezTo>
                    <a:pt x="0" y="0"/>
                    <a:pt x="0" y="0"/>
                    <a:pt x="0" y="0"/>
                  </a:cubicBezTo>
                  <a:cubicBezTo>
                    <a:pt x="0" y="0"/>
                    <a:pt x="0" y="0"/>
                    <a:pt x="0" y="0"/>
                  </a:cubicBezTo>
                  <a:cubicBezTo>
                    <a:pt x="11836" y="0"/>
                    <a:pt x="21600" y="3783"/>
                    <a:pt x="21600" y="8420"/>
                  </a:cubicBezTo>
                  <a:cubicBezTo>
                    <a:pt x="21600" y="8542"/>
                    <a:pt x="21600" y="8786"/>
                    <a:pt x="21304" y="8908"/>
                  </a:cubicBezTo>
                  <a:cubicBezTo>
                    <a:pt x="21008" y="14522"/>
                    <a:pt x="14499" y="16963"/>
                    <a:pt x="9468" y="18793"/>
                  </a:cubicBezTo>
                  <a:cubicBezTo>
                    <a:pt x="7101" y="19769"/>
                    <a:pt x="5326" y="20502"/>
                    <a:pt x="4734" y="21356"/>
                  </a:cubicBezTo>
                  <a:lnTo>
                    <a:pt x="4734" y="21600"/>
                  </a:lnTo>
                  <a:close/>
                  <a:moveTo>
                    <a:pt x="10948" y="1953"/>
                  </a:moveTo>
                  <a:cubicBezTo>
                    <a:pt x="14795" y="3539"/>
                    <a:pt x="17458" y="5858"/>
                    <a:pt x="17458" y="8420"/>
                  </a:cubicBezTo>
                  <a:cubicBezTo>
                    <a:pt x="17458" y="8542"/>
                    <a:pt x="17458" y="8786"/>
                    <a:pt x="17162" y="8908"/>
                  </a:cubicBezTo>
                  <a:cubicBezTo>
                    <a:pt x="16866" y="13790"/>
                    <a:pt x="13019" y="16231"/>
                    <a:pt x="9468" y="18061"/>
                  </a:cubicBezTo>
                  <a:cubicBezTo>
                    <a:pt x="13907" y="16353"/>
                    <a:pt x="19529" y="13912"/>
                    <a:pt x="19825" y="8908"/>
                  </a:cubicBezTo>
                  <a:cubicBezTo>
                    <a:pt x="19825" y="8786"/>
                    <a:pt x="19825" y="8542"/>
                    <a:pt x="19825" y="8420"/>
                  </a:cubicBezTo>
                  <a:cubicBezTo>
                    <a:pt x="19825" y="5736"/>
                    <a:pt x="16274" y="3417"/>
                    <a:pt x="10948" y="1953"/>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1" name="Freeform 15"/>
            <p:cNvSpPr/>
            <p:nvPr/>
          </p:nvSpPr>
          <p:spPr>
            <a:xfrm>
              <a:off x="0" y="-1"/>
              <a:ext cx="273051" cy="497683"/>
            </a:xfrm>
            <a:custGeom>
              <a:avLst/>
              <a:gdLst/>
              <a:ahLst/>
              <a:cxnLst>
                <a:cxn ang="0">
                  <a:pos x="wd2" y="hd2"/>
                </a:cxn>
                <a:cxn ang="5400000">
                  <a:pos x="wd2" y="hd2"/>
                </a:cxn>
                <a:cxn ang="10800000">
                  <a:pos x="wd2" y="hd2"/>
                </a:cxn>
                <a:cxn ang="16200000">
                  <a:pos x="wd2" y="hd2"/>
                </a:cxn>
              </a:cxnLst>
              <a:rect l="0" t="0" r="r" b="b"/>
              <a:pathLst>
                <a:path w="21600" h="21600" extrusionOk="0">
                  <a:moveTo>
                    <a:pt x="19233" y="21600"/>
                  </a:moveTo>
                  <a:cubicBezTo>
                    <a:pt x="16866" y="21600"/>
                    <a:pt x="16866" y="21600"/>
                    <a:pt x="16866" y="21600"/>
                  </a:cubicBezTo>
                  <a:cubicBezTo>
                    <a:pt x="16570" y="21356"/>
                    <a:pt x="16570" y="21356"/>
                    <a:pt x="16570" y="21356"/>
                  </a:cubicBezTo>
                  <a:cubicBezTo>
                    <a:pt x="16274" y="20502"/>
                    <a:pt x="14203" y="19769"/>
                    <a:pt x="11836" y="18793"/>
                  </a:cubicBezTo>
                  <a:cubicBezTo>
                    <a:pt x="7101" y="16963"/>
                    <a:pt x="592" y="14522"/>
                    <a:pt x="0" y="8908"/>
                  </a:cubicBezTo>
                  <a:cubicBezTo>
                    <a:pt x="0" y="8786"/>
                    <a:pt x="0" y="8542"/>
                    <a:pt x="0" y="8420"/>
                  </a:cubicBezTo>
                  <a:cubicBezTo>
                    <a:pt x="0" y="3783"/>
                    <a:pt x="9764" y="0"/>
                    <a:pt x="21600" y="0"/>
                  </a:cubicBezTo>
                  <a:cubicBezTo>
                    <a:pt x="21600" y="0"/>
                    <a:pt x="21600" y="0"/>
                    <a:pt x="21600" y="0"/>
                  </a:cubicBezTo>
                  <a:cubicBezTo>
                    <a:pt x="21600" y="610"/>
                    <a:pt x="21600" y="610"/>
                    <a:pt x="21600" y="610"/>
                  </a:cubicBezTo>
                  <a:cubicBezTo>
                    <a:pt x="12723" y="610"/>
                    <a:pt x="5622" y="4149"/>
                    <a:pt x="5622" y="8420"/>
                  </a:cubicBezTo>
                  <a:cubicBezTo>
                    <a:pt x="5622" y="8542"/>
                    <a:pt x="5622" y="8786"/>
                    <a:pt x="5622" y="8908"/>
                  </a:cubicBezTo>
                  <a:cubicBezTo>
                    <a:pt x="6214" y="14278"/>
                    <a:pt x="11244" y="16597"/>
                    <a:pt x="14795" y="18427"/>
                  </a:cubicBezTo>
                  <a:cubicBezTo>
                    <a:pt x="16866" y="19403"/>
                    <a:pt x="18641" y="20258"/>
                    <a:pt x="18937" y="21234"/>
                  </a:cubicBezTo>
                  <a:lnTo>
                    <a:pt x="19233" y="21600"/>
                  </a:lnTo>
                  <a:close/>
                  <a:moveTo>
                    <a:pt x="10652" y="1953"/>
                  </a:moveTo>
                  <a:cubicBezTo>
                    <a:pt x="5030" y="3295"/>
                    <a:pt x="1479" y="5736"/>
                    <a:pt x="1479" y="8420"/>
                  </a:cubicBezTo>
                  <a:cubicBezTo>
                    <a:pt x="1479" y="8542"/>
                    <a:pt x="1479" y="8786"/>
                    <a:pt x="1479" y="8908"/>
                  </a:cubicBezTo>
                  <a:cubicBezTo>
                    <a:pt x="2071" y="14034"/>
                    <a:pt x="7693" y="16475"/>
                    <a:pt x="12427" y="18183"/>
                  </a:cubicBezTo>
                  <a:cubicBezTo>
                    <a:pt x="8877" y="16353"/>
                    <a:pt x="4734" y="13790"/>
                    <a:pt x="4142" y="8908"/>
                  </a:cubicBezTo>
                  <a:cubicBezTo>
                    <a:pt x="4142" y="8786"/>
                    <a:pt x="4142" y="8542"/>
                    <a:pt x="4142" y="8420"/>
                  </a:cubicBezTo>
                  <a:cubicBezTo>
                    <a:pt x="4142" y="5858"/>
                    <a:pt x="6805" y="3417"/>
                    <a:pt x="10652" y="1953"/>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2" name="Freeform 16"/>
            <p:cNvSpPr/>
            <p:nvPr/>
          </p:nvSpPr>
          <p:spPr>
            <a:xfrm>
              <a:off x="157162" y="-1"/>
              <a:ext cx="228601" cy="497683"/>
            </a:xfrm>
            <a:custGeom>
              <a:avLst/>
              <a:gdLst/>
              <a:ahLst/>
              <a:cxnLst>
                <a:cxn ang="0">
                  <a:pos x="wd2" y="hd2"/>
                </a:cxn>
                <a:cxn ang="5400000">
                  <a:pos x="wd2" y="hd2"/>
                </a:cxn>
                <a:cxn ang="10800000">
                  <a:pos x="wd2" y="hd2"/>
                </a:cxn>
                <a:cxn ang="16200000">
                  <a:pos x="wd2" y="hd2"/>
                </a:cxn>
              </a:cxnLst>
              <a:rect l="0" t="0" r="r" b="b"/>
              <a:pathLst>
                <a:path w="21600" h="21600" extrusionOk="0">
                  <a:moveTo>
                    <a:pt x="13810" y="21600"/>
                  </a:moveTo>
                  <a:cubicBezTo>
                    <a:pt x="8144" y="21600"/>
                    <a:pt x="8144" y="21600"/>
                    <a:pt x="8144" y="21600"/>
                  </a:cubicBezTo>
                  <a:cubicBezTo>
                    <a:pt x="8144" y="21356"/>
                    <a:pt x="8144" y="21356"/>
                    <a:pt x="8144" y="21356"/>
                  </a:cubicBezTo>
                  <a:cubicBezTo>
                    <a:pt x="7790" y="20380"/>
                    <a:pt x="7082" y="19647"/>
                    <a:pt x="5666" y="18793"/>
                  </a:cubicBezTo>
                  <a:cubicBezTo>
                    <a:pt x="3541" y="16963"/>
                    <a:pt x="354" y="14400"/>
                    <a:pt x="0" y="8908"/>
                  </a:cubicBezTo>
                  <a:cubicBezTo>
                    <a:pt x="0" y="8664"/>
                    <a:pt x="0" y="8542"/>
                    <a:pt x="0" y="8420"/>
                  </a:cubicBezTo>
                  <a:cubicBezTo>
                    <a:pt x="0" y="3783"/>
                    <a:pt x="4957" y="0"/>
                    <a:pt x="10977" y="0"/>
                  </a:cubicBezTo>
                  <a:cubicBezTo>
                    <a:pt x="16997" y="0"/>
                    <a:pt x="21600" y="3783"/>
                    <a:pt x="21600" y="8420"/>
                  </a:cubicBezTo>
                  <a:cubicBezTo>
                    <a:pt x="21600" y="8542"/>
                    <a:pt x="21600" y="8786"/>
                    <a:pt x="21600" y="8908"/>
                  </a:cubicBezTo>
                  <a:cubicBezTo>
                    <a:pt x="21600" y="14400"/>
                    <a:pt x="18413" y="16963"/>
                    <a:pt x="16289" y="18793"/>
                  </a:cubicBezTo>
                  <a:cubicBezTo>
                    <a:pt x="14872" y="19647"/>
                    <a:pt x="14164" y="20380"/>
                    <a:pt x="13810" y="21356"/>
                  </a:cubicBezTo>
                  <a:lnTo>
                    <a:pt x="13810" y="21600"/>
                  </a:lnTo>
                  <a:close/>
                  <a:moveTo>
                    <a:pt x="9915" y="20990"/>
                  </a:moveTo>
                  <a:cubicBezTo>
                    <a:pt x="12039" y="20990"/>
                    <a:pt x="12039" y="20990"/>
                    <a:pt x="12039" y="20990"/>
                  </a:cubicBezTo>
                  <a:cubicBezTo>
                    <a:pt x="12393" y="20136"/>
                    <a:pt x="13456" y="19403"/>
                    <a:pt x="14518" y="18549"/>
                  </a:cubicBezTo>
                  <a:cubicBezTo>
                    <a:pt x="16643" y="16719"/>
                    <a:pt x="19475" y="14278"/>
                    <a:pt x="19830" y="8908"/>
                  </a:cubicBezTo>
                  <a:cubicBezTo>
                    <a:pt x="19830" y="8786"/>
                    <a:pt x="19830" y="8542"/>
                    <a:pt x="19830" y="8420"/>
                  </a:cubicBezTo>
                  <a:cubicBezTo>
                    <a:pt x="19830" y="4271"/>
                    <a:pt x="15934" y="610"/>
                    <a:pt x="10977" y="610"/>
                  </a:cubicBezTo>
                  <a:cubicBezTo>
                    <a:pt x="6020" y="610"/>
                    <a:pt x="1770" y="4271"/>
                    <a:pt x="1770" y="8420"/>
                  </a:cubicBezTo>
                  <a:cubicBezTo>
                    <a:pt x="1770" y="8542"/>
                    <a:pt x="1770" y="8664"/>
                    <a:pt x="2125" y="8786"/>
                  </a:cubicBezTo>
                  <a:cubicBezTo>
                    <a:pt x="2125" y="14278"/>
                    <a:pt x="5311" y="16719"/>
                    <a:pt x="7436" y="18549"/>
                  </a:cubicBezTo>
                  <a:cubicBezTo>
                    <a:pt x="8498" y="19403"/>
                    <a:pt x="9561" y="20136"/>
                    <a:pt x="9915" y="2099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
        <p:nvSpPr>
          <p:cNvPr id="654" name="Freeform 17"/>
          <p:cNvSpPr/>
          <p:nvPr/>
        </p:nvSpPr>
        <p:spPr>
          <a:xfrm>
            <a:off x="10774980" y="4584122"/>
            <a:ext cx="752476" cy="379810"/>
          </a:xfrm>
          <a:custGeom>
            <a:avLst/>
            <a:gdLst/>
            <a:ahLst/>
            <a:cxnLst>
              <a:cxn ang="0">
                <a:pos x="wd2" y="hd2"/>
              </a:cxn>
              <a:cxn ang="5400000">
                <a:pos x="wd2" y="hd2"/>
              </a:cxn>
              <a:cxn ang="10800000">
                <a:pos x="wd2" y="hd2"/>
              </a:cxn>
              <a:cxn ang="16200000">
                <a:pos x="wd2" y="hd2"/>
              </a:cxn>
            </a:cxnLst>
            <a:rect l="0" t="0" r="r" b="b"/>
            <a:pathLst>
              <a:path w="21600" h="21600" extrusionOk="0">
                <a:moveTo>
                  <a:pt x="17409" y="21600"/>
                </a:moveTo>
                <a:cubicBezTo>
                  <a:pt x="4191" y="21600"/>
                  <a:pt x="4191" y="21600"/>
                  <a:pt x="4191" y="21600"/>
                </a:cubicBezTo>
                <a:cubicBezTo>
                  <a:pt x="1934" y="21600"/>
                  <a:pt x="0" y="18880"/>
                  <a:pt x="0" y="15360"/>
                </a:cubicBezTo>
                <a:cubicBezTo>
                  <a:pt x="0" y="12000"/>
                  <a:pt x="1934" y="9120"/>
                  <a:pt x="4191" y="9120"/>
                </a:cubicBezTo>
                <a:cubicBezTo>
                  <a:pt x="4299" y="9120"/>
                  <a:pt x="4299" y="9120"/>
                  <a:pt x="4299" y="9120"/>
                </a:cubicBezTo>
                <a:cubicBezTo>
                  <a:pt x="4943" y="4000"/>
                  <a:pt x="7952" y="0"/>
                  <a:pt x="11499" y="0"/>
                </a:cubicBezTo>
                <a:cubicBezTo>
                  <a:pt x="15152" y="0"/>
                  <a:pt x="18161" y="4000"/>
                  <a:pt x="18699" y="9440"/>
                </a:cubicBezTo>
                <a:cubicBezTo>
                  <a:pt x="20418" y="10240"/>
                  <a:pt x="21600" y="12640"/>
                  <a:pt x="21600" y="15360"/>
                </a:cubicBezTo>
                <a:cubicBezTo>
                  <a:pt x="21600" y="18880"/>
                  <a:pt x="19773" y="21600"/>
                  <a:pt x="17409" y="21600"/>
                </a:cubicBezTo>
                <a:close/>
                <a:moveTo>
                  <a:pt x="4191" y="9920"/>
                </a:moveTo>
                <a:cubicBezTo>
                  <a:pt x="2257" y="9920"/>
                  <a:pt x="645" y="12320"/>
                  <a:pt x="645" y="15360"/>
                </a:cubicBezTo>
                <a:cubicBezTo>
                  <a:pt x="645" y="18400"/>
                  <a:pt x="2257" y="20800"/>
                  <a:pt x="4191" y="20800"/>
                </a:cubicBezTo>
                <a:cubicBezTo>
                  <a:pt x="17409" y="20800"/>
                  <a:pt x="17409" y="20800"/>
                  <a:pt x="17409" y="20800"/>
                </a:cubicBezTo>
                <a:cubicBezTo>
                  <a:pt x="19451" y="20800"/>
                  <a:pt x="21063" y="18400"/>
                  <a:pt x="21063" y="15360"/>
                </a:cubicBezTo>
                <a:cubicBezTo>
                  <a:pt x="21063" y="12960"/>
                  <a:pt x="19988" y="10720"/>
                  <a:pt x="18376" y="10080"/>
                </a:cubicBezTo>
                <a:cubicBezTo>
                  <a:pt x="18161" y="10080"/>
                  <a:pt x="18161" y="10080"/>
                  <a:pt x="18161" y="10080"/>
                </a:cubicBezTo>
                <a:cubicBezTo>
                  <a:pt x="18161" y="9760"/>
                  <a:pt x="18161" y="9760"/>
                  <a:pt x="18161" y="9760"/>
                </a:cubicBezTo>
                <a:cubicBezTo>
                  <a:pt x="17839" y="4640"/>
                  <a:pt x="14937" y="960"/>
                  <a:pt x="11499" y="960"/>
                </a:cubicBezTo>
                <a:cubicBezTo>
                  <a:pt x="8167" y="960"/>
                  <a:pt x="5266" y="4640"/>
                  <a:pt x="4836" y="9600"/>
                </a:cubicBezTo>
                <a:cubicBezTo>
                  <a:pt x="4836" y="10080"/>
                  <a:pt x="4836" y="10080"/>
                  <a:pt x="4836" y="10080"/>
                </a:cubicBezTo>
                <a:cubicBezTo>
                  <a:pt x="4513" y="9920"/>
                  <a:pt x="4513" y="9920"/>
                  <a:pt x="4513" y="9920"/>
                </a:cubicBezTo>
                <a:cubicBezTo>
                  <a:pt x="4406" y="9920"/>
                  <a:pt x="4299" y="9920"/>
                  <a:pt x="4191" y="9920"/>
                </a:cubicBezTo>
                <a:close/>
              </a:path>
            </a:pathLst>
          </a:custGeom>
          <a:solidFill>
            <a:srgbClr val="70CFEE"/>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grpSp>
        <p:nvGrpSpPr>
          <p:cNvPr id="672" name="sun"/>
          <p:cNvGrpSpPr/>
          <p:nvPr/>
        </p:nvGrpSpPr>
        <p:grpSpPr>
          <a:xfrm>
            <a:off x="10894044" y="4210263"/>
            <a:ext cx="352426" cy="261939"/>
            <a:chOff x="0" y="0"/>
            <a:chExt cx="352425" cy="261937"/>
          </a:xfrm>
        </p:grpSpPr>
        <p:sp>
          <p:nvSpPr>
            <p:cNvPr id="655" name="Rectangle 18"/>
            <p:cNvSpPr/>
            <p:nvPr/>
          </p:nvSpPr>
          <p:spPr>
            <a:xfrm>
              <a:off x="165100" y="169069"/>
              <a:ext cx="19050" cy="92869"/>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6" name="Rectangle 19"/>
            <p:cNvSpPr/>
            <p:nvPr/>
          </p:nvSpPr>
          <p:spPr>
            <a:xfrm>
              <a:off x="-1" y="123825"/>
              <a:ext cx="123826" cy="14288"/>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7" name="Freeform 20"/>
            <p:cNvSpPr/>
            <p:nvPr/>
          </p:nvSpPr>
          <p:spPr>
            <a:xfrm>
              <a:off x="44450" y="152400"/>
              <a:ext cx="101600" cy="7858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lnTo>
                    <a:pt x="0" y="18327"/>
                  </a:lnTo>
                  <a:lnTo>
                    <a:pt x="18562" y="0"/>
                  </a:lnTo>
                  <a:lnTo>
                    <a:pt x="21600" y="2945"/>
                  </a:lnTo>
                  <a:lnTo>
                    <a:pt x="270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8" name="Freeform 21"/>
            <p:cNvSpPr/>
            <p:nvPr/>
          </p:nvSpPr>
          <p:spPr>
            <a:xfrm>
              <a:off x="44450" y="33337"/>
              <a:ext cx="101600" cy="76201"/>
            </a:xfrm>
            <a:custGeom>
              <a:avLst/>
              <a:gdLst/>
              <a:ahLst/>
              <a:cxnLst>
                <a:cxn ang="0">
                  <a:pos x="wd2" y="hd2"/>
                </a:cxn>
                <a:cxn ang="5400000">
                  <a:pos x="wd2" y="hd2"/>
                </a:cxn>
                <a:cxn ang="10800000">
                  <a:pos x="wd2" y="hd2"/>
                </a:cxn>
                <a:cxn ang="16200000">
                  <a:pos x="wd2" y="hd2"/>
                </a:cxn>
              </a:cxnLst>
              <a:rect l="0" t="0" r="r" b="b"/>
              <a:pathLst>
                <a:path w="21600" h="21600" extrusionOk="0">
                  <a:moveTo>
                    <a:pt x="19238" y="21600"/>
                  </a:moveTo>
                  <a:lnTo>
                    <a:pt x="0" y="3375"/>
                  </a:lnTo>
                  <a:lnTo>
                    <a:pt x="2700" y="0"/>
                  </a:lnTo>
                  <a:lnTo>
                    <a:pt x="21600" y="19237"/>
                  </a:lnTo>
                  <a:lnTo>
                    <a:pt x="19238"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9" name="Freeform 22"/>
            <p:cNvSpPr/>
            <p:nvPr/>
          </p:nvSpPr>
          <p:spPr>
            <a:xfrm>
              <a:off x="7936" y="76200"/>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20215" y="21600"/>
                  </a:moveTo>
                  <a:lnTo>
                    <a:pt x="0" y="6480"/>
                  </a:lnTo>
                  <a:lnTo>
                    <a:pt x="1385" y="0"/>
                  </a:lnTo>
                  <a:lnTo>
                    <a:pt x="21600" y="15120"/>
                  </a:lnTo>
                  <a:lnTo>
                    <a:pt x="2021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0" name="Freeform 23"/>
            <p:cNvSpPr/>
            <p:nvPr/>
          </p:nvSpPr>
          <p:spPr>
            <a:xfrm>
              <a:off x="101600" y="163115"/>
              <a:ext cx="63500" cy="92870"/>
            </a:xfrm>
            <a:custGeom>
              <a:avLst/>
              <a:gdLst/>
              <a:ahLst/>
              <a:cxnLst>
                <a:cxn ang="0">
                  <a:pos x="wd2" y="hd2"/>
                </a:cxn>
                <a:cxn ang="5400000">
                  <a:pos x="wd2" y="hd2"/>
                </a:cxn>
                <a:cxn ang="10800000">
                  <a:pos x="wd2" y="hd2"/>
                </a:cxn>
                <a:cxn ang="16200000">
                  <a:pos x="wd2" y="hd2"/>
                </a:cxn>
              </a:cxnLst>
              <a:rect l="0" t="0" r="r" b="b"/>
              <a:pathLst>
                <a:path w="21600" h="21600" extrusionOk="0">
                  <a:moveTo>
                    <a:pt x="6480" y="21600"/>
                  </a:moveTo>
                  <a:lnTo>
                    <a:pt x="0" y="20215"/>
                  </a:lnTo>
                  <a:lnTo>
                    <a:pt x="15120" y="0"/>
                  </a:lnTo>
                  <a:lnTo>
                    <a:pt x="21600" y="1385"/>
                  </a:lnTo>
                  <a:lnTo>
                    <a:pt x="648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1" name="Freeform 24"/>
            <p:cNvSpPr/>
            <p:nvPr/>
          </p:nvSpPr>
          <p:spPr>
            <a:xfrm>
              <a:off x="98425" y="8334"/>
              <a:ext cx="66675" cy="90488"/>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0" y="1421"/>
                  </a:lnTo>
                  <a:lnTo>
                    <a:pt x="5657" y="0"/>
                  </a:lnTo>
                  <a:lnTo>
                    <a:pt x="21600" y="20179"/>
                  </a:lnTo>
                  <a:lnTo>
                    <a:pt x="15429"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2" name="Freeform 25"/>
            <p:cNvSpPr/>
            <p:nvPr/>
          </p:nvSpPr>
          <p:spPr>
            <a:xfrm>
              <a:off x="11111" y="140494"/>
              <a:ext cx="120651" cy="47626"/>
            </a:xfrm>
            <a:custGeom>
              <a:avLst/>
              <a:gdLst/>
              <a:ahLst/>
              <a:cxnLst>
                <a:cxn ang="0">
                  <a:pos x="wd2" y="hd2"/>
                </a:cxn>
                <a:cxn ang="5400000">
                  <a:pos x="wd2" y="hd2"/>
                </a:cxn>
                <a:cxn ang="10800000">
                  <a:pos x="wd2" y="hd2"/>
                </a:cxn>
                <a:cxn ang="16200000">
                  <a:pos x="wd2" y="hd2"/>
                </a:cxn>
              </a:cxnLst>
              <a:rect l="0" t="0" r="r" b="b"/>
              <a:pathLst>
                <a:path w="21600" h="21600" extrusionOk="0">
                  <a:moveTo>
                    <a:pt x="1421" y="21600"/>
                  </a:moveTo>
                  <a:lnTo>
                    <a:pt x="0" y="16740"/>
                  </a:lnTo>
                  <a:lnTo>
                    <a:pt x="20179" y="0"/>
                  </a:lnTo>
                  <a:lnTo>
                    <a:pt x="21600" y="5400"/>
                  </a:lnTo>
                  <a:lnTo>
                    <a:pt x="1421"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3" name="Rectangle 26"/>
            <p:cNvSpPr/>
            <p:nvPr/>
          </p:nvSpPr>
          <p:spPr>
            <a:xfrm>
              <a:off x="225425" y="123825"/>
              <a:ext cx="127000" cy="14288"/>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4" name="Freeform 27"/>
            <p:cNvSpPr/>
            <p:nvPr/>
          </p:nvSpPr>
          <p:spPr>
            <a:xfrm>
              <a:off x="203200" y="152400"/>
              <a:ext cx="104775" cy="78582"/>
            </a:xfrm>
            <a:custGeom>
              <a:avLst/>
              <a:gdLst/>
              <a:ahLst/>
              <a:cxnLst>
                <a:cxn ang="0">
                  <a:pos x="wd2" y="hd2"/>
                </a:cxn>
                <a:cxn ang="5400000">
                  <a:pos x="wd2" y="hd2"/>
                </a:cxn>
                <a:cxn ang="10800000">
                  <a:pos x="wd2" y="hd2"/>
                </a:cxn>
                <a:cxn ang="16200000">
                  <a:pos x="wd2" y="hd2"/>
                </a:cxn>
              </a:cxnLst>
              <a:rect l="0" t="0" r="r" b="b"/>
              <a:pathLst>
                <a:path w="21600" h="21600" extrusionOk="0">
                  <a:moveTo>
                    <a:pt x="18327" y="21600"/>
                  </a:moveTo>
                  <a:lnTo>
                    <a:pt x="0" y="2945"/>
                  </a:lnTo>
                  <a:lnTo>
                    <a:pt x="2945" y="0"/>
                  </a:lnTo>
                  <a:lnTo>
                    <a:pt x="21600" y="18327"/>
                  </a:lnTo>
                  <a:lnTo>
                    <a:pt x="18327"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5" name="Freeform 28"/>
            <p:cNvSpPr/>
            <p:nvPr/>
          </p:nvSpPr>
          <p:spPr>
            <a:xfrm>
              <a:off x="203200" y="33337"/>
              <a:ext cx="104775" cy="76201"/>
            </a:xfrm>
            <a:custGeom>
              <a:avLst/>
              <a:gdLst/>
              <a:ahLst/>
              <a:cxnLst>
                <a:cxn ang="0">
                  <a:pos x="wd2" y="hd2"/>
                </a:cxn>
                <a:cxn ang="5400000">
                  <a:pos x="wd2" y="hd2"/>
                </a:cxn>
                <a:cxn ang="10800000">
                  <a:pos x="wd2" y="hd2"/>
                </a:cxn>
                <a:cxn ang="16200000">
                  <a:pos x="wd2" y="hd2"/>
                </a:cxn>
              </a:cxnLst>
              <a:rect l="0" t="0" r="r" b="b"/>
              <a:pathLst>
                <a:path w="21600" h="21600" extrusionOk="0">
                  <a:moveTo>
                    <a:pt x="2945" y="21600"/>
                  </a:moveTo>
                  <a:lnTo>
                    <a:pt x="0" y="19237"/>
                  </a:lnTo>
                  <a:lnTo>
                    <a:pt x="18327" y="0"/>
                  </a:lnTo>
                  <a:lnTo>
                    <a:pt x="21600" y="3375"/>
                  </a:lnTo>
                  <a:lnTo>
                    <a:pt x="294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6" name="Freeform 29"/>
            <p:cNvSpPr/>
            <p:nvPr/>
          </p:nvSpPr>
          <p:spPr>
            <a:xfrm>
              <a:off x="217486" y="76200"/>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1385" y="21600"/>
                  </a:moveTo>
                  <a:lnTo>
                    <a:pt x="0" y="15120"/>
                  </a:lnTo>
                  <a:lnTo>
                    <a:pt x="20215" y="0"/>
                  </a:lnTo>
                  <a:lnTo>
                    <a:pt x="21600" y="6480"/>
                  </a:lnTo>
                  <a:lnTo>
                    <a:pt x="138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7" name="Freeform 30"/>
            <p:cNvSpPr/>
            <p:nvPr/>
          </p:nvSpPr>
          <p:spPr>
            <a:xfrm>
              <a:off x="187325" y="163115"/>
              <a:ext cx="63500" cy="92870"/>
            </a:xfrm>
            <a:custGeom>
              <a:avLst/>
              <a:gdLst/>
              <a:ahLst/>
              <a:cxnLst>
                <a:cxn ang="0">
                  <a:pos x="wd2" y="hd2"/>
                </a:cxn>
                <a:cxn ang="5400000">
                  <a:pos x="wd2" y="hd2"/>
                </a:cxn>
                <a:cxn ang="10800000">
                  <a:pos x="wd2" y="hd2"/>
                </a:cxn>
                <a:cxn ang="16200000">
                  <a:pos x="wd2" y="hd2"/>
                </a:cxn>
              </a:cxnLst>
              <a:rect l="0" t="0" r="r" b="b"/>
              <a:pathLst>
                <a:path w="21600" h="21600" extrusionOk="0">
                  <a:moveTo>
                    <a:pt x="15660" y="21600"/>
                  </a:moveTo>
                  <a:lnTo>
                    <a:pt x="0" y="1385"/>
                  </a:lnTo>
                  <a:lnTo>
                    <a:pt x="5400" y="0"/>
                  </a:lnTo>
                  <a:lnTo>
                    <a:pt x="21600" y="20215"/>
                  </a:lnTo>
                  <a:lnTo>
                    <a:pt x="1566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8" name="Freeform 31"/>
            <p:cNvSpPr/>
            <p:nvPr/>
          </p:nvSpPr>
          <p:spPr>
            <a:xfrm>
              <a:off x="187325" y="8334"/>
              <a:ext cx="68263" cy="90488"/>
            </a:xfrm>
            <a:custGeom>
              <a:avLst/>
              <a:gdLst/>
              <a:ahLst/>
              <a:cxnLst>
                <a:cxn ang="0">
                  <a:pos x="wd2" y="hd2"/>
                </a:cxn>
                <a:cxn ang="5400000">
                  <a:pos x="wd2" y="hd2"/>
                </a:cxn>
                <a:cxn ang="10800000">
                  <a:pos x="wd2" y="hd2"/>
                </a:cxn>
                <a:cxn ang="16200000">
                  <a:pos x="wd2" y="hd2"/>
                </a:cxn>
              </a:cxnLst>
              <a:rect l="0" t="0" r="r" b="b"/>
              <a:pathLst>
                <a:path w="21600" h="21600" extrusionOk="0">
                  <a:moveTo>
                    <a:pt x="6028" y="21600"/>
                  </a:moveTo>
                  <a:lnTo>
                    <a:pt x="0" y="20179"/>
                  </a:lnTo>
                  <a:lnTo>
                    <a:pt x="15572" y="0"/>
                  </a:lnTo>
                  <a:lnTo>
                    <a:pt x="21600" y="1421"/>
                  </a:lnTo>
                  <a:lnTo>
                    <a:pt x="6028"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9" name="Freeform 32"/>
            <p:cNvSpPr/>
            <p:nvPr/>
          </p:nvSpPr>
          <p:spPr>
            <a:xfrm>
              <a:off x="217486" y="140494"/>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20215" y="21600"/>
                  </a:moveTo>
                  <a:lnTo>
                    <a:pt x="0" y="5400"/>
                  </a:lnTo>
                  <a:lnTo>
                    <a:pt x="1385" y="0"/>
                  </a:lnTo>
                  <a:lnTo>
                    <a:pt x="21600" y="16740"/>
                  </a:lnTo>
                  <a:lnTo>
                    <a:pt x="2021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0" name="Freeform 33"/>
            <p:cNvSpPr/>
            <p:nvPr/>
          </p:nvSpPr>
          <p:spPr>
            <a:xfrm>
              <a:off x="112712" y="86915"/>
              <a:ext cx="123826" cy="90489"/>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875"/>
                    <a:pt x="0" y="10800"/>
                  </a:cubicBezTo>
                  <a:cubicBezTo>
                    <a:pt x="0" y="4725"/>
                    <a:pt x="5236" y="0"/>
                    <a:pt x="11127" y="0"/>
                  </a:cubicBezTo>
                  <a:cubicBezTo>
                    <a:pt x="16364" y="0"/>
                    <a:pt x="21600" y="4725"/>
                    <a:pt x="21600" y="10800"/>
                  </a:cubicBezTo>
                  <a:cubicBezTo>
                    <a:pt x="21600" y="16875"/>
                    <a:pt x="16364" y="21600"/>
                    <a:pt x="11127" y="21600"/>
                  </a:cubicBezTo>
                  <a:close/>
                  <a:moveTo>
                    <a:pt x="11127" y="3375"/>
                  </a:moveTo>
                  <a:cubicBezTo>
                    <a:pt x="7200" y="3375"/>
                    <a:pt x="3927" y="6750"/>
                    <a:pt x="3927" y="10800"/>
                  </a:cubicBezTo>
                  <a:cubicBezTo>
                    <a:pt x="3927" y="14850"/>
                    <a:pt x="7200" y="18225"/>
                    <a:pt x="11127" y="18225"/>
                  </a:cubicBezTo>
                  <a:cubicBezTo>
                    <a:pt x="15055" y="18225"/>
                    <a:pt x="18327" y="14850"/>
                    <a:pt x="18327" y="10800"/>
                  </a:cubicBezTo>
                  <a:cubicBezTo>
                    <a:pt x="18327" y="6750"/>
                    <a:pt x="15055" y="3375"/>
                    <a:pt x="11127" y="3375"/>
                  </a:cubicBez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1" name="Rectangle 34"/>
            <p:cNvSpPr/>
            <p:nvPr/>
          </p:nvSpPr>
          <p:spPr>
            <a:xfrm>
              <a:off x="165100" y="-1"/>
              <a:ext cx="19050" cy="92869"/>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75" name="Group 83"/>
          <p:cNvGrpSpPr/>
          <p:nvPr/>
        </p:nvGrpSpPr>
        <p:grpSpPr>
          <a:xfrm>
            <a:off x="9096992" y="4280511"/>
            <a:ext cx="1620838" cy="632224"/>
            <a:chOff x="0" y="0"/>
            <a:chExt cx="1620837" cy="632222"/>
          </a:xfrm>
        </p:grpSpPr>
        <p:sp>
          <p:nvSpPr>
            <p:cNvPr id="673" name="Freeform 8"/>
            <p:cNvSpPr/>
            <p:nvPr/>
          </p:nvSpPr>
          <p:spPr>
            <a:xfrm>
              <a:off x="-1" y="208359"/>
              <a:ext cx="627064" cy="303610"/>
            </a:xfrm>
            <a:custGeom>
              <a:avLst/>
              <a:gdLst/>
              <a:ahLst/>
              <a:cxnLst>
                <a:cxn ang="0">
                  <a:pos x="wd2" y="hd2"/>
                </a:cxn>
                <a:cxn ang="5400000">
                  <a:pos x="wd2" y="hd2"/>
                </a:cxn>
                <a:cxn ang="10800000">
                  <a:pos x="wd2" y="hd2"/>
                </a:cxn>
                <a:cxn ang="16200000">
                  <a:pos x="wd2" y="hd2"/>
                </a:cxn>
              </a:cxnLst>
              <a:rect l="0" t="0" r="r" b="b"/>
              <a:pathLst>
                <a:path w="21600" h="21600" extrusionOk="0">
                  <a:moveTo>
                    <a:pt x="18366" y="21600"/>
                  </a:moveTo>
                  <a:cubicBezTo>
                    <a:pt x="4010" y="21600"/>
                    <a:pt x="4010" y="21600"/>
                    <a:pt x="4010" y="21600"/>
                  </a:cubicBezTo>
                  <a:cubicBezTo>
                    <a:pt x="1811" y="21600"/>
                    <a:pt x="0" y="18800"/>
                    <a:pt x="0" y="15200"/>
                  </a:cubicBezTo>
                  <a:cubicBezTo>
                    <a:pt x="0" y="11800"/>
                    <a:pt x="1811" y="8800"/>
                    <a:pt x="4010" y="8800"/>
                  </a:cubicBezTo>
                  <a:cubicBezTo>
                    <a:pt x="4139" y="8800"/>
                    <a:pt x="4398" y="9000"/>
                    <a:pt x="4527" y="9000"/>
                  </a:cubicBezTo>
                  <a:cubicBezTo>
                    <a:pt x="5044" y="3800"/>
                    <a:pt x="8019" y="0"/>
                    <a:pt x="11511" y="0"/>
                  </a:cubicBezTo>
                  <a:cubicBezTo>
                    <a:pt x="15262" y="0"/>
                    <a:pt x="18496" y="4800"/>
                    <a:pt x="18496" y="10800"/>
                  </a:cubicBezTo>
                  <a:cubicBezTo>
                    <a:pt x="18496" y="11000"/>
                    <a:pt x="18496" y="11200"/>
                    <a:pt x="18496" y="11400"/>
                  </a:cubicBezTo>
                  <a:cubicBezTo>
                    <a:pt x="20177" y="11600"/>
                    <a:pt x="21600" y="13800"/>
                    <a:pt x="21600" y="16600"/>
                  </a:cubicBezTo>
                  <a:cubicBezTo>
                    <a:pt x="21600" y="19400"/>
                    <a:pt x="20177" y="21600"/>
                    <a:pt x="18366" y="21600"/>
                  </a:cubicBezTo>
                  <a:close/>
                  <a:moveTo>
                    <a:pt x="4010" y="10000"/>
                  </a:moveTo>
                  <a:cubicBezTo>
                    <a:pt x="2199" y="10000"/>
                    <a:pt x="647" y="12400"/>
                    <a:pt x="647" y="15200"/>
                  </a:cubicBezTo>
                  <a:cubicBezTo>
                    <a:pt x="647" y="18200"/>
                    <a:pt x="2199" y="20600"/>
                    <a:pt x="4010" y="20600"/>
                  </a:cubicBezTo>
                  <a:cubicBezTo>
                    <a:pt x="18366" y="20600"/>
                    <a:pt x="18366" y="20600"/>
                    <a:pt x="18366" y="20600"/>
                  </a:cubicBezTo>
                  <a:cubicBezTo>
                    <a:pt x="19789" y="20600"/>
                    <a:pt x="20953" y="18800"/>
                    <a:pt x="20953" y="16600"/>
                  </a:cubicBezTo>
                  <a:cubicBezTo>
                    <a:pt x="20953" y="14400"/>
                    <a:pt x="19789" y="12600"/>
                    <a:pt x="18366" y="12600"/>
                  </a:cubicBezTo>
                  <a:cubicBezTo>
                    <a:pt x="18237" y="12600"/>
                    <a:pt x="18108" y="12600"/>
                    <a:pt x="18108" y="12600"/>
                  </a:cubicBezTo>
                  <a:cubicBezTo>
                    <a:pt x="17720" y="12600"/>
                    <a:pt x="17720" y="12600"/>
                    <a:pt x="17720" y="12600"/>
                  </a:cubicBezTo>
                  <a:cubicBezTo>
                    <a:pt x="17720" y="12000"/>
                    <a:pt x="17720" y="12000"/>
                    <a:pt x="17720" y="12000"/>
                  </a:cubicBezTo>
                  <a:cubicBezTo>
                    <a:pt x="17849" y="11600"/>
                    <a:pt x="17849" y="11200"/>
                    <a:pt x="17849" y="10800"/>
                  </a:cubicBezTo>
                  <a:cubicBezTo>
                    <a:pt x="17849" y="5400"/>
                    <a:pt x="15004" y="1000"/>
                    <a:pt x="11511" y="1000"/>
                  </a:cubicBezTo>
                  <a:cubicBezTo>
                    <a:pt x="8278" y="1000"/>
                    <a:pt x="5562" y="4600"/>
                    <a:pt x="5174" y="9600"/>
                  </a:cubicBezTo>
                  <a:cubicBezTo>
                    <a:pt x="5044" y="10200"/>
                    <a:pt x="5044" y="10200"/>
                    <a:pt x="5044" y="10200"/>
                  </a:cubicBezTo>
                  <a:cubicBezTo>
                    <a:pt x="4786" y="10000"/>
                    <a:pt x="4786" y="10000"/>
                    <a:pt x="4786" y="10000"/>
                  </a:cubicBezTo>
                  <a:cubicBezTo>
                    <a:pt x="4656" y="10000"/>
                    <a:pt x="4268" y="10000"/>
                    <a:pt x="4010" y="10000"/>
                  </a:cubicBezTo>
                  <a:close/>
                </a:path>
              </a:pathLst>
            </a:custGeom>
            <a:solidFill>
              <a:srgbClr val="70CFE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4" name="Freeform 39"/>
            <p:cNvSpPr/>
            <p:nvPr/>
          </p:nvSpPr>
          <p:spPr>
            <a:xfrm>
              <a:off x="330200" y="-1"/>
              <a:ext cx="1290638" cy="632224"/>
            </a:xfrm>
            <a:custGeom>
              <a:avLst/>
              <a:gdLst/>
              <a:ahLst/>
              <a:cxnLst>
                <a:cxn ang="0">
                  <a:pos x="wd2" y="hd2"/>
                </a:cxn>
                <a:cxn ang="5400000">
                  <a:pos x="wd2" y="hd2"/>
                </a:cxn>
                <a:cxn ang="10800000">
                  <a:pos x="wd2" y="hd2"/>
                </a:cxn>
                <a:cxn ang="16200000">
                  <a:pos x="wd2" y="hd2"/>
                </a:cxn>
              </a:cxnLst>
              <a:rect l="0" t="0" r="r" b="b"/>
              <a:pathLst>
                <a:path w="21600" h="21600" extrusionOk="0">
                  <a:moveTo>
                    <a:pt x="17393" y="7968"/>
                  </a:moveTo>
                  <a:cubicBezTo>
                    <a:pt x="17519" y="7488"/>
                    <a:pt x="17519" y="7008"/>
                    <a:pt x="17519" y="6528"/>
                  </a:cubicBezTo>
                  <a:cubicBezTo>
                    <a:pt x="17519" y="2880"/>
                    <a:pt x="15572" y="0"/>
                    <a:pt x="13186" y="0"/>
                  </a:cubicBezTo>
                  <a:cubicBezTo>
                    <a:pt x="11491" y="0"/>
                    <a:pt x="9984" y="1536"/>
                    <a:pt x="9293" y="3936"/>
                  </a:cubicBezTo>
                  <a:cubicBezTo>
                    <a:pt x="8916" y="3744"/>
                    <a:pt x="8540" y="3648"/>
                    <a:pt x="8163" y="3648"/>
                  </a:cubicBezTo>
                  <a:cubicBezTo>
                    <a:pt x="6593" y="3648"/>
                    <a:pt x="5274" y="5472"/>
                    <a:pt x="5086" y="7968"/>
                  </a:cubicBezTo>
                  <a:cubicBezTo>
                    <a:pt x="4458" y="7968"/>
                    <a:pt x="4458" y="7968"/>
                    <a:pt x="4458" y="7968"/>
                  </a:cubicBezTo>
                  <a:cubicBezTo>
                    <a:pt x="2009" y="7968"/>
                    <a:pt x="0" y="11040"/>
                    <a:pt x="0" y="14784"/>
                  </a:cubicBezTo>
                  <a:cubicBezTo>
                    <a:pt x="0" y="18528"/>
                    <a:pt x="2009" y="21600"/>
                    <a:pt x="3642" y="21600"/>
                  </a:cubicBezTo>
                  <a:cubicBezTo>
                    <a:pt x="10549" y="21600"/>
                    <a:pt x="10549" y="21600"/>
                    <a:pt x="10549" y="21600"/>
                  </a:cubicBezTo>
                  <a:cubicBezTo>
                    <a:pt x="10988" y="21600"/>
                    <a:pt x="10988" y="21600"/>
                    <a:pt x="10988" y="21600"/>
                  </a:cubicBezTo>
                  <a:cubicBezTo>
                    <a:pt x="17393" y="21600"/>
                    <a:pt x="17393" y="21600"/>
                    <a:pt x="17393" y="21600"/>
                  </a:cubicBezTo>
                  <a:cubicBezTo>
                    <a:pt x="17895" y="21600"/>
                    <a:pt x="17895" y="21600"/>
                    <a:pt x="17895" y="21600"/>
                  </a:cubicBezTo>
                  <a:cubicBezTo>
                    <a:pt x="19528" y="21600"/>
                    <a:pt x="21600" y="18528"/>
                    <a:pt x="21600" y="14784"/>
                  </a:cubicBezTo>
                  <a:cubicBezTo>
                    <a:pt x="21600" y="11136"/>
                    <a:pt x="19779" y="8160"/>
                    <a:pt x="17393" y="7968"/>
                  </a:cubicBezTo>
                  <a:close/>
                  <a:moveTo>
                    <a:pt x="17895" y="21120"/>
                  </a:moveTo>
                  <a:cubicBezTo>
                    <a:pt x="3642" y="21120"/>
                    <a:pt x="3642" y="21120"/>
                    <a:pt x="3642" y="21120"/>
                  </a:cubicBezTo>
                  <a:cubicBezTo>
                    <a:pt x="2135" y="21120"/>
                    <a:pt x="314" y="18240"/>
                    <a:pt x="314" y="14784"/>
                  </a:cubicBezTo>
                  <a:cubicBezTo>
                    <a:pt x="314" y="11232"/>
                    <a:pt x="2135" y="8448"/>
                    <a:pt x="4458" y="8448"/>
                  </a:cubicBezTo>
                  <a:cubicBezTo>
                    <a:pt x="5400" y="8448"/>
                    <a:pt x="5400" y="8448"/>
                    <a:pt x="5400" y="8448"/>
                  </a:cubicBezTo>
                  <a:cubicBezTo>
                    <a:pt x="5463" y="8160"/>
                    <a:pt x="5463" y="8160"/>
                    <a:pt x="5463" y="8160"/>
                  </a:cubicBezTo>
                  <a:cubicBezTo>
                    <a:pt x="5463" y="5856"/>
                    <a:pt x="6719" y="4128"/>
                    <a:pt x="8163" y="4128"/>
                  </a:cubicBezTo>
                  <a:cubicBezTo>
                    <a:pt x="8540" y="4128"/>
                    <a:pt x="8916" y="4224"/>
                    <a:pt x="9293" y="4416"/>
                  </a:cubicBezTo>
                  <a:cubicBezTo>
                    <a:pt x="9419" y="4512"/>
                    <a:pt x="9419" y="4512"/>
                    <a:pt x="9419" y="4512"/>
                  </a:cubicBezTo>
                  <a:cubicBezTo>
                    <a:pt x="9481" y="4320"/>
                    <a:pt x="9481" y="4320"/>
                    <a:pt x="9481" y="4320"/>
                  </a:cubicBezTo>
                  <a:cubicBezTo>
                    <a:pt x="10109" y="2016"/>
                    <a:pt x="11553" y="480"/>
                    <a:pt x="13186" y="480"/>
                  </a:cubicBezTo>
                  <a:cubicBezTo>
                    <a:pt x="15384" y="480"/>
                    <a:pt x="17205" y="3168"/>
                    <a:pt x="17205" y="6528"/>
                  </a:cubicBezTo>
                  <a:cubicBezTo>
                    <a:pt x="17205" y="7104"/>
                    <a:pt x="17142" y="7584"/>
                    <a:pt x="17079" y="8160"/>
                  </a:cubicBezTo>
                  <a:cubicBezTo>
                    <a:pt x="17016" y="8448"/>
                    <a:pt x="17016" y="8448"/>
                    <a:pt x="17016" y="8448"/>
                  </a:cubicBezTo>
                  <a:cubicBezTo>
                    <a:pt x="17205" y="8448"/>
                    <a:pt x="17205" y="8448"/>
                    <a:pt x="17205" y="8448"/>
                  </a:cubicBezTo>
                  <a:cubicBezTo>
                    <a:pt x="19465" y="8544"/>
                    <a:pt x="21223" y="11328"/>
                    <a:pt x="21223" y="14784"/>
                  </a:cubicBezTo>
                  <a:cubicBezTo>
                    <a:pt x="21223" y="18240"/>
                    <a:pt x="19402" y="21120"/>
                    <a:pt x="17895" y="21120"/>
                  </a:cubicBezTo>
                  <a:close/>
                </a:path>
              </a:pathLst>
            </a:custGeom>
            <a:solidFill>
              <a:srgbClr val="A9E2F5"/>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80" name="Group 87"/>
          <p:cNvGrpSpPr/>
          <p:nvPr/>
        </p:nvGrpSpPr>
        <p:grpSpPr>
          <a:xfrm>
            <a:off x="9944730" y="5490456"/>
            <a:ext cx="936627" cy="627460"/>
            <a:chOff x="0" y="0"/>
            <a:chExt cx="936625" cy="627459"/>
          </a:xfrm>
        </p:grpSpPr>
        <p:sp>
          <p:nvSpPr>
            <p:cNvPr id="676" name="Freeform 10"/>
            <p:cNvSpPr/>
            <p:nvPr/>
          </p:nvSpPr>
          <p:spPr>
            <a:xfrm>
              <a:off x="0" y="0"/>
              <a:ext cx="936626" cy="627460"/>
            </a:xfrm>
            <a:custGeom>
              <a:avLst/>
              <a:gdLst/>
              <a:ahLst/>
              <a:cxnLst>
                <a:cxn ang="0">
                  <a:pos x="wd2" y="hd2"/>
                </a:cxn>
                <a:cxn ang="5400000">
                  <a:pos x="wd2" y="hd2"/>
                </a:cxn>
                <a:cxn ang="10800000">
                  <a:pos x="wd2" y="hd2"/>
                </a:cxn>
                <a:cxn ang="16200000">
                  <a:pos x="wd2" y="hd2"/>
                </a:cxn>
              </a:cxnLst>
              <a:rect l="0" t="0" r="r" b="b"/>
              <a:pathLst>
                <a:path w="21600" h="21600" extrusionOk="0">
                  <a:moveTo>
                    <a:pt x="21600" y="10848"/>
                  </a:moveTo>
                  <a:cubicBezTo>
                    <a:pt x="18576" y="8911"/>
                    <a:pt x="18576" y="8911"/>
                    <a:pt x="18576" y="8911"/>
                  </a:cubicBezTo>
                  <a:cubicBezTo>
                    <a:pt x="18576" y="10558"/>
                    <a:pt x="18576" y="10558"/>
                    <a:pt x="18576" y="10558"/>
                  </a:cubicBezTo>
                  <a:cubicBezTo>
                    <a:pt x="13478" y="10558"/>
                    <a:pt x="13478" y="10558"/>
                    <a:pt x="13478" y="10558"/>
                  </a:cubicBezTo>
                  <a:cubicBezTo>
                    <a:pt x="13392" y="10267"/>
                    <a:pt x="13392" y="9977"/>
                    <a:pt x="13306" y="9783"/>
                  </a:cubicBezTo>
                  <a:cubicBezTo>
                    <a:pt x="15206" y="8814"/>
                    <a:pt x="15206" y="8814"/>
                    <a:pt x="15206" y="8814"/>
                  </a:cubicBezTo>
                  <a:cubicBezTo>
                    <a:pt x="15034" y="8427"/>
                    <a:pt x="15034" y="8427"/>
                    <a:pt x="15034" y="8427"/>
                  </a:cubicBezTo>
                  <a:cubicBezTo>
                    <a:pt x="13133" y="9299"/>
                    <a:pt x="13133" y="9299"/>
                    <a:pt x="13133" y="9299"/>
                  </a:cubicBezTo>
                  <a:cubicBezTo>
                    <a:pt x="13046" y="9105"/>
                    <a:pt x="12874" y="8814"/>
                    <a:pt x="12787" y="8621"/>
                  </a:cubicBezTo>
                  <a:cubicBezTo>
                    <a:pt x="15293" y="5909"/>
                    <a:pt x="15293" y="5909"/>
                    <a:pt x="15293" y="5909"/>
                  </a:cubicBezTo>
                  <a:cubicBezTo>
                    <a:pt x="15206" y="5812"/>
                    <a:pt x="15206" y="5812"/>
                    <a:pt x="15206" y="5812"/>
                  </a:cubicBezTo>
                  <a:cubicBezTo>
                    <a:pt x="15466" y="6005"/>
                    <a:pt x="15898" y="6005"/>
                    <a:pt x="16070" y="5715"/>
                  </a:cubicBezTo>
                  <a:cubicBezTo>
                    <a:pt x="16416" y="5424"/>
                    <a:pt x="16416" y="4843"/>
                    <a:pt x="16070" y="4552"/>
                  </a:cubicBezTo>
                  <a:cubicBezTo>
                    <a:pt x="15811" y="4262"/>
                    <a:pt x="15379" y="4262"/>
                    <a:pt x="15120" y="4552"/>
                  </a:cubicBezTo>
                  <a:cubicBezTo>
                    <a:pt x="15120" y="4456"/>
                    <a:pt x="15206" y="4359"/>
                    <a:pt x="15120" y="4552"/>
                  </a:cubicBezTo>
                  <a:cubicBezTo>
                    <a:pt x="14947" y="4746"/>
                    <a:pt x="15034" y="4649"/>
                    <a:pt x="15120" y="4552"/>
                  </a:cubicBezTo>
                  <a:cubicBezTo>
                    <a:pt x="14861" y="4843"/>
                    <a:pt x="14774" y="5230"/>
                    <a:pt x="14947" y="5521"/>
                  </a:cubicBezTo>
                  <a:cubicBezTo>
                    <a:pt x="14947" y="5521"/>
                    <a:pt x="14947" y="5521"/>
                    <a:pt x="14947" y="5521"/>
                  </a:cubicBezTo>
                  <a:cubicBezTo>
                    <a:pt x="12442" y="8330"/>
                    <a:pt x="12442" y="8330"/>
                    <a:pt x="12442" y="8330"/>
                  </a:cubicBezTo>
                  <a:cubicBezTo>
                    <a:pt x="12269" y="8136"/>
                    <a:pt x="12010" y="7943"/>
                    <a:pt x="11837" y="7749"/>
                  </a:cubicBezTo>
                  <a:cubicBezTo>
                    <a:pt x="12614" y="5618"/>
                    <a:pt x="12614" y="5618"/>
                    <a:pt x="12614" y="5618"/>
                  </a:cubicBezTo>
                  <a:cubicBezTo>
                    <a:pt x="12182" y="5424"/>
                    <a:pt x="12182" y="5424"/>
                    <a:pt x="12182" y="5424"/>
                  </a:cubicBezTo>
                  <a:cubicBezTo>
                    <a:pt x="11405" y="7555"/>
                    <a:pt x="11405" y="7555"/>
                    <a:pt x="11405" y="7555"/>
                  </a:cubicBezTo>
                  <a:cubicBezTo>
                    <a:pt x="11146" y="7458"/>
                    <a:pt x="10886" y="7458"/>
                    <a:pt x="10627" y="7458"/>
                  </a:cubicBezTo>
                  <a:cubicBezTo>
                    <a:pt x="10627" y="1647"/>
                    <a:pt x="10627" y="1647"/>
                    <a:pt x="10627" y="1647"/>
                  </a:cubicBezTo>
                  <a:cubicBezTo>
                    <a:pt x="10973" y="1550"/>
                    <a:pt x="11146" y="1162"/>
                    <a:pt x="11146" y="872"/>
                  </a:cubicBezTo>
                  <a:cubicBezTo>
                    <a:pt x="11146" y="387"/>
                    <a:pt x="10800" y="0"/>
                    <a:pt x="10454" y="0"/>
                  </a:cubicBezTo>
                  <a:cubicBezTo>
                    <a:pt x="10022" y="0"/>
                    <a:pt x="9677" y="387"/>
                    <a:pt x="9677" y="872"/>
                  </a:cubicBezTo>
                  <a:cubicBezTo>
                    <a:pt x="9677" y="1162"/>
                    <a:pt x="9936" y="1550"/>
                    <a:pt x="10195" y="1647"/>
                  </a:cubicBezTo>
                  <a:cubicBezTo>
                    <a:pt x="10195" y="7458"/>
                    <a:pt x="10195" y="7458"/>
                    <a:pt x="10195" y="7458"/>
                  </a:cubicBezTo>
                  <a:cubicBezTo>
                    <a:pt x="9936" y="7458"/>
                    <a:pt x="9763" y="7458"/>
                    <a:pt x="9504" y="7555"/>
                  </a:cubicBezTo>
                  <a:cubicBezTo>
                    <a:pt x="8726" y="5424"/>
                    <a:pt x="8726" y="5424"/>
                    <a:pt x="8726" y="5424"/>
                  </a:cubicBezTo>
                  <a:cubicBezTo>
                    <a:pt x="8294" y="5618"/>
                    <a:pt x="8294" y="5618"/>
                    <a:pt x="8294" y="5618"/>
                  </a:cubicBezTo>
                  <a:cubicBezTo>
                    <a:pt x="9072" y="7749"/>
                    <a:pt x="9072" y="7749"/>
                    <a:pt x="9072" y="7749"/>
                  </a:cubicBezTo>
                  <a:cubicBezTo>
                    <a:pt x="8813" y="7943"/>
                    <a:pt x="8640" y="8136"/>
                    <a:pt x="8381" y="8330"/>
                  </a:cubicBezTo>
                  <a:cubicBezTo>
                    <a:pt x="5962" y="5521"/>
                    <a:pt x="5962" y="5521"/>
                    <a:pt x="5962" y="5521"/>
                  </a:cubicBezTo>
                  <a:cubicBezTo>
                    <a:pt x="5875" y="5521"/>
                    <a:pt x="5875" y="5521"/>
                    <a:pt x="5875" y="5521"/>
                  </a:cubicBezTo>
                  <a:cubicBezTo>
                    <a:pt x="6048" y="5230"/>
                    <a:pt x="6048" y="4843"/>
                    <a:pt x="5789" y="4552"/>
                  </a:cubicBezTo>
                  <a:cubicBezTo>
                    <a:pt x="5530" y="4262"/>
                    <a:pt x="5098" y="4262"/>
                    <a:pt x="4752" y="4552"/>
                  </a:cubicBezTo>
                  <a:cubicBezTo>
                    <a:pt x="4493" y="4843"/>
                    <a:pt x="4493" y="5424"/>
                    <a:pt x="4752" y="5715"/>
                  </a:cubicBezTo>
                  <a:cubicBezTo>
                    <a:pt x="5011" y="6005"/>
                    <a:pt x="5357" y="6005"/>
                    <a:pt x="5702" y="5812"/>
                  </a:cubicBezTo>
                  <a:cubicBezTo>
                    <a:pt x="5616" y="5909"/>
                    <a:pt x="5616" y="5909"/>
                    <a:pt x="5616" y="5909"/>
                  </a:cubicBezTo>
                  <a:cubicBezTo>
                    <a:pt x="8122" y="8621"/>
                    <a:pt x="8122" y="8621"/>
                    <a:pt x="8122" y="8621"/>
                  </a:cubicBezTo>
                  <a:cubicBezTo>
                    <a:pt x="7949" y="8814"/>
                    <a:pt x="7862" y="9105"/>
                    <a:pt x="7776" y="9299"/>
                  </a:cubicBezTo>
                  <a:cubicBezTo>
                    <a:pt x="5789" y="8427"/>
                    <a:pt x="5789" y="8427"/>
                    <a:pt x="5789" y="8427"/>
                  </a:cubicBezTo>
                  <a:cubicBezTo>
                    <a:pt x="5702" y="8814"/>
                    <a:pt x="5702" y="8814"/>
                    <a:pt x="5702" y="8814"/>
                  </a:cubicBezTo>
                  <a:cubicBezTo>
                    <a:pt x="7603" y="9783"/>
                    <a:pt x="7603" y="9783"/>
                    <a:pt x="7603" y="9783"/>
                  </a:cubicBezTo>
                  <a:cubicBezTo>
                    <a:pt x="7517" y="9977"/>
                    <a:pt x="7430" y="10267"/>
                    <a:pt x="7430" y="10558"/>
                  </a:cubicBezTo>
                  <a:cubicBezTo>
                    <a:pt x="3802" y="10558"/>
                    <a:pt x="3802" y="10558"/>
                    <a:pt x="3802" y="10558"/>
                  </a:cubicBezTo>
                  <a:cubicBezTo>
                    <a:pt x="3024" y="9589"/>
                    <a:pt x="3024" y="9589"/>
                    <a:pt x="3024" y="9589"/>
                  </a:cubicBezTo>
                  <a:cubicBezTo>
                    <a:pt x="0" y="9589"/>
                    <a:pt x="0" y="9589"/>
                    <a:pt x="0" y="9589"/>
                  </a:cubicBezTo>
                  <a:cubicBezTo>
                    <a:pt x="1123" y="10848"/>
                    <a:pt x="1123" y="10848"/>
                    <a:pt x="1123" y="10848"/>
                  </a:cubicBezTo>
                  <a:cubicBezTo>
                    <a:pt x="0" y="12011"/>
                    <a:pt x="0" y="12011"/>
                    <a:pt x="0" y="12011"/>
                  </a:cubicBezTo>
                  <a:cubicBezTo>
                    <a:pt x="3024" y="12011"/>
                    <a:pt x="3024" y="12011"/>
                    <a:pt x="3024" y="12011"/>
                  </a:cubicBezTo>
                  <a:cubicBezTo>
                    <a:pt x="3802" y="11042"/>
                    <a:pt x="3802" y="11042"/>
                    <a:pt x="3802" y="11042"/>
                  </a:cubicBezTo>
                  <a:cubicBezTo>
                    <a:pt x="7430" y="11042"/>
                    <a:pt x="7430" y="11042"/>
                    <a:pt x="7430" y="11042"/>
                  </a:cubicBezTo>
                  <a:cubicBezTo>
                    <a:pt x="7430" y="11333"/>
                    <a:pt x="7517" y="11623"/>
                    <a:pt x="7603" y="11914"/>
                  </a:cubicBezTo>
                  <a:cubicBezTo>
                    <a:pt x="5702" y="12786"/>
                    <a:pt x="5702" y="12786"/>
                    <a:pt x="5702" y="12786"/>
                  </a:cubicBezTo>
                  <a:cubicBezTo>
                    <a:pt x="5789" y="13173"/>
                    <a:pt x="5789" y="13173"/>
                    <a:pt x="5789" y="13173"/>
                  </a:cubicBezTo>
                  <a:cubicBezTo>
                    <a:pt x="7776" y="12301"/>
                    <a:pt x="7776" y="12301"/>
                    <a:pt x="7776" y="12301"/>
                  </a:cubicBezTo>
                  <a:cubicBezTo>
                    <a:pt x="7862" y="12592"/>
                    <a:pt x="8035" y="12883"/>
                    <a:pt x="8208" y="13076"/>
                  </a:cubicBezTo>
                  <a:cubicBezTo>
                    <a:pt x="5616" y="15982"/>
                    <a:pt x="5616" y="15982"/>
                    <a:pt x="5616" y="15982"/>
                  </a:cubicBezTo>
                  <a:cubicBezTo>
                    <a:pt x="5702" y="15982"/>
                    <a:pt x="5702" y="15982"/>
                    <a:pt x="5702" y="15982"/>
                  </a:cubicBezTo>
                  <a:cubicBezTo>
                    <a:pt x="5357" y="15788"/>
                    <a:pt x="5011" y="15788"/>
                    <a:pt x="4752" y="16079"/>
                  </a:cubicBezTo>
                  <a:cubicBezTo>
                    <a:pt x="4493" y="16466"/>
                    <a:pt x="4493" y="16951"/>
                    <a:pt x="4752" y="17241"/>
                  </a:cubicBezTo>
                  <a:cubicBezTo>
                    <a:pt x="5011" y="17629"/>
                    <a:pt x="5530" y="17629"/>
                    <a:pt x="5789" y="17241"/>
                  </a:cubicBezTo>
                  <a:cubicBezTo>
                    <a:pt x="6048" y="16951"/>
                    <a:pt x="6048" y="16563"/>
                    <a:pt x="5875" y="16273"/>
                  </a:cubicBezTo>
                  <a:cubicBezTo>
                    <a:pt x="5962" y="16273"/>
                    <a:pt x="5962" y="16273"/>
                    <a:pt x="5962" y="16273"/>
                  </a:cubicBezTo>
                  <a:cubicBezTo>
                    <a:pt x="8554" y="13367"/>
                    <a:pt x="8554" y="13367"/>
                    <a:pt x="8554" y="13367"/>
                  </a:cubicBezTo>
                  <a:cubicBezTo>
                    <a:pt x="8726" y="13561"/>
                    <a:pt x="8899" y="13754"/>
                    <a:pt x="9072" y="13851"/>
                  </a:cubicBezTo>
                  <a:cubicBezTo>
                    <a:pt x="8294" y="15982"/>
                    <a:pt x="8294" y="15982"/>
                    <a:pt x="8294" y="15982"/>
                  </a:cubicBezTo>
                  <a:cubicBezTo>
                    <a:pt x="8726" y="16176"/>
                    <a:pt x="8726" y="16176"/>
                    <a:pt x="8726" y="16176"/>
                  </a:cubicBezTo>
                  <a:cubicBezTo>
                    <a:pt x="9504" y="14045"/>
                    <a:pt x="9504" y="14045"/>
                    <a:pt x="9504" y="14045"/>
                  </a:cubicBezTo>
                  <a:cubicBezTo>
                    <a:pt x="9763" y="14142"/>
                    <a:pt x="9936" y="14142"/>
                    <a:pt x="10195" y="14142"/>
                  </a:cubicBezTo>
                  <a:cubicBezTo>
                    <a:pt x="10195" y="19953"/>
                    <a:pt x="10195" y="19953"/>
                    <a:pt x="10195" y="19953"/>
                  </a:cubicBezTo>
                  <a:cubicBezTo>
                    <a:pt x="10195" y="19953"/>
                    <a:pt x="10195" y="19953"/>
                    <a:pt x="10195" y="19953"/>
                  </a:cubicBezTo>
                  <a:cubicBezTo>
                    <a:pt x="9936" y="20050"/>
                    <a:pt x="9677" y="20438"/>
                    <a:pt x="9677" y="20728"/>
                  </a:cubicBezTo>
                  <a:cubicBezTo>
                    <a:pt x="9677" y="21213"/>
                    <a:pt x="10022" y="21600"/>
                    <a:pt x="10454" y="21600"/>
                  </a:cubicBezTo>
                  <a:cubicBezTo>
                    <a:pt x="10800" y="21600"/>
                    <a:pt x="11146" y="21213"/>
                    <a:pt x="11146" y="20728"/>
                  </a:cubicBezTo>
                  <a:cubicBezTo>
                    <a:pt x="11146" y="20438"/>
                    <a:pt x="10973" y="20050"/>
                    <a:pt x="10627" y="19953"/>
                  </a:cubicBezTo>
                  <a:cubicBezTo>
                    <a:pt x="10627" y="19953"/>
                    <a:pt x="10627" y="19953"/>
                    <a:pt x="10627" y="19953"/>
                  </a:cubicBezTo>
                  <a:cubicBezTo>
                    <a:pt x="10627" y="14142"/>
                    <a:pt x="10627" y="14142"/>
                    <a:pt x="10627" y="14142"/>
                  </a:cubicBezTo>
                  <a:cubicBezTo>
                    <a:pt x="10886" y="14142"/>
                    <a:pt x="11146" y="14142"/>
                    <a:pt x="11405" y="14045"/>
                  </a:cubicBezTo>
                  <a:cubicBezTo>
                    <a:pt x="12182" y="16176"/>
                    <a:pt x="12182" y="16176"/>
                    <a:pt x="12182" y="16176"/>
                  </a:cubicBezTo>
                  <a:cubicBezTo>
                    <a:pt x="12614" y="15982"/>
                    <a:pt x="12614" y="15982"/>
                    <a:pt x="12614" y="15982"/>
                  </a:cubicBezTo>
                  <a:cubicBezTo>
                    <a:pt x="11837" y="13851"/>
                    <a:pt x="11837" y="13851"/>
                    <a:pt x="11837" y="13851"/>
                  </a:cubicBezTo>
                  <a:cubicBezTo>
                    <a:pt x="12010" y="13754"/>
                    <a:pt x="12182" y="13561"/>
                    <a:pt x="12355" y="13367"/>
                  </a:cubicBezTo>
                  <a:cubicBezTo>
                    <a:pt x="14947" y="16273"/>
                    <a:pt x="14947" y="16273"/>
                    <a:pt x="14947" y="16273"/>
                  </a:cubicBezTo>
                  <a:cubicBezTo>
                    <a:pt x="14947" y="16273"/>
                    <a:pt x="14947" y="16273"/>
                    <a:pt x="14947" y="16273"/>
                  </a:cubicBezTo>
                  <a:cubicBezTo>
                    <a:pt x="14774" y="16563"/>
                    <a:pt x="14861" y="16951"/>
                    <a:pt x="15120" y="17241"/>
                  </a:cubicBezTo>
                  <a:cubicBezTo>
                    <a:pt x="15379" y="17629"/>
                    <a:pt x="15811" y="17629"/>
                    <a:pt x="16157" y="17241"/>
                  </a:cubicBezTo>
                  <a:cubicBezTo>
                    <a:pt x="16416" y="16951"/>
                    <a:pt x="16416" y="16466"/>
                    <a:pt x="16157" y="16079"/>
                  </a:cubicBezTo>
                  <a:cubicBezTo>
                    <a:pt x="15898" y="15885"/>
                    <a:pt x="15466" y="15788"/>
                    <a:pt x="15206" y="15982"/>
                  </a:cubicBezTo>
                  <a:cubicBezTo>
                    <a:pt x="15293" y="15982"/>
                    <a:pt x="15293" y="15982"/>
                    <a:pt x="15293" y="15982"/>
                  </a:cubicBezTo>
                  <a:cubicBezTo>
                    <a:pt x="12701" y="13076"/>
                    <a:pt x="12701" y="13076"/>
                    <a:pt x="12701" y="13076"/>
                  </a:cubicBezTo>
                  <a:cubicBezTo>
                    <a:pt x="12874" y="12883"/>
                    <a:pt x="13046" y="12592"/>
                    <a:pt x="13133" y="12301"/>
                  </a:cubicBezTo>
                  <a:cubicBezTo>
                    <a:pt x="15034" y="13173"/>
                    <a:pt x="15034" y="13173"/>
                    <a:pt x="15034" y="13173"/>
                  </a:cubicBezTo>
                  <a:cubicBezTo>
                    <a:pt x="15206" y="12786"/>
                    <a:pt x="15206" y="12786"/>
                    <a:pt x="15206" y="12786"/>
                  </a:cubicBezTo>
                  <a:cubicBezTo>
                    <a:pt x="13306" y="11914"/>
                    <a:pt x="13306" y="11914"/>
                    <a:pt x="13306" y="11914"/>
                  </a:cubicBezTo>
                  <a:cubicBezTo>
                    <a:pt x="13392" y="11623"/>
                    <a:pt x="13392" y="11333"/>
                    <a:pt x="13478" y="11042"/>
                  </a:cubicBezTo>
                  <a:cubicBezTo>
                    <a:pt x="18576" y="11042"/>
                    <a:pt x="18576" y="11042"/>
                    <a:pt x="18576" y="11042"/>
                  </a:cubicBezTo>
                  <a:cubicBezTo>
                    <a:pt x="18576" y="12689"/>
                    <a:pt x="18576" y="12689"/>
                    <a:pt x="18576" y="12689"/>
                  </a:cubicBezTo>
                  <a:lnTo>
                    <a:pt x="21600" y="10848"/>
                  </a:lnTo>
                  <a:close/>
                  <a:moveTo>
                    <a:pt x="10454" y="12592"/>
                  </a:moveTo>
                  <a:cubicBezTo>
                    <a:pt x="9504" y="12592"/>
                    <a:pt x="8813" y="11817"/>
                    <a:pt x="8813" y="10848"/>
                  </a:cubicBezTo>
                  <a:cubicBezTo>
                    <a:pt x="8813" y="9783"/>
                    <a:pt x="9504" y="9008"/>
                    <a:pt x="10454" y="9008"/>
                  </a:cubicBezTo>
                  <a:cubicBezTo>
                    <a:pt x="11318" y="9008"/>
                    <a:pt x="12096" y="9783"/>
                    <a:pt x="12096" y="10848"/>
                  </a:cubicBezTo>
                  <a:cubicBezTo>
                    <a:pt x="12096" y="11817"/>
                    <a:pt x="11318" y="12592"/>
                    <a:pt x="10454" y="12592"/>
                  </a:cubicBezTo>
                </a:path>
              </a:pathLst>
            </a:cu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7" name="Freeform 11"/>
            <p:cNvSpPr/>
            <p:nvPr/>
          </p:nvSpPr>
          <p:spPr>
            <a:xfrm>
              <a:off x="242711" y="124434"/>
              <a:ext cx="12701" cy="12701"/>
            </a:xfrm>
            <a:custGeom>
              <a:avLst/>
              <a:gdLst/>
              <a:ahLst/>
              <a:cxnLst>
                <a:cxn ang="0">
                  <a:pos x="wd2" y="hd2"/>
                </a:cxn>
                <a:cxn ang="5400000">
                  <a:pos x="wd2" y="hd2"/>
                </a:cxn>
                <a:cxn ang="10800000">
                  <a:pos x="wd2" y="hd2"/>
                </a:cxn>
                <a:cxn ang="16200000">
                  <a:pos x="wd2" y="hd2"/>
                </a:cxn>
              </a:cxnLst>
              <a:rect l="0" t="0" r="r" b="b"/>
              <a:pathLst>
                <a:path w="9600" h="12471" extrusionOk="0">
                  <a:moveTo>
                    <a:pt x="9600" y="12471"/>
                  </a:moveTo>
                  <a:cubicBezTo>
                    <a:pt x="9600" y="12471"/>
                    <a:pt x="9600" y="12471"/>
                    <a:pt x="9600" y="12471"/>
                  </a:cubicBezTo>
                  <a:cubicBezTo>
                    <a:pt x="9600" y="1671"/>
                    <a:pt x="-12000" y="-9129"/>
                    <a:pt x="9600" y="12471"/>
                  </a:cubicBezTo>
                </a:path>
              </a:pathLst>
            </a:custGeom>
            <a:solidFill>
              <a:srgbClr val="FCB6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8" name="Freeform 12"/>
            <p:cNvSpPr/>
            <p:nvPr/>
          </p:nvSpPr>
          <p:spPr>
            <a:xfrm>
              <a:off x="692151" y="466725"/>
              <a:ext cx="12701" cy="1271"/>
            </a:xfrm>
            <a:prstGeom prst="ellipse">
              <a:avLst/>
            </a:prstGeom>
            <a:no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9" name="Oval 13"/>
            <p:cNvSpPr/>
            <p:nvPr/>
          </p:nvSpPr>
          <p:spPr>
            <a:xfrm>
              <a:off x="404813" y="278606"/>
              <a:ext cx="93663" cy="70247"/>
            </a:xfrm>
            <a:prstGeom prst="ellipse">
              <a:avLst/>
            </a:pr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84" name="Group 46"/>
          <p:cNvGrpSpPr/>
          <p:nvPr/>
        </p:nvGrpSpPr>
        <p:grpSpPr>
          <a:xfrm>
            <a:off x="275002" y="2773677"/>
            <a:ext cx="8628801" cy="3235856"/>
            <a:chOff x="0" y="0"/>
            <a:chExt cx="8628799" cy="3235854"/>
          </a:xfrm>
        </p:grpSpPr>
        <p:sp>
          <p:nvSpPr>
            <p:cNvPr id="681" name="TextBox 47"/>
            <p:cNvSpPr txBox="1"/>
            <p:nvPr/>
          </p:nvSpPr>
          <p:spPr>
            <a:xfrm>
              <a:off x="138496" y="882347"/>
              <a:ext cx="8490304" cy="5638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b">
              <a:spAutoFit/>
            </a:bodyPr>
            <a:lstStyle/>
            <a:p>
              <a:pPr lvl="1" indent="0">
                <a:lnSpc>
                  <a:spcPct val="90000"/>
                </a:lnSpc>
                <a:defRPr sz="1000" spc="9">
                  <a:solidFill>
                    <a:srgbClr val="FFFFFF"/>
                  </a:solidFill>
                  <a:latin typeface="Qualcomm Office Regular"/>
                  <a:ea typeface="Qualcomm Office Regular"/>
                  <a:cs typeface="Qualcomm Office Regular"/>
                  <a:sym typeface="Qualcomm Office Regular"/>
                </a:defRPr>
              </a:pPr>
              <a:r>
                <a:t>All data and information contained in or disclosed by this document is confidential and proprietary information of </a:t>
              </a:r>
              <a:r>
                <a:rPr spc="8"/>
                <a:t>Qualcomm Technologies, Inc. </a:t>
              </a:r>
              <a:r>
                <a:t>and all rights therein are expressly reserved. By accepting this material the recipient agrees that this material and the information contained therein is to be held in confidence and in trust and will not be used, copied, reproduced in whole or in part, nor its contents revealed in any manner to others without the express written permission of Qualcomm Technologies, Inc.</a:t>
              </a:r>
            </a:p>
          </p:txBody>
        </p:sp>
        <p:sp>
          <p:nvSpPr>
            <p:cNvPr id="682" name="Subtitle 2"/>
            <p:cNvSpPr txBox="1"/>
            <p:nvPr/>
          </p:nvSpPr>
          <p:spPr>
            <a:xfrm>
              <a:off x="50655" y="1544214"/>
              <a:ext cx="8569682" cy="1691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1" indent="0" defTabSz="685800">
                <a:lnSpc>
                  <a:spcPct val="95000"/>
                </a:lnSpc>
                <a:defRPr sz="1000" spc="9">
                  <a:solidFill>
                    <a:srgbClr val="FFFFFF"/>
                  </a:solidFill>
                  <a:latin typeface="Qualcomm Office Regular"/>
                  <a:ea typeface="Qualcomm Office Regular"/>
                  <a:cs typeface="Qualcomm Office Regular"/>
                  <a:sym typeface="Qualcomm Office Regular"/>
                </a:defRPr>
              </a:pPr>
              <a:r>
                <a:t>© 2013 QUALCOMM Incorporated and/or its subsidiaries. All Rights Reserved.</a:t>
              </a:r>
              <a:endParaRPr spc="8"/>
            </a:p>
            <a:p>
              <a:pPr lvl="1" indent="0" defTabSz="685800">
                <a:lnSpc>
                  <a:spcPct val="95000"/>
                </a:lnSpc>
                <a:defRPr sz="1000" spc="8">
                  <a:solidFill>
                    <a:srgbClr val="FFFFFF"/>
                  </a:solidFill>
                  <a:latin typeface="Qualcomm Office Regular"/>
                  <a:ea typeface="Qualcomm Office Regular"/>
                  <a:cs typeface="Qualcomm Office Regular"/>
                  <a:sym typeface="Qualcomm Office Regular"/>
                </a:defRPr>
              </a:pPr>
              <a:r>
                <a:t>Qualcomm is a trademark of Qualcomm Incorporated, registered in the United States and other countries. </a:t>
              </a:r>
              <a:br/>
              <a:r>
                <a:t>Other products and brand names may be trademarks or registered trademarks of their respective owners</a:t>
              </a:r>
            </a:p>
            <a:p>
              <a:pPr lvl="1" indent="0">
                <a:lnSpc>
                  <a:spcPct val="95000"/>
                </a:lnSpc>
                <a:defRPr sz="1000">
                  <a:solidFill>
                    <a:srgbClr val="FFFFFF"/>
                  </a:solidFill>
                  <a:latin typeface="Qualcomm Office Regular"/>
                  <a:ea typeface="Qualcomm Office Regular"/>
                  <a:cs typeface="Qualcomm Office Regular"/>
                  <a:sym typeface="Qualcomm Office Regular"/>
                </a:defRPr>
              </a:pP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References in this presentation to “Qualcomm” may mean Qualcomm Incorporated, Qualcomm Technologies, Inc., and/or other subsidiaries or business units within the Qualcomm corporate structure, as applicable. </a:t>
              </a: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a:t>
              </a: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including its semiconductor business.</a:t>
              </a:r>
            </a:p>
          </p:txBody>
        </p:sp>
        <p:sp>
          <p:nvSpPr>
            <p:cNvPr id="683" name="TextBox 93"/>
            <p:cNvSpPr txBox="1"/>
            <p:nvPr/>
          </p:nvSpPr>
          <p:spPr>
            <a:xfrm>
              <a:off x="0" y="0"/>
              <a:ext cx="6687840" cy="7137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nSpc>
                  <a:spcPct val="85000"/>
                </a:lnSpc>
                <a:defRPr sz="4100">
                  <a:solidFill>
                    <a:srgbClr val="FFFFFF"/>
                  </a:solidFill>
                  <a:latin typeface="Qualcomm Office Bold"/>
                  <a:ea typeface="Qualcomm Office Bold"/>
                  <a:cs typeface="Qualcomm Office Bold"/>
                  <a:sym typeface="Qualcomm Office Bold"/>
                </a:defRPr>
              </a:lvl1pPr>
            </a:lstStyle>
            <a:p>
              <a:r>
                <a:t>Thank you</a:t>
              </a:r>
            </a:p>
          </p:txBody>
        </p:sp>
      </p:grpSp>
      <p:grpSp>
        <p:nvGrpSpPr>
          <p:cNvPr id="693" name="Group 55"/>
          <p:cNvGrpSpPr/>
          <p:nvPr/>
        </p:nvGrpSpPr>
        <p:grpSpPr>
          <a:xfrm>
            <a:off x="421961" y="6445898"/>
            <a:ext cx="1370407" cy="224147"/>
            <a:chOff x="0" y="0"/>
            <a:chExt cx="1370406" cy="224145"/>
          </a:xfrm>
        </p:grpSpPr>
        <p:sp>
          <p:nvSpPr>
            <p:cNvPr id="685" name="Freeform 7"/>
            <p:cNvSpPr/>
            <p:nvPr/>
          </p:nvSpPr>
          <p:spPr>
            <a:xfrm>
              <a:off x="557805" y="37130"/>
              <a:ext cx="95647" cy="109256"/>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86" name="Freeform 8"/>
            <p:cNvSpPr/>
            <p:nvPr/>
          </p:nvSpPr>
          <p:spPr>
            <a:xfrm>
              <a:off x="0" y="0"/>
              <a:ext cx="251687" cy="22414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87" name="Freeform 9"/>
            <p:cNvSpPr/>
            <p:nvPr/>
          </p:nvSpPr>
          <p:spPr>
            <a:xfrm>
              <a:off x="273718" y="37130"/>
              <a:ext cx="106533" cy="109256"/>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88" name="Freeform 10"/>
            <p:cNvSpPr/>
            <p:nvPr/>
          </p:nvSpPr>
          <p:spPr>
            <a:xfrm>
              <a:off x="635566" y="33437"/>
              <a:ext cx="116383" cy="115865"/>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89" name="Freeform 11"/>
            <p:cNvSpPr/>
            <p:nvPr/>
          </p:nvSpPr>
          <p:spPr>
            <a:xfrm>
              <a:off x="741061" y="33437"/>
              <a:ext cx="154227" cy="1162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90" name="Freeform 12"/>
            <p:cNvSpPr/>
            <p:nvPr/>
          </p:nvSpPr>
          <p:spPr>
            <a:xfrm>
              <a:off x="391396" y="37714"/>
              <a:ext cx="155523" cy="108283"/>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91" name="Freeform 13"/>
            <p:cNvSpPr/>
            <p:nvPr/>
          </p:nvSpPr>
          <p:spPr>
            <a:xfrm>
              <a:off x="889666" y="36353"/>
              <a:ext cx="466663" cy="112566"/>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92" name="Freeform 14"/>
            <p:cNvSpPr/>
            <p:nvPr/>
          </p:nvSpPr>
          <p:spPr>
            <a:xfrm>
              <a:off x="1336192" y="38102"/>
              <a:ext cx="34215" cy="25274"/>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Tree>
    <p:extLst>
      <p:ext uri="{BB962C8B-B14F-4D97-AF65-F5344CB8AC3E}">
        <p14:creationId xmlns:p14="http://schemas.microsoft.com/office/powerpoint/2010/main" val="40741269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Title and Subtitle">
    <p:spTree>
      <p:nvGrpSpPr>
        <p:cNvPr id="1" name=""/>
        <p:cNvGrpSpPr/>
        <p:nvPr/>
      </p:nvGrpSpPr>
      <p:grpSpPr>
        <a:xfrm>
          <a:off x="0" y="0"/>
          <a:ext cx="0" cy="0"/>
          <a:chOff x="0" y="0"/>
          <a:chExt cx="0" cy="0"/>
        </a:xfrm>
      </p:grpSpPr>
      <p:sp>
        <p:nvSpPr>
          <p:cNvPr id="700"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701" name="Title Text"/>
          <p:cNvSpPr txBox="1">
            <a:spLocks noGrp="1"/>
          </p:cNvSpPr>
          <p:nvPr>
            <p:ph type="title"/>
          </p:nvPr>
        </p:nvSpPr>
        <p:spPr>
          <a:xfrm>
            <a:off x="283541" y="748160"/>
            <a:ext cx="11432978" cy="484748"/>
          </a:xfrm>
          <a:prstGeom prst="rect">
            <a:avLst/>
          </a:prstGeom>
        </p:spPr>
        <p:txBody>
          <a:bodyPr lIns="34290" tIns="34290" rIns="34290" bIns="34290" anchor="ctr">
            <a:normAutofit/>
          </a:bodyPr>
          <a:lstStyle>
            <a:lvl1pPr defTabSz="685800">
              <a:lnSpc>
                <a:spcPct val="75000"/>
              </a:lnSpc>
              <a:defRPr sz="3600">
                <a:solidFill>
                  <a:srgbClr val="595959"/>
                </a:solidFill>
                <a:latin typeface="Qualcomm Office Regular"/>
                <a:ea typeface="Qualcomm Office Regular"/>
                <a:cs typeface="Qualcomm Office Regular"/>
                <a:sym typeface="Qualcomm Office Regular"/>
              </a:defRPr>
            </a:lvl1pPr>
          </a:lstStyle>
          <a:p>
            <a:r>
              <a:t>Title Text</a:t>
            </a:r>
          </a:p>
        </p:txBody>
      </p:sp>
      <p:sp>
        <p:nvSpPr>
          <p:cNvPr id="702" name="Body Level One…"/>
          <p:cNvSpPr txBox="1">
            <a:spLocks noGrp="1"/>
          </p:cNvSpPr>
          <p:nvPr>
            <p:ph type="body" sz="quarter" idx="1"/>
          </p:nvPr>
        </p:nvSpPr>
        <p:spPr>
          <a:xfrm>
            <a:off x="491225" y="1069850"/>
            <a:ext cx="11190237" cy="431657"/>
          </a:xfrm>
          <a:prstGeom prst="rect">
            <a:avLst/>
          </a:prstGeom>
        </p:spPr>
        <p:txBody>
          <a:bodyPr lIns="34290" tIns="34290" rIns="34290" bIns="34290">
            <a:normAutofit/>
          </a:bodyPr>
          <a:lstStyle>
            <a:lvl1pPr marL="0" indent="0" defTabSz="685800">
              <a:lnSpc>
                <a:spcPct val="94000"/>
              </a:lnSpc>
              <a:spcBef>
                <a:spcPts val="400"/>
              </a:spcBef>
              <a:buClrTx/>
              <a:buSzTx/>
              <a:buFontTx/>
              <a:buNone/>
              <a:defRPr sz="1800">
                <a:solidFill>
                  <a:srgbClr val="EABD00"/>
                </a:solidFill>
                <a:latin typeface="Qualcomm Office Regular"/>
                <a:ea typeface="Qualcomm Office Regular"/>
                <a:cs typeface="Qualcomm Office Regular"/>
                <a:sym typeface="Qualcomm Office Regular"/>
              </a:defRPr>
            </a:lvl1pPr>
            <a:lvl2pPr marL="0" indent="342900" defTabSz="685800">
              <a:lnSpc>
                <a:spcPct val="94000"/>
              </a:lnSpc>
              <a:spcBef>
                <a:spcPts val="400"/>
              </a:spcBef>
              <a:buClrTx/>
              <a:buSzTx/>
              <a:buFontTx/>
              <a:buNone/>
              <a:defRPr sz="1800">
                <a:solidFill>
                  <a:srgbClr val="EABD00"/>
                </a:solidFill>
                <a:latin typeface="Qualcomm Office Regular"/>
                <a:ea typeface="Qualcomm Office Regular"/>
                <a:cs typeface="Qualcomm Office Regular"/>
                <a:sym typeface="Qualcomm Office Regular"/>
              </a:defRPr>
            </a:lvl2pPr>
            <a:lvl3pPr marL="0" indent="685800" defTabSz="685800">
              <a:lnSpc>
                <a:spcPct val="94000"/>
              </a:lnSpc>
              <a:spcBef>
                <a:spcPts val="400"/>
              </a:spcBef>
              <a:buClrTx/>
              <a:buSzTx/>
              <a:buFontTx/>
              <a:buNone/>
              <a:defRPr sz="1800">
                <a:solidFill>
                  <a:srgbClr val="EABD00"/>
                </a:solidFill>
                <a:latin typeface="Qualcomm Office Regular"/>
                <a:ea typeface="Qualcomm Office Regular"/>
                <a:cs typeface="Qualcomm Office Regular"/>
                <a:sym typeface="Qualcomm Office Regular"/>
              </a:defRPr>
            </a:lvl3pPr>
            <a:lvl4pPr marL="0" indent="1028700" defTabSz="685800">
              <a:lnSpc>
                <a:spcPct val="94000"/>
              </a:lnSpc>
              <a:spcBef>
                <a:spcPts val="400"/>
              </a:spcBef>
              <a:buClrTx/>
              <a:buSzTx/>
              <a:buFontTx/>
              <a:buNone/>
              <a:defRPr sz="1800">
                <a:solidFill>
                  <a:srgbClr val="EABD00"/>
                </a:solidFill>
                <a:latin typeface="Qualcomm Office Regular"/>
                <a:ea typeface="Qualcomm Office Regular"/>
                <a:cs typeface="Qualcomm Office Regular"/>
                <a:sym typeface="Qualcomm Office Regular"/>
              </a:defRPr>
            </a:lvl4pPr>
            <a:lvl5pPr indent="1371600" defTabSz="685800">
              <a:lnSpc>
                <a:spcPct val="94000"/>
              </a:lnSpc>
              <a:spcBef>
                <a:spcPts val="400"/>
              </a:spcBef>
              <a:buClrTx/>
              <a:buSzTx/>
              <a:buFontTx/>
              <a:buNone/>
              <a:defRPr sz="1800">
                <a:solidFill>
                  <a:srgbClr val="EABD00"/>
                </a:solidFill>
                <a:latin typeface="Qualcomm Office Regular"/>
                <a:ea typeface="Qualcomm Office Regular"/>
                <a:cs typeface="Qualcomm Office Regular"/>
                <a:sym typeface="Qualcomm Office Regular"/>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70148354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Three Column Content">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7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32" name="Title Text"/>
          <p:cNvSpPr txBox="1">
            <a:spLocks noGrp="1"/>
          </p:cNvSpPr>
          <p:nvPr>
            <p:ph type="title"/>
          </p:nvPr>
        </p:nvSpPr>
        <p:spPr>
          <a:xfrm>
            <a:off x="472173" y="575560"/>
            <a:ext cx="11210240" cy="429029"/>
          </a:xfrm>
          <a:prstGeom prst="rect">
            <a:avLst/>
          </a:prstGeom>
        </p:spPr>
        <p:txBody>
          <a:bodyPr>
            <a:normAutofit/>
          </a:bodyPr>
          <a:lstStyle/>
          <a:p>
            <a:r>
              <a:t>Title Text</a:t>
            </a:r>
          </a:p>
        </p:txBody>
      </p:sp>
      <p:sp>
        <p:nvSpPr>
          <p:cNvPr id="733" name="Body Level One…"/>
          <p:cNvSpPr txBox="1">
            <a:spLocks noGrp="1"/>
          </p:cNvSpPr>
          <p:nvPr>
            <p:ph type="body" sz="quarter" idx="1"/>
          </p:nvPr>
        </p:nvSpPr>
        <p:spPr>
          <a:xfrm>
            <a:off x="475983" y="1713452"/>
            <a:ext cx="3587383" cy="4635501"/>
          </a:xfrm>
          <a:prstGeom prst="rect">
            <a:avLst/>
          </a:prstGeom>
        </p:spPr>
        <p:txBody>
          <a:bodyPr>
            <a:normAutofit/>
          </a:bodyPr>
          <a:lstStyle>
            <a:lvl1pPr marL="0" indent="0">
              <a:lnSpc>
                <a:spcPct val="98000"/>
              </a:lnSpc>
              <a:spcBef>
                <a:spcPts val="1800"/>
              </a:spcBef>
              <a:buClrTx/>
              <a:buFont typeface="Microsoft Sans Serif"/>
              <a:buChar char="​"/>
              <a:defRPr sz="2800"/>
            </a:lvl1pPr>
            <a:lvl2pPr marL="0" indent="0">
              <a:lnSpc>
                <a:spcPct val="98000"/>
              </a:lnSpc>
              <a:spcBef>
                <a:spcPts val="1800"/>
              </a:spcBef>
              <a:buClrTx/>
              <a:buFont typeface="Microsoft Sans Serif"/>
              <a:buChar char="​"/>
              <a:defRPr sz="2800"/>
            </a:lvl2pPr>
            <a:lvl3pPr marL="0" indent="0">
              <a:lnSpc>
                <a:spcPct val="98000"/>
              </a:lnSpc>
              <a:spcBef>
                <a:spcPts val="1800"/>
              </a:spcBef>
              <a:buClrTx/>
              <a:buFont typeface="Microsoft Sans Serif"/>
              <a:buChar char="​"/>
              <a:defRPr sz="2800"/>
            </a:lvl3pPr>
            <a:lvl4pPr marL="230717" indent="-230717">
              <a:lnSpc>
                <a:spcPct val="98000"/>
              </a:lnSpc>
              <a:spcBef>
                <a:spcPts val="1800"/>
              </a:spcBef>
              <a:buClrTx/>
              <a:buFont typeface="Microsoft Sans Serif"/>
              <a:buChar char="•"/>
              <a:defRPr sz="2800"/>
            </a:lvl4pPr>
            <a:lvl5pPr marL="394758" indent="-220133">
              <a:lnSpc>
                <a:spcPct val="98000"/>
              </a:lnSpc>
              <a:spcBef>
                <a:spcPts val="1800"/>
              </a:spcBef>
              <a:buClrTx/>
              <a:buFont typeface="Microsoft Sans Seri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34" name="Text Placeholder 2"/>
          <p:cNvSpPr>
            <a:spLocks noGrp="1"/>
          </p:cNvSpPr>
          <p:nvPr>
            <p:ph type="body" sz="quarter" idx="13"/>
          </p:nvPr>
        </p:nvSpPr>
        <p:spPr>
          <a:xfrm>
            <a:off x="479792" y="1132231"/>
            <a:ext cx="11202621" cy="431658"/>
          </a:xfrm>
          <a:prstGeom prst="rect">
            <a:avLst/>
          </a:prstGeom>
        </p:spPr>
        <p:txBody>
          <a:bodyPr>
            <a:normAutofit/>
          </a:bodyPr>
          <a:lstStyle/>
          <a:p>
            <a:pPr marL="0" indent="0">
              <a:lnSpc>
                <a:spcPct val="83000"/>
              </a:lnSpc>
              <a:spcBef>
                <a:spcPts val="1800"/>
              </a:spcBef>
              <a:buClrTx/>
              <a:buSzTx/>
              <a:buFontTx/>
              <a:buNone/>
              <a:defRPr sz="2400">
                <a:solidFill>
                  <a:srgbClr val="5EBFB8"/>
                </a:solidFill>
              </a:defRPr>
            </a:pPr>
            <a:endParaRPr/>
          </a:p>
        </p:txBody>
      </p:sp>
      <p:sp>
        <p:nvSpPr>
          <p:cNvPr id="735" name="Footer Placeholder 4"/>
          <p:cNvSpPr txBox="1"/>
          <p:nvPr/>
        </p:nvSpPr>
        <p:spPr>
          <a:xfrm>
            <a:off x="4038600" y="6404292"/>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Qualcomm Proprietary and Confidential</a:t>
            </a:r>
          </a:p>
        </p:txBody>
      </p:sp>
    </p:spTree>
    <p:extLst>
      <p:ext uri="{BB962C8B-B14F-4D97-AF65-F5344CB8AC3E}">
        <p14:creationId xmlns:p14="http://schemas.microsoft.com/office/powerpoint/2010/main" val="275461205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2_Title and Subtitle">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7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43" name="Title Text"/>
          <p:cNvSpPr txBox="1">
            <a:spLocks noGrp="1"/>
          </p:cNvSpPr>
          <p:nvPr>
            <p:ph type="title"/>
          </p:nvPr>
        </p:nvSpPr>
        <p:spPr>
          <a:xfrm>
            <a:off x="472173" y="575576"/>
            <a:ext cx="11210240" cy="429028"/>
          </a:xfrm>
          <a:prstGeom prst="rect">
            <a:avLst/>
          </a:prstGeom>
        </p:spPr>
        <p:txBody>
          <a:bodyPr>
            <a:normAutofit/>
          </a:bodyPr>
          <a:lstStyle/>
          <a:p>
            <a:r>
              <a:t>Title Text</a:t>
            </a:r>
          </a:p>
        </p:txBody>
      </p:sp>
      <p:sp>
        <p:nvSpPr>
          <p:cNvPr id="744" name="Body Level One…"/>
          <p:cNvSpPr txBox="1">
            <a:spLocks noGrp="1"/>
          </p:cNvSpPr>
          <p:nvPr>
            <p:ph type="body" sz="quarter" idx="1"/>
          </p:nvPr>
        </p:nvSpPr>
        <p:spPr>
          <a:xfrm>
            <a:off x="479793" y="1132231"/>
            <a:ext cx="11202620" cy="431658"/>
          </a:xfrm>
          <a:prstGeom prst="rect">
            <a:avLst/>
          </a:prstGeom>
        </p:spPr>
        <p:txBody>
          <a:bodyPr>
            <a:normAutofit/>
          </a:bodyPr>
          <a:lstStyle>
            <a:lvl1pPr marL="0" indent="0">
              <a:lnSpc>
                <a:spcPct val="83000"/>
              </a:lnSpc>
              <a:spcBef>
                <a:spcPts val="1800"/>
              </a:spcBef>
              <a:buClrTx/>
              <a:buSzTx/>
              <a:buFontTx/>
              <a:buNone/>
              <a:defRPr sz="2400">
                <a:solidFill>
                  <a:srgbClr val="5EBFB8"/>
                </a:solidFill>
              </a:defRPr>
            </a:lvl1pPr>
            <a:lvl2pPr marL="0" indent="457200">
              <a:lnSpc>
                <a:spcPct val="83000"/>
              </a:lnSpc>
              <a:spcBef>
                <a:spcPts val="1800"/>
              </a:spcBef>
              <a:buClrTx/>
              <a:buSzTx/>
              <a:buFontTx/>
              <a:buNone/>
              <a:defRPr sz="2400">
                <a:solidFill>
                  <a:srgbClr val="5EBFB8"/>
                </a:solidFill>
              </a:defRPr>
            </a:lvl2pPr>
            <a:lvl3pPr marL="0" indent="914400">
              <a:lnSpc>
                <a:spcPct val="83000"/>
              </a:lnSpc>
              <a:spcBef>
                <a:spcPts val="1800"/>
              </a:spcBef>
              <a:buClrTx/>
              <a:buSzTx/>
              <a:buFontTx/>
              <a:buNone/>
              <a:defRPr sz="2400">
                <a:solidFill>
                  <a:srgbClr val="5EBFB8"/>
                </a:solidFill>
              </a:defRPr>
            </a:lvl3pPr>
            <a:lvl4pPr marL="0" indent="1371600">
              <a:lnSpc>
                <a:spcPct val="83000"/>
              </a:lnSpc>
              <a:spcBef>
                <a:spcPts val="1800"/>
              </a:spcBef>
              <a:buClrTx/>
              <a:buSzTx/>
              <a:buFontTx/>
              <a:buNone/>
              <a:defRPr sz="2400">
                <a:solidFill>
                  <a:srgbClr val="5EBFB8"/>
                </a:solidFill>
              </a:defRPr>
            </a:lvl4pPr>
            <a:lvl5pPr indent="1828800">
              <a:lnSpc>
                <a:spcPct val="83000"/>
              </a:lnSpc>
              <a:spcBef>
                <a:spcPts val="1800"/>
              </a:spcBef>
              <a:buClrTx/>
              <a:buSzTx/>
              <a:buFontTx/>
              <a:buNone/>
              <a:defRPr sz="2400">
                <a:solidFill>
                  <a:srgbClr val="5EBFB8"/>
                </a:solidFill>
              </a:defRPr>
            </a:lvl5pPr>
          </a:lstStyle>
          <a:p>
            <a:r>
              <a:t>Body Level One</a:t>
            </a:r>
          </a:p>
          <a:p>
            <a:pPr lvl="1"/>
            <a:r>
              <a:t>Body Level Two</a:t>
            </a:r>
          </a:p>
          <a:p>
            <a:pPr lvl="2"/>
            <a:r>
              <a:t>Body Level Three</a:t>
            </a:r>
          </a:p>
          <a:p>
            <a:pPr lvl="3"/>
            <a:r>
              <a:t>Body Level Four</a:t>
            </a:r>
          </a:p>
          <a:p>
            <a:pPr lvl="4"/>
            <a:r>
              <a:t>Body Level Five</a:t>
            </a:r>
          </a:p>
        </p:txBody>
      </p:sp>
      <p:sp>
        <p:nvSpPr>
          <p:cNvPr id="745" name="Footer Placeholder 4"/>
          <p:cNvSpPr txBox="1"/>
          <p:nvPr/>
        </p:nvSpPr>
        <p:spPr>
          <a:xfrm>
            <a:off x="4038600" y="6600234"/>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Qualcomm Proprietary and Confidential</a:t>
            </a:r>
          </a:p>
        </p:txBody>
      </p:sp>
    </p:spTree>
    <p:extLst>
      <p:ext uri="{BB962C8B-B14F-4D97-AF65-F5344CB8AC3E}">
        <p14:creationId xmlns:p14="http://schemas.microsoft.com/office/powerpoint/2010/main" val="125450864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Blank">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7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53" name="Footer Placeholder 4"/>
          <p:cNvSpPr txBox="1"/>
          <p:nvPr/>
        </p:nvSpPr>
        <p:spPr>
          <a:xfrm>
            <a:off x="4038600" y="6589348"/>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Qualcomm Proprietary and Confidential</a:t>
            </a:r>
          </a:p>
        </p:txBody>
      </p:sp>
    </p:spTree>
    <p:extLst>
      <p:ext uri="{BB962C8B-B14F-4D97-AF65-F5344CB8AC3E}">
        <p14:creationId xmlns:p14="http://schemas.microsoft.com/office/powerpoint/2010/main" val="208231556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Title Slide with Photo">
    <p:bg>
      <p:bgPr>
        <a:solidFill>
          <a:srgbClr val="000000"/>
        </a:solidFill>
        <a:effectLst/>
      </p:bgPr>
    </p:bg>
    <p:spTree>
      <p:nvGrpSpPr>
        <p:cNvPr id="1" name=""/>
        <p:cNvGrpSpPr/>
        <p:nvPr/>
      </p:nvGrpSpPr>
      <p:grpSpPr>
        <a:xfrm>
          <a:off x="0" y="0"/>
          <a:ext cx="0" cy="0"/>
          <a:chOff x="0" y="0"/>
          <a:chExt cx="0" cy="0"/>
        </a:xfrm>
      </p:grpSpPr>
      <p:sp>
        <p:nvSpPr>
          <p:cNvPr id="760"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761"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62"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75828395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Title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grpSp>
        <p:nvGrpSpPr>
          <p:cNvPr id="791" name="Group 3"/>
          <p:cNvGrpSpPr/>
          <p:nvPr/>
        </p:nvGrpSpPr>
        <p:grpSpPr>
          <a:xfrm>
            <a:off x="5654841" y="516899"/>
            <a:ext cx="6014501" cy="5837872"/>
            <a:chOff x="0" y="0"/>
            <a:chExt cx="6014499" cy="5837871"/>
          </a:xfrm>
        </p:grpSpPr>
        <p:sp>
          <p:nvSpPr>
            <p:cNvPr id="769" name="Freeform 94"/>
            <p:cNvSpPr/>
            <p:nvPr/>
          </p:nvSpPr>
          <p:spPr>
            <a:xfrm>
              <a:off x="468978" y="4508590"/>
              <a:ext cx="2346417"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0" name="Freeform 95"/>
            <p:cNvSpPr/>
            <p:nvPr/>
          </p:nvSpPr>
          <p:spPr>
            <a:xfrm>
              <a:off x="2005340" y="4155333"/>
              <a:ext cx="773511"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1" name="Freeform 96"/>
            <p:cNvSpPr/>
            <p:nvPr/>
          </p:nvSpPr>
          <p:spPr>
            <a:xfrm>
              <a:off x="324326" y="4169038"/>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2" name="Freeform 97"/>
            <p:cNvSpPr/>
            <p:nvPr/>
          </p:nvSpPr>
          <p:spPr>
            <a:xfrm>
              <a:off x="997052" y="2183116"/>
              <a:ext cx="2753949" cy="2757910"/>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8"/>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3" name="Freeform 98"/>
            <p:cNvSpPr/>
            <p:nvPr/>
          </p:nvSpPr>
          <p:spPr>
            <a:xfrm>
              <a:off x="3578245" y="3336143"/>
              <a:ext cx="85270" cy="73089"/>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4" name="Freeform 99"/>
            <p:cNvSpPr/>
            <p:nvPr/>
          </p:nvSpPr>
          <p:spPr>
            <a:xfrm>
              <a:off x="2871733"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5" name="Freeform 100"/>
            <p:cNvSpPr/>
            <p:nvPr/>
          </p:nvSpPr>
          <p:spPr>
            <a:xfrm>
              <a:off x="2850415" y="2375347"/>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6"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7" name="Freeform 102"/>
            <p:cNvSpPr/>
            <p:nvPr/>
          </p:nvSpPr>
          <p:spPr>
            <a:xfrm>
              <a:off x="2868687" y="1149605"/>
              <a:ext cx="2296169" cy="2317488"/>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8" name="Freeform 103"/>
            <p:cNvSpPr/>
            <p:nvPr/>
          </p:nvSpPr>
          <p:spPr>
            <a:xfrm>
              <a:off x="3776191" y="3390958"/>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9" name="Freeform 104"/>
            <p:cNvSpPr/>
            <p:nvPr/>
          </p:nvSpPr>
          <p:spPr>
            <a:xfrm>
              <a:off x="2591563" y="886187"/>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0"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1" name="Freeform 106"/>
            <p:cNvSpPr/>
            <p:nvPr/>
          </p:nvSpPr>
          <p:spPr>
            <a:xfrm>
              <a:off x="4006113" y="295396"/>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9"/>
                    <a:pt x="21058" y="20091"/>
                  </a:cubicBezTo>
                  <a:cubicBezTo>
                    <a:pt x="21600" y="20091"/>
                    <a:pt x="21600" y="20091"/>
                    <a:pt x="21600" y="20091"/>
                  </a:cubicBezTo>
                  <a:cubicBezTo>
                    <a:pt x="21600" y="20239"/>
                    <a:pt x="21600" y="20386"/>
                    <a:pt x="21600" y="20533"/>
                  </a:cubicBezTo>
                  <a:cubicBezTo>
                    <a:pt x="21600" y="20901"/>
                    <a:pt x="21600" y="21232"/>
                    <a:pt x="21600"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2" name="Freeform 107"/>
            <p:cNvSpPr/>
            <p:nvPr/>
          </p:nvSpPr>
          <p:spPr>
            <a:xfrm>
              <a:off x="1702331" y="0"/>
              <a:ext cx="2303783" cy="2306828"/>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7"/>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7"/>
                    <a:pt x="9821" y="4084"/>
                    <a:pt x="9450" y="4354"/>
                  </a:cubicBezTo>
                  <a:moveTo>
                    <a:pt x="7864" y="5602"/>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2"/>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2"/>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2"/>
                    <a:pt x="4253" y="8741"/>
                  </a:cubicBezTo>
                  <a:cubicBezTo>
                    <a:pt x="4658" y="9045"/>
                    <a:pt x="4658" y="9045"/>
                    <a:pt x="4658" y="9045"/>
                  </a:cubicBezTo>
                  <a:cubicBezTo>
                    <a:pt x="4388" y="9382"/>
                    <a:pt x="4118" y="9754"/>
                    <a:pt x="3881" y="10125"/>
                  </a:cubicBezTo>
                  <a:moveTo>
                    <a:pt x="2869" y="11880"/>
                  </a:moveTo>
                  <a:cubicBezTo>
                    <a:pt x="2430" y="11677"/>
                    <a:pt x="2430" y="11677"/>
                    <a:pt x="2430" y="11677"/>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2"/>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2"/>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3"/>
                    <a:pt x="203" y="18630"/>
                    <a:pt x="270" y="18158"/>
                  </a:cubicBezTo>
                  <a:cubicBezTo>
                    <a:pt x="743" y="18259"/>
                    <a:pt x="743" y="18259"/>
                    <a:pt x="743" y="18259"/>
                  </a:cubicBezTo>
                  <a:cubicBezTo>
                    <a:pt x="675" y="18697"/>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3" name="Freeform 108"/>
            <p:cNvSpPr/>
            <p:nvPr/>
          </p:nvSpPr>
          <p:spPr>
            <a:xfrm>
              <a:off x="1706899"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4" name="Freeform 109"/>
            <p:cNvSpPr/>
            <p:nvPr/>
          </p:nvSpPr>
          <p:spPr>
            <a:xfrm>
              <a:off x="3422934" y="4490318"/>
              <a:ext cx="583179" cy="121814"/>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5"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6"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7" name="Freeform 112"/>
            <p:cNvSpPr/>
            <p:nvPr/>
          </p:nvSpPr>
          <p:spPr>
            <a:xfrm>
              <a:off x="-1" y="3387914"/>
              <a:ext cx="915119" cy="609064"/>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8" name="Freeform 113"/>
            <p:cNvSpPr/>
            <p:nvPr/>
          </p:nvSpPr>
          <p:spPr>
            <a:xfrm>
              <a:off x="4045023" y="2068407"/>
              <a:ext cx="223942"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9" name="Freeform 114"/>
            <p:cNvSpPr/>
            <p:nvPr/>
          </p:nvSpPr>
          <p:spPr>
            <a:xfrm>
              <a:off x="3224989" y="1563612"/>
              <a:ext cx="1557947"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90" name="Freeform 115"/>
            <p:cNvSpPr/>
            <p:nvPr/>
          </p:nvSpPr>
          <p:spPr>
            <a:xfrm>
              <a:off x="245147" y="3636107"/>
              <a:ext cx="107913" cy="107913"/>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792"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793"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802" name="Group 6"/>
          <p:cNvGrpSpPr/>
          <p:nvPr/>
        </p:nvGrpSpPr>
        <p:grpSpPr>
          <a:xfrm>
            <a:off x="495299" y="697380"/>
            <a:ext cx="2263943" cy="493726"/>
            <a:chOff x="0" y="0"/>
            <a:chExt cx="2263942" cy="493724"/>
          </a:xfrm>
        </p:grpSpPr>
        <p:sp>
          <p:nvSpPr>
            <p:cNvPr id="794" name="Freeform 7"/>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795" name="Freeform 8"/>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796" name="Freeform 9"/>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797" name="Freeform 10"/>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798" name="Freeform 11"/>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799" name="Freeform 12"/>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00" name="Freeform 13"/>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01" name="Freeform 14"/>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803" name="Straight Connector 15"/>
          <p:cNvSpPr/>
          <p:nvPr/>
        </p:nvSpPr>
        <p:spPr>
          <a:xfrm>
            <a:off x="531494" y="4616908"/>
            <a:ext cx="1590676" cy="1"/>
          </a:xfrm>
          <a:prstGeom prst="line">
            <a:avLst/>
          </a:prstGeom>
          <a:ln w="76200" cap="rnd">
            <a:solidFill>
              <a:srgbClr val="B881C1"/>
            </a:solidFill>
          </a:ln>
        </p:spPr>
        <p:txBody>
          <a:bodyPr lIns="45719" rIns="45719"/>
          <a:lstStyle/>
          <a:p>
            <a:endParaRPr/>
          </a:p>
        </p:txBody>
      </p:sp>
      <p:sp>
        <p:nvSpPr>
          <p:cNvPr id="804"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61634173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Segue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811" name="Straight Connector 36"/>
          <p:cNvSpPr/>
          <p:nvPr/>
        </p:nvSpPr>
        <p:spPr>
          <a:xfrm>
            <a:off x="529590" y="5186722"/>
            <a:ext cx="641985" cy="1"/>
          </a:xfrm>
          <a:prstGeom prst="line">
            <a:avLst/>
          </a:prstGeom>
          <a:ln w="76200" cap="rnd">
            <a:solidFill>
              <a:srgbClr val="B881C1"/>
            </a:solidFill>
          </a:ln>
        </p:spPr>
        <p:txBody>
          <a:bodyPr lIns="45719" rIns="45719"/>
          <a:lstStyle/>
          <a:p>
            <a:endParaRPr/>
          </a:p>
        </p:txBody>
      </p:sp>
      <p:sp>
        <p:nvSpPr>
          <p:cNvPr id="812" name="Title Text"/>
          <p:cNvSpPr txBox="1">
            <a:spLocks noGrp="1"/>
          </p:cNvSpPr>
          <p:nvPr>
            <p:ph type="title"/>
          </p:nvPr>
        </p:nvSpPr>
        <p:spPr>
          <a:xfrm>
            <a:off x="464552" y="1706563"/>
            <a:ext cx="5479048" cy="3231161"/>
          </a:xfrm>
          <a:prstGeom prst="rect">
            <a:avLst/>
          </a:prstGeom>
        </p:spPr>
        <p:txBody>
          <a:bodyPr>
            <a:normAutofit/>
          </a:bodyPr>
          <a:lstStyle>
            <a:lvl1pPr>
              <a:defRPr sz="4800">
                <a:solidFill>
                  <a:srgbClr val="FFFFFF"/>
                </a:solidFill>
              </a:defRPr>
            </a:lvl1pPr>
          </a:lstStyle>
          <a:p>
            <a:r>
              <a:t>Title Text</a:t>
            </a:r>
          </a:p>
        </p:txBody>
      </p:sp>
      <p:sp>
        <p:nvSpPr>
          <p:cNvPr id="813"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14"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032904829"/>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Big Statement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821"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822" name="Title Text"/>
          <p:cNvSpPr txBox="1">
            <a:spLocks noGrp="1"/>
          </p:cNvSpPr>
          <p:nvPr>
            <p:ph type="title"/>
          </p:nvPr>
        </p:nvSpPr>
        <p:spPr>
          <a:xfrm>
            <a:off x="449313" y="1706564"/>
            <a:ext cx="6428985" cy="2258095"/>
          </a:xfrm>
          <a:prstGeom prst="rect">
            <a:avLst/>
          </a:prstGeom>
        </p:spPr>
        <p:txBody>
          <a:bodyPr>
            <a:normAutofit/>
          </a:bodyPr>
          <a:lstStyle>
            <a:lvl1pPr>
              <a:defRPr sz="6800">
                <a:solidFill>
                  <a:srgbClr val="FFFFFF"/>
                </a:solidFill>
              </a:defRPr>
            </a:lvl1pPr>
          </a:lstStyle>
          <a:p>
            <a:r>
              <a:t>Title Text</a:t>
            </a:r>
          </a:p>
        </p:txBody>
      </p:sp>
      <p:sp>
        <p:nvSpPr>
          <p:cNvPr id="823" name="Straight Connector 46"/>
          <p:cNvSpPr/>
          <p:nvPr/>
        </p:nvSpPr>
        <p:spPr>
          <a:xfrm>
            <a:off x="529590" y="4157071"/>
            <a:ext cx="641985" cy="1"/>
          </a:xfrm>
          <a:prstGeom prst="line">
            <a:avLst/>
          </a:prstGeom>
          <a:ln w="76200" cap="rnd">
            <a:solidFill>
              <a:srgbClr val="B881C1"/>
            </a:solidFill>
          </a:ln>
        </p:spPr>
        <p:txBody>
          <a:bodyPr lIns="45719" rIns="45719"/>
          <a:lstStyle/>
          <a:p>
            <a:endParaRPr/>
          </a:p>
        </p:txBody>
      </p:sp>
      <p:sp>
        <p:nvSpPr>
          <p:cNvPr id="824"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90905918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_Quote Violet">
    <p:bg>
      <p:bgPr>
        <a:gradFill flip="none" rotWithShape="1">
          <a:gsLst>
            <a:gs pos="1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832"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3" name="Straight Connector 19"/>
          <p:cNvSpPr/>
          <p:nvPr/>
        </p:nvSpPr>
        <p:spPr>
          <a:xfrm>
            <a:off x="529590" y="1746293"/>
            <a:ext cx="641985" cy="1"/>
          </a:xfrm>
          <a:prstGeom prst="line">
            <a:avLst/>
          </a:prstGeom>
          <a:ln w="76200" cap="rnd">
            <a:solidFill>
              <a:srgbClr val="B881C1"/>
            </a:solidFill>
          </a:ln>
        </p:spPr>
        <p:txBody>
          <a:bodyPr lIns="45719" rIns="45719"/>
          <a:lstStyle/>
          <a:p>
            <a:endParaRPr/>
          </a:p>
        </p:txBody>
      </p:sp>
      <p:sp>
        <p:nvSpPr>
          <p:cNvPr id="834"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55662351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A7A73-39E2-4C55-B7E9-F9C1404563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BABBCE-2F46-4D17-819F-C64A11F245A9}"/>
              </a:ext>
            </a:extLst>
          </p:cNvPr>
          <p:cNvSpPr>
            <a:spLocks noGrp="1"/>
          </p:cNvSpPr>
          <p:nvPr>
            <p:ph type="dt" sz="half" idx="10"/>
          </p:nvPr>
        </p:nvSpPr>
        <p:spPr/>
        <p:txBody>
          <a:bodyPr/>
          <a:lstStyle/>
          <a:p>
            <a:fld id="{B3F42807-23F8-4AF9-AEB9-9C67461C1A20}" type="datetimeFigureOut">
              <a:rPr lang="en-US" smtClean="0"/>
              <a:t>11/4/2021</a:t>
            </a:fld>
            <a:endParaRPr lang="en-US"/>
          </a:p>
        </p:txBody>
      </p:sp>
      <p:sp>
        <p:nvSpPr>
          <p:cNvPr id="4" name="Footer Placeholder 3">
            <a:extLst>
              <a:ext uri="{FF2B5EF4-FFF2-40B4-BE49-F238E27FC236}">
                <a16:creationId xmlns:a16="http://schemas.microsoft.com/office/drawing/2014/main" id="{273938A4-D415-4A31-86C6-96701C7449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ED1FA3-D6EE-4290-A348-27B773BF088D}"/>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23093533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Thank You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841" name="TextBox 27"/>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842" name="Freeform 28"/>
          <p:cNvSpPr/>
          <p:nvPr/>
        </p:nvSpPr>
        <p:spPr>
          <a:xfrm>
            <a:off x="7143760" y="-571499"/>
            <a:ext cx="6630687" cy="4869054"/>
          </a:xfrm>
          <a:custGeom>
            <a:avLst/>
            <a:gdLst/>
            <a:ahLst/>
            <a:cxnLst>
              <a:cxn ang="0">
                <a:pos x="wd2" y="hd2"/>
              </a:cxn>
              <a:cxn ang="5400000">
                <a:pos x="wd2" y="hd2"/>
              </a:cxn>
              <a:cxn ang="10800000">
                <a:pos x="wd2" y="hd2"/>
              </a:cxn>
              <a:cxn ang="16200000">
                <a:pos x="wd2" y="hd2"/>
              </a:cxn>
            </a:cxnLst>
            <a:rect l="0" t="0" r="r" b="b"/>
            <a:pathLst>
              <a:path w="21600" h="21600" extrusionOk="0">
                <a:moveTo>
                  <a:pt x="18439" y="11680"/>
                </a:moveTo>
                <a:cubicBezTo>
                  <a:pt x="18615" y="10960"/>
                  <a:pt x="18673" y="10160"/>
                  <a:pt x="18673" y="9280"/>
                </a:cubicBezTo>
                <a:cubicBezTo>
                  <a:pt x="18673" y="4160"/>
                  <a:pt x="15629" y="0"/>
                  <a:pt x="11883" y="0"/>
                </a:cubicBezTo>
                <a:cubicBezTo>
                  <a:pt x="8195" y="0"/>
                  <a:pt x="5210" y="3920"/>
                  <a:pt x="5034" y="8880"/>
                </a:cubicBezTo>
                <a:cubicBezTo>
                  <a:pt x="4917" y="8800"/>
                  <a:pt x="4800" y="8800"/>
                  <a:pt x="4683" y="8800"/>
                </a:cubicBezTo>
                <a:cubicBezTo>
                  <a:pt x="2107" y="8800"/>
                  <a:pt x="0" y="11680"/>
                  <a:pt x="0" y="15200"/>
                </a:cubicBezTo>
                <a:cubicBezTo>
                  <a:pt x="0" y="18560"/>
                  <a:pt x="1932" y="21360"/>
                  <a:pt x="4332" y="21600"/>
                </a:cubicBezTo>
                <a:cubicBezTo>
                  <a:pt x="4332" y="21600"/>
                  <a:pt x="4332" y="21600"/>
                  <a:pt x="4332" y="21600"/>
                </a:cubicBezTo>
                <a:cubicBezTo>
                  <a:pt x="17971" y="21600"/>
                  <a:pt x="17971" y="21600"/>
                  <a:pt x="17971" y="21600"/>
                </a:cubicBezTo>
                <a:cubicBezTo>
                  <a:pt x="19961" y="21600"/>
                  <a:pt x="21600" y="19360"/>
                  <a:pt x="21600" y="16640"/>
                </a:cubicBezTo>
                <a:cubicBezTo>
                  <a:pt x="21600" y="14080"/>
                  <a:pt x="20254" y="12000"/>
                  <a:pt x="18439" y="11680"/>
                </a:cubicBezTo>
              </a:path>
            </a:pathLst>
          </a:custGeom>
          <a:solidFill>
            <a:srgbClr val="5C3162">
              <a:alpha val="30000"/>
            </a:srgbClr>
          </a:solidFill>
          <a:ln w="12700">
            <a:miter lim="400000"/>
          </a:ln>
        </p:spPr>
        <p:txBody>
          <a:bodyPr lIns="45719" rIns="45719"/>
          <a:lstStyle/>
          <a:p>
            <a:pPr>
              <a:defRPr>
                <a:solidFill>
                  <a:srgbClr val="FFFFFF"/>
                </a:solidFill>
              </a:defRPr>
            </a:pPr>
            <a:endParaRPr/>
          </a:p>
        </p:txBody>
      </p:sp>
      <p:sp>
        <p:nvSpPr>
          <p:cNvPr id="843" name="Freeform 29"/>
          <p:cNvSpPr/>
          <p:nvPr/>
        </p:nvSpPr>
        <p:spPr>
          <a:xfrm>
            <a:off x="7873945" y="1727705"/>
            <a:ext cx="2783758" cy="4232612"/>
          </a:xfrm>
          <a:custGeom>
            <a:avLst/>
            <a:gdLst/>
            <a:ahLst/>
            <a:cxnLst>
              <a:cxn ang="0">
                <a:pos x="wd2" y="hd2"/>
              </a:cxn>
              <a:cxn ang="5400000">
                <a:pos x="wd2" y="hd2"/>
              </a:cxn>
              <a:cxn ang="10800000">
                <a:pos x="wd2" y="hd2"/>
              </a:cxn>
              <a:cxn ang="16200000">
                <a:pos x="wd2" y="hd2"/>
              </a:cxn>
            </a:cxnLst>
            <a:rect l="0" t="0" r="r" b="b"/>
            <a:pathLst>
              <a:path w="21600" h="21600" extrusionOk="0">
                <a:moveTo>
                  <a:pt x="10779" y="1258"/>
                </a:moveTo>
                <a:cubicBezTo>
                  <a:pt x="5861" y="1258"/>
                  <a:pt x="1874" y="3868"/>
                  <a:pt x="1874" y="7087"/>
                </a:cubicBezTo>
                <a:cubicBezTo>
                  <a:pt x="1874" y="10307"/>
                  <a:pt x="5861" y="12917"/>
                  <a:pt x="10779" y="12917"/>
                </a:cubicBezTo>
                <a:cubicBezTo>
                  <a:pt x="15697" y="12917"/>
                  <a:pt x="19684" y="10307"/>
                  <a:pt x="19684" y="7087"/>
                </a:cubicBezTo>
                <a:cubicBezTo>
                  <a:pt x="19684" y="3868"/>
                  <a:pt x="15697" y="1258"/>
                  <a:pt x="10779" y="1258"/>
                </a:cubicBezTo>
                <a:close/>
                <a:moveTo>
                  <a:pt x="10725" y="0"/>
                </a:moveTo>
                <a:cubicBezTo>
                  <a:pt x="10725" y="0"/>
                  <a:pt x="10725" y="0"/>
                  <a:pt x="10825" y="0"/>
                </a:cubicBezTo>
                <a:cubicBezTo>
                  <a:pt x="16739" y="0"/>
                  <a:pt x="21550" y="3123"/>
                  <a:pt x="21600" y="7003"/>
                </a:cubicBezTo>
                <a:cubicBezTo>
                  <a:pt x="21600" y="7003"/>
                  <a:pt x="21600" y="7003"/>
                  <a:pt x="21600" y="7101"/>
                </a:cubicBezTo>
                <a:cubicBezTo>
                  <a:pt x="21550" y="7759"/>
                  <a:pt x="21400" y="8384"/>
                  <a:pt x="21149" y="8975"/>
                </a:cubicBezTo>
                <a:cubicBezTo>
                  <a:pt x="20999" y="9403"/>
                  <a:pt x="20748" y="9764"/>
                  <a:pt x="20447" y="10159"/>
                </a:cubicBezTo>
                <a:cubicBezTo>
                  <a:pt x="20297" y="10356"/>
                  <a:pt x="20147" y="10553"/>
                  <a:pt x="19946" y="10751"/>
                </a:cubicBezTo>
                <a:cubicBezTo>
                  <a:pt x="19946" y="10751"/>
                  <a:pt x="19946" y="10751"/>
                  <a:pt x="16137" y="15288"/>
                </a:cubicBezTo>
                <a:cubicBezTo>
                  <a:pt x="16137" y="15288"/>
                  <a:pt x="16137" y="15288"/>
                  <a:pt x="10775" y="21600"/>
                </a:cubicBezTo>
                <a:cubicBezTo>
                  <a:pt x="10775" y="21600"/>
                  <a:pt x="10775" y="21600"/>
                  <a:pt x="5463" y="15288"/>
                </a:cubicBezTo>
                <a:cubicBezTo>
                  <a:pt x="5463" y="15288"/>
                  <a:pt x="5463" y="15288"/>
                  <a:pt x="1604" y="10751"/>
                </a:cubicBezTo>
                <a:cubicBezTo>
                  <a:pt x="1604" y="10751"/>
                  <a:pt x="1604" y="10751"/>
                  <a:pt x="1103" y="10159"/>
                </a:cubicBezTo>
                <a:cubicBezTo>
                  <a:pt x="802" y="9764"/>
                  <a:pt x="601" y="9403"/>
                  <a:pt x="401" y="8975"/>
                </a:cubicBezTo>
                <a:cubicBezTo>
                  <a:pt x="150" y="8384"/>
                  <a:pt x="0" y="7759"/>
                  <a:pt x="0" y="7101"/>
                </a:cubicBezTo>
                <a:cubicBezTo>
                  <a:pt x="0" y="7101"/>
                  <a:pt x="0" y="7101"/>
                  <a:pt x="0" y="7003"/>
                </a:cubicBezTo>
                <a:cubicBezTo>
                  <a:pt x="50" y="3123"/>
                  <a:pt x="4811" y="0"/>
                  <a:pt x="10725" y="0"/>
                </a:cubicBezTo>
                <a:close/>
              </a:path>
            </a:pathLst>
          </a:custGeom>
          <a:solidFill>
            <a:srgbClr val="B881C1"/>
          </a:solidFill>
          <a:ln w="12700">
            <a:miter lim="400000"/>
          </a:ln>
        </p:spPr>
        <p:txBody>
          <a:bodyPr lIns="45719" rIns="45719"/>
          <a:lstStyle/>
          <a:p>
            <a:endParaRPr/>
          </a:p>
        </p:txBody>
      </p:sp>
      <p:sp>
        <p:nvSpPr>
          <p:cNvPr id="844" name="Oval 5"/>
          <p:cNvSpPr/>
          <p:nvPr/>
        </p:nvSpPr>
        <p:spPr>
          <a:xfrm>
            <a:off x="9037915" y="2899442"/>
            <a:ext cx="439543" cy="431403"/>
          </a:xfrm>
          <a:prstGeom prst="ellipse">
            <a:avLst/>
          </a:prstGeom>
          <a:solidFill>
            <a:srgbClr val="B881C1"/>
          </a:solidFill>
          <a:ln w="12700">
            <a:miter lim="400000"/>
          </a:ln>
        </p:spPr>
        <p:txBody>
          <a:bodyPr lIns="45719" rIns="45719"/>
          <a:lstStyle/>
          <a:p>
            <a:endParaRPr/>
          </a:p>
        </p:txBody>
      </p:sp>
      <p:sp>
        <p:nvSpPr>
          <p:cNvPr id="845" name="Freeform 5"/>
          <p:cNvSpPr/>
          <p:nvPr/>
        </p:nvSpPr>
        <p:spPr>
          <a:xfrm>
            <a:off x="8196425" y="6151605"/>
            <a:ext cx="2138799" cy="212683"/>
          </a:xfrm>
          <a:custGeom>
            <a:avLst/>
            <a:gdLst/>
            <a:ahLst/>
            <a:cxnLst>
              <a:cxn ang="0">
                <a:pos x="wd2" y="hd2"/>
              </a:cxn>
              <a:cxn ang="5400000">
                <a:pos x="wd2" y="hd2"/>
              </a:cxn>
              <a:cxn ang="10800000">
                <a:pos x="wd2" y="hd2"/>
              </a:cxn>
              <a:cxn ang="16200000">
                <a:pos x="wd2" y="hd2"/>
              </a:cxn>
            </a:cxnLst>
            <a:rect l="0" t="0" r="r" b="b"/>
            <a:pathLst>
              <a:path w="21600" h="21600" extrusionOk="0">
                <a:moveTo>
                  <a:pt x="20594" y="21600"/>
                </a:moveTo>
                <a:cubicBezTo>
                  <a:pt x="1006" y="20842"/>
                  <a:pt x="1006" y="20842"/>
                  <a:pt x="1006" y="20842"/>
                </a:cubicBezTo>
                <a:cubicBezTo>
                  <a:pt x="467" y="20842"/>
                  <a:pt x="0" y="16295"/>
                  <a:pt x="0" y="10232"/>
                </a:cubicBezTo>
                <a:cubicBezTo>
                  <a:pt x="0" y="4547"/>
                  <a:pt x="467" y="0"/>
                  <a:pt x="1006" y="0"/>
                </a:cubicBezTo>
                <a:cubicBezTo>
                  <a:pt x="20594" y="379"/>
                  <a:pt x="20594" y="379"/>
                  <a:pt x="20594" y="379"/>
                </a:cubicBezTo>
                <a:cubicBezTo>
                  <a:pt x="21133" y="379"/>
                  <a:pt x="21600" y="5305"/>
                  <a:pt x="21600" y="10989"/>
                </a:cubicBezTo>
                <a:cubicBezTo>
                  <a:pt x="21600" y="16674"/>
                  <a:pt x="21133" y="21600"/>
                  <a:pt x="20594" y="21600"/>
                </a:cubicBezTo>
              </a:path>
            </a:pathLst>
          </a:custGeom>
          <a:solidFill>
            <a:srgbClr val="5C3162">
              <a:alpha val="35000"/>
            </a:srgbClr>
          </a:solidFill>
          <a:ln w="12700">
            <a:miter lim="400000"/>
          </a:ln>
        </p:spPr>
        <p:txBody>
          <a:bodyPr lIns="45719" rIns="45719"/>
          <a:lstStyle/>
          <a:p>
            <a:pPr>
              <a:defRPr>
                <a:solidFill>
                  <a:srgbClr val="FFFFFF"/>
                </a:solidFill>
              </a:defRPr>
            </a:pPr>
            <a:endParaRPr/>
          </a:p>
        </p:txBody>
      </p:sp>
      <p:grpSp>
        <p:nvGrpSpPr>
          <p:cNvPr id="855" name="Group 1"/>
          <p:cNvGrpSpPr/>
          <p:nvPr/>
        </p:nvGrpSpPr>
        <p:grpSpPr>
          <a:xfrm>
            <a:off x="472174" y="2599534"/>
            <a:ext cx="8875157" cy="1094647"/>
            <a:chOff x="0" y="0"/>
            <a:chExt cx="8875155" cy="1094645"/>
          </a:xfrm>
        </p:grpSpPr>
        <p:sp>
          <p:nvSpPr>
            <p:cNvPr id="846" name="TextBox 17"/>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847"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850" name="Group 5"/>
            <p:cNvGrpSpPr/>
            <p:nvPr/>
          </p:nvGrpSpPr>
          <p:grpSpPr>
            <a:xfrm>
              <a:off x="2655913" y="1288"/>
              <a:ext cx="348549" cy="344452"/>
              <a:chOff x="0" y="0"/>
              <a:chExt cx="348547" cy="344450"/>
            </a:xfrm>
          </p:grpSpPr>
          <p:sp>
            <p:nvSpPr>
              <p:cNvPr id="848"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49"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853" name="Group 22"/>
            <p:cNvGrpSpPr/>
            <p:nvPr/>
          </p:nvGrpSpPr>
          <p:grpSpPr>
            <a:xfrm>
              <a:off x="3187667" y="2589"/>
              <a:ext cx="344983" cy="344984"/>
              <a:chOff x="0" y="0"/>
              <a:chExt cx="344981" cy="344983"/>
            </a:xfrm>
          </p:grpSpPr>
          <p:sp>
            <p:nvSpPr>
              <p:cNvPr id="851" name="Rectangle 5"/>
              <p:cNvSpPr/>
              <p:nvPr/>
            </p:nvSpPr>
            <p:spPr>
              <a:xfrm>
                <a:off x="0" y="-1"/>
                <a:ext cx="344982" cy="34498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852" name="Freeform 6"/>
              <p:cNvSpPr/>
              <p:nvPr/>
            </p:nvSpPr>
            <p:spPr>
              <a:xfrm>
                <a:off x="113510" y="58980"/>
                <a:ext cx="123527" cy="213342"/>
              </a:xfrm>
              <a:custGeom>
                <a:avLst/>
                <a:gdLst/>
                <a:ahLst/>
                <a:cxnLst>
                  <a:cxn ang="0">
                    <a:pos x="wd2" y="hd2"/>
                  </a:cxn>
                  <a:cxn ang="5400000">
                    <a:pos x="wd2" y="hd2"/>
                  </a:cxn>
                  <a:cxn ang="10800000">
                    <a:pos x="wd2" y="hd2"/>
                  </a:cxn>
                  <a:cxn ang="16200000">
                    <a:pos x="wd2" y="hd2"/>
                  </a:cxn>
                </a:cxnLst>
                <a:rect l="0" t="0" r="r" b="b"/>
                <a:pathLst>
                  <a:path w="21600" h="21345" extrusionOk="0">
                    <a:moveTo>
                      <a:pt x="19722" y="17010"/>
                    </a:moveTo>
                    <a:cubicBezTo>
                      <a:pt x="19252" y="17280"/>
                      <a:pt x="17843" y="17550"/>
                      <a:pt x="16904" y="17550"/>
                    </a:cubicBezTo>
                    <a:cubicBezTo>
                      <a:pt x="13617" y="17550"/>
                      <a:pt x="13148" y="16200"/>
                      <a:pt x="13148" y="15390"/>
                    </a:cubicBezTo>
                    <a:cubicBezTo>
                      <a:pt x="13148" y="8640"/>
                      <a:pt x="13148" y="8640"/>
                      <a:pt x="13148" y="8640"/>
                    </a:cubicBezTo>
                    <a:cubicBezTo>
                      <a:pt x="20661" y="8640"/>
                      <a:pt x="20661" y="8640"/>
                      <a:pt x="20661" y="8640"/>
                    </a:cubicBezTo>
                    <a:cubicBezTo>
                      <a:pt x="20661" y="5400"/>
                      <a:pt x="20661" y="5400"/>
                      <a:pt x="20661" y="5400"/>
                    </a:cubicBezTo>
                    <a:cubicBezTo>
                      <a:pt x="13148" y="5400"/>
                      <a:pt x="13148" y="5400"/>
                      <a:pt x="13148" y="5400"/>
                    </a:cubicBezTo>
                    <a:cubicBezTo>
                      <a:pt x="13148" y="0"/>
                      <a:pt x="13148" y="0"/>
                      <a:pt x="13148" y="0"/>
                    </a:cubicBezTo>
                    <a:cubicBezTo>
                      <a:pt x="13148" y="0"/>
                      <a:pt x="7983" y="0"/>
                      <a:pt x="7513" y="0"/>
                    </a:cubicBezTo>
                    <a:cubicBezTo>
                      <a:pt x="7513" y="0"/>
                      <a:pt x="7513" y="0"/>
                      <a:pt x="7513" y="0"/>
                    </a:cubicBezTo>
                    <a:cubicBezTo>
                      <a:pt x="7043" y="1620"/>
                      <a:pt x="5635" y="4590"/>
                      <a:pt x="0" y="5940"/>
                    </a:cubicBezTo>
                    <a:cubicBezTo>
                      <a:pt x="0" y="8640"/>
                      <a:pt x="0" y="8640"/>
                      <a:pt x="0" y="8640"/>
                    </a:cubicBezTo>
                    <a:cubicBezTo>
                      <a:pt x="3757" y="8640"/>
                      <a:pt x="3757" y="8640"/>
                      <a:pt x="3757" y="8640"/>
                    </a:cubicBezTo>
                    <a:cubicBezTo>
                      <a:pt x="3757" y="15660"/>
                      <a:pt x="3757" y="15660"/>
                      <a:pt x="3757" y="15660"/>
                    </a:cubicBezTo>
                    <a:cubicBezTo>
                      <a:pt x="3757" y="18090"/>
                      <a:pt x="7043" y="21600"/>
                      <a:pt x="15026" y="21330"/>
                    </a:cubicBezTo>
                    <a:cubicBezTo>
                      <a:pt x="17843" y="21330"/>
                      <a:pt x="21130" y="20790"/>
                      <a:pt x="21600" y="20250"/>
                    </a:cubicBezTo>
                    <a:lnTo>
                      <a:pt x="19722" y="17010"/>
                    </a:lnTo>
                    <a:close/>
                  </a:path>
                </a:pathLst>
              </a:custGeom>
              <a:noFill/>
              <a:ln w="12700" cap="flat">
                <a:noFill/>
                <a:miter lim="400000"/>
              </a:ln>
              <a:effectLst/>
            </p:spPr>
            <p:txBody>
              <a:bodyPr wrap="square" lIns="45719" tIns="45719" rIns="45719" bIns="45719" numCol="1" anchor="t">
                <a:noAutofit/>
              </a:bodyPr>
              <a:lstStyle/>
              <a:p>
                <a:endParaRPr/>
              </a:p>
            </p:txBody>
          </p:sp>
        </p:grpSp>
        <p:sp>
          <p:nvSpPr>
            <p:cNvPr id="854"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856"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©2016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857" name="Straight Connector 71"/>
          <p:cNvSpPr/>
          <p:nvPr/>
        </p:nvSpPr>
        <p:spPr>
          <a:xfrm>
            <a:off x="529590" y="2092045"/>
            <a:ext cx="641985" cy="1"/>
          </a:xfrm>
          <a:prstGeom prst="line">
            <a:avLst/>
          </a:prstGeom>
          <a:ln w="76200" cap="rnd">
            <a:solidFill>
              <a:srgbClr val="B881C1"/>
            </a:solidFill>
          </a:ln>
        </p:spPr>
        <p:txBody>
          <a:bodyPr lIns="45719" rIns="45719"/>
          <a:lstStyle/>
          <a:p>
            <a:endParaRPr/>
          </a:p>
        </p:txBody>
      </p:sp>
      <p:sp>
        <p:nvSpPr>
          <p:cNvPr id="858"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57364980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Title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grpSp>
        <p:nvGrpSpPr>
          <p:cNvPr id="887" name="Group 93"/>
          <p:cNvGrpSpPr/>
          <p:nvPr/>
        </p:nvGrpSpPr>
        <p:grpSpPr>
          <a:xfrm>
            <a:off x="5654841" y="516898"/>
            <a:ext cx="6014501" cy="5837873"/>
            <a:chOff x="0" y="0"/>
            <a:chExt cx="6014500" cy="5837871"/>
          </a:xfrm>
        </p:grpSpPr>
        <p:sp>
          <p:nvSpPr>
            <p:cNvPr id="865"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66"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67"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68"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69"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0"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1"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2"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3"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4"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5"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6"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7"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8"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9"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0"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1"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2"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3"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4"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5"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6"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grpSp>
      <p:sp>
        <p:nvSpPr>
          <p:cNvPr id="888"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889"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898" name="Group 88"/>
          <p:cNvGrpSpPr/>
          <p:nvPr/>
        </p:nvGrpSpPr>
        <p:grpSpPr>
          <a:xfrm>
            <a:off x="495299" y="697380"/>
            <a:ext cx="2263943" cy="493726"/>
            <a:chOff x="0" y="0"/>
            <a:chExt cx="2263942" cy="493724"/>
          </a:xfrm>
        </p:grpSpPr>
        <p:sp>
          <p:nvSpPr>
            <p:cNvPr id="890" name="Freeform 89"/>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1" name="Freeform 90"/>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2" name="Freeform 91"/>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3" name="Freeform 92"/>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4" name="Freeform 116"/>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5" name="Freeform 117"/>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6" name="Freeform 118"/>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7" name="Freeform 119"/>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899" name="Straight Connector 120"/>
          <p:cNvSpPr/>
          <p:nvPr/>
        </p:nvSpPr>
        <p:spPr>
          <a:xfrm>
            <a:off x="531494" y="4616908"/>
            <a:ext cx="1590676" cy="1"/>
          </a:xfrm>
          <a:prstGeom prst="line">
            <a:avLst/>
          </a:prstGeom>
          <a:ln w="76200" cap="rnd">
            <a:solidFill>
              <a:srgbClr val="3EB5E6"/>
            </a:solidFill>
          </a:ln>
        </p:spPr>
        <p:txBody>
          <a:bodyPr lIns="45719" rIns="45719"/>
          <a:lstStyle/>
          <a:p>
            <a:endParaRPr/>
          </a:p>
        </p:txBody>
      </p:sp>
      <p:sp>
        <p:nvSpPr>
          <p:cNvPr id="900"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86094228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Segue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sp>
        <p:nvSpPr>
          <p:cNvPr id="907" name="Straight Connector 62"/>
          <p:cNvSpPr/>
          <p:nvPr/>
        </p:nvSpPr>
        <p:spPr>
          <a:xfrm>
            <a:off x="529590" y="5186722"/>
            <a:ext cx="641985" cy="1"/>
          </a:xfrm>
          <a:prstGeom prst="line">
            <a:avLst/>
          </a:prstGeom>
          <a:ln w="76200" cap="rnd">
            <a:solidFill>
              <a:srgbClr val="3EB5E6"/>
            </a:solidFill>
          </a:ln>
        </p:spPr>
        <p:txBody>
          <a:bodyPr lIns="45719" rIns="45719"/>
          <a:lstStyle/>
          <a:p>
            <a:endParaRPr/>
          </a:p>
        </p:txBody>
      </p:sp>
      <p:sp>
        <p:nvSpPr>
          <p:cNvPr id="908" name="Title Text"/>
          <p:cNvSpPr txBox="1">
            <a:spLocks noGrp="1"/>
          </p:cNvSpPr>
          <p:nvPr>
            <p:ph type="title"/>
          </p:nvPr>
        </p:nvSpPr>
        <p:spPr>
          <a:xfrm>
            <a:off x="464552" y="1706563"/>
            <a:ext cx="5479048" cy="3231161"/>
          </a:xfrm>
          <a:prstGeom prst="rect">
            <a:avLst/>
          </a:prstGeom>
        </p:spPr>
        <p:txBody>
          <a:bodyPr>
            <a:normAutofit/>
          </a:bodyPr>
          <a:lstStyle>
            <a:lvl1pPr>
              <a:defRPr sz="4800">
                <a:solidFill>
                  <a:srgbClr val="FFFFFF"/>
                </a:solidFill>
              </a:defRPr>
            </a:lvl1pPr>
          </a:lstStyle>
          <a:p>
            <a:r>
              <a:t>Title Text</a:t>
            </a:r>
          </a:p>
        </p:txBody>
      </p:sp>
      <p:sp>
        <p:nvSpPr>
          <p:cNvPr id="909"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10"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38860083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Big Statement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sp>
        <p:nvSpPr>
          <p:cNvPr id="917"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918" name="Straight Connector 7"/>
          <p:cNvSpPr/>
          <p:nvPr/>
        </p:nvSpPr>
        <p:spPr>
          <a:xfrm>
            <a:off x="529590" y="4157071"/>
            <a:ext cx="641985" cy="1"/>
          </a:xfrm>
          <a:prstGeom prst="line">
            <a:avLst/>
          </a:prstGeom>
          <a:ln w="76200" cap="rnd">
            <a:solidFill>
              <a:srgbClr val="3EB5E6"/>
            </a:solidFill>
          </a:ln>
        </p:spPr>
        <p:txBody>
          <a:bodyPr lIns="45719" rIns="45719"/>
          <a:lstStyle/>
          <a:p>
            <a:endParaRPr/>
          </a:p>
        </p:txBody>
      </p:sp>
      <p:sp>
        <p:nvSpPr>
          <p:cNvPr id="919" name="Title Text"/>
          <p:cNvSpPr txBox="1">
            <a:spLocks noGrp="1"/>
          </p:cNvSpPr>
          <p:nvPr>
            <p:ph type="title"/>
          </p:nvPr>
        </p:nvSpPr>
        <p:spPr>
          <a:xfrm>
            <a:off x="449313" y="1706563"/>
            <a:ext cx="6432500" cy="2256698"/>
          </a:xfrm>
          <a:prstGeom prst="rect">
            <a:avLst/>
          </a:prstGeom>
        </p:spPr>
        <p:txBody>
          <a:bodyPr>
            <a:normAutofit/>
          </a:bodyPr>
          <a:lstStyle>
            <a:lvl1pPr>
              <a:defRPr sz="6800">
                <a:solidFill>
                  <a:srgbClr val="FFFFFF"/>
                </a:solidFill>
              </a:defRPr>
            </a:lvl1pPr>
          </a:lstStyle>
          <a:p>
            <a:r>
              <a:t>Title Text</a:t>
            </a:r>
          </a:p>
        </p:txBody>
      </p:sp>
      <p:sp>
        <p:nvSpPr>
          <p:cNvPr id="920"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21"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50846177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Quote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sp>
        <p:nvSpPr>
          <p:cNvPr id="928"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2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19385493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Thank You Blue">
    <p:bg>
      <p:bgPr>
        <a:gradFill flip="none" rotWithShape="1">
          <a:gsLst>
            <a:gs pos="15000">
              <a:srgbClr val="0033A0"/>
            </a:gs>
            <a:gs pos="100000">
              <a:srgbClr val="3EB5E6"/>
            </a:gs>
          </a:gsLst>
          <a:lin ang="18900000" scaled="0"/>
        </a:gradFill>
        <a:effectLst/>
      </p:bgPr>
    </p:bg>
    <p:spTree>
      <p:nvGrpSpPr>
        <p:cNvPr id="1" name=""/>
        <p:cNvGrpSpPr/>
        <p:nvPr/>
      </p:nvGrpSpPr>
      <p:grpSpPr>
        <a:xfrm>
          <a:off x="0" y="0"/>
          <a:ext cx="0" cy="0"/>
          <a:chOff x="0" y="0"/>
          <a:chExt cx="0" cy="0"/>
        </a:xfrm>
      </p:grpSpPr>
      <p:sp>
        <p:nvSpPr>
          <p:cNvPr id="936" name="Freeform 28"/>
          <p:cNvSpPr/>
          <p:nvPr/>
        </p:nvSpPr>
        <p:spPr>
          <a:xfrm>
            <a:off x="7143760" y="-571499"/>
            <a:ext cx="6630687" cy="4869054"/>
          </a:xfrm>
          <a:custGeom>
            <a:avLst/>
            <a:gdLst/>
            <a:ahLst/>
            <a:cxnLst>
              <a:cxn ang="0">
                <a:pos x="wd2" y="hd2"/>
              </a:cxn>
              <a:cxn ang="5400000">
                <a:pos x="wd2" y="hd2"/>
              </a:cxn>
              <a:cxn ang="10800000">
                <a:pos x="wd2" y="hd2"/>
              </a:cxn>
              <a:cxn ang="16200000">
                <a:pos x="wd2" y="hd2"/>
              </a:cxn>
            </a:cxnLst>
            <a:rect l="0" t="0" r="r" b="b"/>
            <a:pathLst>
              <a:path w="21600" h="21600" extrusionOk="0">
                <a:moveTo>
                  <a:pt x="18439" y="11680"/>
                </a:moveTo>
                <a:cubicBezTo>
                  <a:pt x="18615" y="10960"/>
                  <a:pt x="18673" y="10160"/>
                  <a:pt x="18673" y="9280"/>
                </a:cubicBezTo>
                <a:cubicBezTo>
                  <a:pt x="18673" y="4160"/>
                  <a:pt x="15629" y="0"/>
                  <a:pt x="11883" y="0"/>
                </a:cubicBezTo>
                <a:cubicBezTo>
                  <a:pt x="8195" y="0"/>
                  <a:pt x="5210" y="3920"/>
                  <a:pt x="5034" y="8880"/>
                </a:cubicBezTo>
                <a:cubicBezTo>
                  <a:pt x="4917" y="8800"/>
                  <a:pt x="4800" y="8800"/>
                  <a:pt x="4683" y="8800"/>
                </a:cubicBezTo>
                <a:cubicBezTo>
                  <a:pt x="2107" y="8800"/>
                  <a:pt x="0" y="11680"/>
                  <a:pt x="0" y="15200"/>
                </a:cubicBezTo>
                <a:cubicBezTo>
                  <a:pt x="0" y="18560"/>
                  <a:pt x="1932" y="21360"/>
                  <a:pt x="4332" y="21600"/>
                </a:cubicBezTo>
                <a:cubicBezTo>
                  <a:pt x="4332" y="21600"/>
                  <a:pt x="4332" y="21600"/>
                  <a:pt x="4332" y="21600"/>
                </a:cubicBezTo>
                <a:cubicBezTo>
                  <a:pt x="17971" y="21600"/>
                  <a:pt x="17971" y="21600"/>
                  <a:pt x="17971" y="21600"/>
                </a:cubicBezTo>
                <a:cubicBezTo>
                  <a:pt x="19961" y="21600"/>
                  <a:pt x="21600" y="19360"/>
                  <a:pt x="21600" y="16640"/>
                </a:cubicBezTo>
                <a:cubicBezTo>
                  <a:pt x="21600" y="14080"/>
                  <a:pt x="20254" y="12000"/>
                  <a:pt x="18439" y="11680"/>
                </a:cubicBezTo>
              </a:path>
            </a:pathLst>
          </a:custGeom>
          <a:solidFill>
            <a:srgbClr val="001BA0">
              <a:alpha val="22000"/>
            </a:srgbClr>
          </a:solidFill>
          <a:ln w="12700">
            <a:miter lim="400000"/>
          </a:ln>
        </p:spPr>
        <p:txBody>
          <a:bodyPr lIns="45719" rIns="45719"/>
          <a:lstStyle/>
          <a:p>
            <a:pPr>
              <a:defRPr>
                <a:solidFill>
                  <a:srgbClr val="FFFFFF"/>
                </a:solidFill>
              </a:defRPr>
            </a:pPr>
            <a:endParaRPr/>
          </a:p>
        </p:txBody>
      </p:sp>
      <p:sp>
        <p:nvSpPr>
          <p:cNvPr id="937" name="Freeform 29"/>
          <p:cNvSpPr/>
          <p:nvPr/>
        </p:nvSpPr>
        <p:spPr>
          <a:xfrm>
            <a:off x="7873945" y="1727705"/>
            <a:ext cx="2783758" cy="4232612"/>
          </a:xfrm>
          <a:custGeom>
            <a:avLst/>
            <a:gdLst/>
            <a:ahLst/>
            <a:cxnLst>
              <a:cxn ang="0">
                <a:pos x="wd2" y="hd2"/>
              </a:cxn>
              <a:cxn ang="5400000">
                <a:pos x="wd2" y="hd2"/>
              </a:cxn>
              <a:cxn ang="10800000">
                <a:pos x="wd2" y="hd2"/>
              </a:cxn>
              <a:cxn ang="16200000">
                <a:pos x="wd2" y="hd2"/>
              </a:cxn>
            </a:cxnLst>
            <a:rect l="0" t="0" r="r" b="b"/>
            <a:pathLst>
              <a:path w="21600" h="21600" extrusionOk="0">
                <a:moveTo>
                  <a:pt x="10779" y="1258"/>
                </a:moveTo>
                <a:cubicBezTo>
                  <a:pt x="5861" y="1258"/>
                  <a:pt x="1874" y="3868"/>
                  <a:pt x="1874" y="7087"/>
                </a:cubicBezTo>
                <a:cubicBezTo>
                  <a:pt x="1874" y="10307"/>
                  <a:pt x="5861" y="12917"/>
                  <a:pt x="10779" y="12917"/>
                </a:cubicBezTo>
                <a:cubicBezTo>
                  <a:pt x="15697" y="12917"/>
                  <a:pt x="19684" y="10307"/>
                  <a:pt x="19684" y="7087"/>
                </a:cubicBezTo>
                <a:cubicBezTo>
                  <a:pt x="19684" y="3868"/>
                  <a:pt x="15697" y="1258"/>
                  <a:pt x="10779" y="1258"/>
                </a:cubicBezTo>
                <a:close/>
                <a:moveTo>
                  <a:pt x="10725" y="0"/>
                </a:moveTo>
                <a:cubicBezTo>
                  <a:pt x="10725" y="0"/>
                  <a:pt x="10725" y="0"/>
                  <a:pt x="10825" y="0"/>
                </a:cubicBezTo>
                <a:cubicBezTo>
                  <a:pt x="16739" y="0"/>
                  <a:pt x="21550" y="3123"/>
                  <a:pt x="21600" y="7003"/>
                </a:cubicBezTo>
                <a:cubicBezTo>
                  <a:pt x="21600" y="7003"/>
                  <a:pt x="21600" y="7003"/>
                  <a:pt x="21600" y="7101"/>
                </a:cubicBezTo>
                <a:cubicBezTo>
                  <a:pt x="21550" y="7759"/>
                  <a:pt x="21400" y="8384"/>
                  <a:pt x="21149" y="8975"/>
                </a:cubicBezTo>
                <a:cubicBezTo>
                  <a:pt x="20999" y="9403"/>
                  <a:pt x="20748" y="9764"/>
                  <a:pt x="20447" y="10159"/>
                </a:cubicBezTo>
                <a:cubicBezTo>
                  <a:pt x="20297" y="10356"/>
                  <a:pt x="20147" y="10553"/>
                  <a:pt x="19946" y="10751"/>
                </a:cubicBezTo>
                <a:cubicBezTo>
                  <a:pt x="19946" y="10751"/>
                  <a:pt x="19946" y="10751"/>
                  <a:pt x="16137" y="15288"/>
                </a:cubicBezTo>
                <a:cubicBezTo>
                  <a:pt x="16137" y="15288"/>
                  <a:pt x="16137" y="15288"/>
                  <a:pt x="10775" y="21600"/>
                </a:cubicBezTo>
                <a:cubicBezTo>
                  <a:pt x="10775" y="21600"/>
                  <a:pt x="10775" y="21600"/>
                  <a:pt x="5463" y="15288"/>
                </a:cubicBezTo>
                <a:cubicBezTo>
                  <a:pt x="5463" y="15288"/>
                  <a:pt x="5463" y="15288"/>
                  <a:pt x="1604" y="10751"/>
                </a:cubicBezTo>
                <a:cubicBezTo>
                  <a:pt x="1604" y="10751"/>
                  <a:pt x="1604" y="10751"/>
                  <a:pt x="1103" y="10159"/>
                </a:cubicBezTo>
                <a:cubicBezTo>
                  <a:pt x="802" y="9764"/>
                  <a:pt x="601" y="9403"/>
                  <a:pt x="401" y="8975"/>
                </a:cubicBezTo>
                <a:cubicBezTo>
                  <a:pt x="150" y="8384"/>
                  <a:pt x="0" y="7759"/>
                  <a:pt x="0" y="7101"/>
                </a:cubicBezTo>
                <a:cubicBezTo>
                  <a:pt x="0" y="7101"/>
                  <a:pt x="0" y="7101"/>
                  <a:pt x="0" y="7003"/>
                </a:cubicBezTo>
                <a:cubicBezTo>
                  <a:pt x="50" y="3123"/>
                  <a:pt x="4811" y="0"/>
                  <a:pt x="10725" y="0"/>
                </a:cubicBezTo>
                <a:close/>
              </a:path>
            </a:pathLst>
          </a:custGeom>
          <a:solidFill>
            <a:srgbClr val="3EB5E6"/>
          </a:solidFill>
          <a:ln w="12700">
            <a:miter lim="400000"/>
          </a:ln>
        </p:spPr>
        <p:txBody>
          <a:bodyPr lIns="45719" rIns="45719"/>
          <a:lstStyle/>
          <a:p>
            <a:pPr defTabSz="1785447">
              <a:defRPr sz="5300"/>
            </a:pPr>
            <a:endParaRPr/>
          </a:p>
        </p:txBody>
      </p:sp>
      <p:sp>
        <p:nvSpPr>
          <p:cNvPr id="938" name="Oval 5"/>
          <p:cNvSpPr/>
          <p:nvPr/>
        </p:nvSpPr>
        <p:spPr>
          <a:xfrm>
            <a:off x="9037915" y="2899442"/>
            <a:ext cx="439543" cy="431403"/>
          </a:xfrm>
          <a:prstGeom prst="ellipse">
            <a:avLst/>
          </a:prstGeom>
          <a:solidFill>
            <a:srgbClr val="3EB5E6"/>
          </a:solidFill>
          <a:ln w="12700">
            <a:miter lim="400000"/>
          </a:ln>
        </p:spPr>
        <p:txBody>
          <a:bodyPr lIns="45719" rIns="45719"/>
          <a:lstStyle/>
          <a:p>
            <a:pPr defTabSz="1785447">
              <a:defRPr sz="5300"/>
            </a:pPr>
            <a:endParaRPr/>
          </a:p>
        </p:txBody>
      </p:sp>
      <p:sp>
        <p:nvSpPr>
          <p:cNvPr id="939" name="Freeform 5"/>
          <p:cNvSpPr/>
          <p:nvPr/>
        </p:nvSpPr>
        <p:spPr>
          <a:xfrm>
            <a:off x="8196425" y="6151605"/>
            <a:ext cx="2138799" cy="212683"/>
          </a:xfrm>
          <a:custGeom>
            <a:avLst/>
            <a:gdLst/>
            <a:ahLst/>
            <a:cxnLst>
              <a:cxn ang="0">
                <a:pos x="wd2" y="hd2"/>
              </a:cxn>
              <a:cxn ang="5400000">
                <a:pos x="wd2" y="hd2"/>
              </a:cxn>
              <a:cxn ang="10800000">
                <a:pos x="wd2" y="hd2"/>
              </a:cxn>
              <a:cxn ang="16200000">
                <a:pos x="wd2" y="hd2"/>
              </a:cxn>
            </a:cxnLst>
            <a:rect l="0" t="0" r="r" b="b"/>
            <a:pathLst>
              <a:path w="21600" h="21600" extrusionOk="0">
                <a:moveTo>
                  <a:pt x="20594" y="21600"/>
                </a:moveTo>
                <a:cubicBezTo>
                  <a:pt x="1006" y="20842"/>
                  <a:pt x="1006" y="20842"/>
                  <a:pt x="1006" y="20842"/>
                </a:cubicBezTo>
                <a:cubicBezTo>
                  <a:pt x="467" y="20842"/>
                  <a:pt x="0" y="16295"/>
                  <a:pt x="0" y="10232"/>
                </a:cubicBezTo>
                <a:cubicBezTo>
                  <a:pt x="0" y="4547"/>
                  <a:pt x="467" y="0"/>
                  <a:pt x="1006" y="0"/>
                </a:cubicBezTo>
                <a:cubicBezTo>
                  <a:pt x="20594" y="379"/>
                  <a:pt x="20594" y="379"/>
                  <a:pt x="20594" y="379"/>
                </a:cubicBezTo>
                <a:cubicBezTo>
                  <a:pt x="21133" y="379"/>
                  <a:pt x="21600" y="5305"/>
                  <a:pt x="21600" y="10989"/>
                </a:cubicBezTo>
                <a:cubicBezTo>
                  <a:pt x="21600" y="16674"/>
                  <a:pt x="21133" y="21600"/>
                  <a:pt x="20594" y="21600"/>
                </a:cubicBezTo>
              </a:path>
            </a:pathLst>
          </a:custGeom>
          <a:solidFill>
            <a:srgbClr val="001BA0">
              <a:alpha val="22000"/>
            </a:srgbClr>
          </a:solidFill>
          <a:ln w="12700">
            <a:miter lim="400000"/>
          </a:ln>
        </p:spPr>
        <p:txBody>
          <a:bodyPr lIns="45719" rIns="45719"/>
          <a:lstStyle/>
          <a:p>
            <a:pPr>
              <a:defRPr>
                <a:solidFill>
                  <a:srgbClr val="FFFFFF"/>
                </a:solidFill>
              </a:defRPr>
            </a:pPr>
            <a:endParaRPr/>
          </a:p>
        </p:txBody>
      </p:sp>
      <p:grpSp>
        <p:nvGrpSpPr>
          <p:cNvPr id="949" name="Group 18"/>
          <p:cNvGrpSpPr/>
          <p:nvPr/>
        </p:nvGrpSpPr>
        <p:grpSpPr>
          <a:xfrm>
            <a:off x="472174" y="2599534"/>
            <a:ext cx="8875157" cy="1094647"/>
            <a:chOff x="0" y="0"/>
            <a:chExt cx="8875155" cy="1094645"/>
          </a:xfrm>
        </p:grpSpPr>
        <p:sp>
          <p:nvSpPr>
            <p:cNvPr id="940" name="TextBox 19"/>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941"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944" name="Group 5"/>
            <p:cNvGrpSpPr/>
            <p:nvPr/>
          </p:nvGrpSpPr>
          <p:grpSpPr>
            <a:xfrm>
              <a:off x="2655913" y="1288"/>
              <a:ext cx="348549" cy="344452"/>
              <a:chOff x="0" y="0"/>
              <a:chExt cx="348547" cy="344450"/>
            </a:xfrm>
          </p:grpSpPr>
          <p:sp>
            <p:nvSpPr>
              <p:cNvPr id="942"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43"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947" name="Group 22"/>
            <p:cNvGrpSpPr/>
            <p:nvPr/>
          </p:nvGrpSpPr>
          <p:grpSpPr>
            <a:xfrm>
              <a:off x="3187667" y="2589"/>
              <a:ext cx="344983" cy="344984"/>
              <a:chOff x="0" y="0"/>
              <a:chExt cx="344981" cy="344983"/>
            </a:xfrm>
          </p:grpSpPr>
          <p:sp>
            <p:nvSpPr>
              <p:cNvPr id="945" name="Rectangle 5"/>
              <p:cNvSpPr/>
              <p:nvPr/>
            </p:nvSpPr>
            <p:spPr>
              <a:xfrm>
                <a:off x="0" y="-1"/>
                <a:ext cx="344982" cy="34498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946" name="Freeform 6"/>
              <p:cNvSpPr/>
              <p:nvPr/>
            </p:nvSpPr>
            <p:spPr>
              <a:xfrm>
                <a:off x="113510" y="58980"/>
                <a:ext cx="123527" cy="213342"/>
              </a:xfrm>
              <a:custGeom>
                <a:avLst/>
                <a:gdLst/>
                <a:ahLst/>
                <a:cxnLst>
                  <a:cxn ang="0">
                    <a:pos x="wd2" y="hd2"/>
                  </a:cxn>
                  <a:cxn ang="5400000">
                    <a:pos x="wd2" y="hd2"/>
                  </a:cxn>
                  <a:cxn ang="10800000">
                    <a:pos x="wd2" y="hd2"/>
                  </a:cxn>
                  <a:cxn ang="16200000">
                    <a:pos x="wd2" y="hd2"/>
                  </a:cxn>
                </a:cxnLst>
                <a:rect l="0" t="0" r="r" b="b"/>
                <a:pathLst>
                  <a:path w="21600" h="21345" extrusionOk="0">
                    <a:moveTo>
                      <a:pt x="19722" y="17010"/>
                    </a:moveTo>
                    <a:cubicBezTo>
                      <a:pt x="19252" y="17280"/>
                      <a:pt x="17843" y="17550"/>
                      <a:pt x="16904" y="17550"/>
                    </a:cubicBezTo>
                    <a:cubicBezTo>
                      <a:pt x="13617" y="17550"/>
                      <a:pt x="13148" y="16200"/>
                      <a:pt x="13148" y="15390"/>
                    </a:cubicBezTo>
                    <a:cubicBezTo>
                      <a:pt x="13148" y="8640"/>
                      <a:pt x="13148" y="8640"/>
                      <a:pt x="13148" y="8640"/>
                    </a:cubicBezTo>
                    <a:cubicBezTo>
                      <a:pt x="20661" y="8640"/>
                      <a:pt x="20661" y="8640"/>
                      <a:pt x="20661" y="8640"/>
                    </a:cubicBezTo>
                    <a:cubicBezTo>
                      <a:pt x="20661" y="5400"/>
                      <a:pt x="20661" y="5400"/>
                      <a:pt x="20661" y="5400"/>
                    </a:cubicBezTo>
                    <a:cubicBezTo>
                      <a:pt x="13148" y="5400"/>
                      <a:pt x="13148" y="5400"/>
                      <a:pt x="13148" y="5400"/>
                    </a:cubicBezTo>
                    <a:cubicBezTo>
                      <a:pt x="13148" y="0"/>
                      <a:pt x="13148" y="0"/>
                      <a:pt x="13148" y="0"/>
                    </a:cubicBezTo>
                    <a:cubicBezTo>
                      <a:pt x="13148" y="0"/>
                      <a:pt x="7983" y="0"/>
                      <a:pt x="7513" y="0"/>
                    </a:cubicBezTo>
                    <a:cubicBezTo>
                      <a:pt x="7513" y="0"/>
                      <a:pt x="7513" y="0"/>
                      <a:pt x="7513" y="0"/>
                    </a:cubicBezTo>
                    <a:cubicBezTo>
                      <a:pt x="7043" y="1620"/>
                      <a:pt x="5635" y="4590"/>
                      <a:pt x="0" y="5940"/>
                    </a:cubicBezTo>
                    <a:cubicBezTo>
                      <a:pt x="0" y="8640"/>
                      <a:pt x="0" y="8640"/>
                      <a:pt x="0" y="8640"/>
                    </a:cubicBezTo>
                    <a:cubicBezTo>
                      <a:pt x="3757" y="8640"/>
                      <a:pt x="3757" y="8640"/>
                      <a:pt x="3757" y="8640"/>
                    </a:cubicBezTo>
                    <a:cubicBezTo>
                      <a:pt x="3757" y="15660"/>
                      <a:pt x="3757" y="15660"/>
                      <a:pt x="3757" y="15660"/>
                    </a:cubicBezTo>
                    <a:cubicBezTo>
                      <a:pt x="3757" y="18090"/>
                      <a:pt x="7043" y="21600"/>
                      <a:pt x="15026" y="21330"/>
                    </a:cubicBezTo>
                    <a:cubicBezTo>
                      <a:pt x="17843" y="21330"/>
                      <a:pt x="21130" y="20790"/>
                      <a:pt x="21600" y="20250"/>
                    </a:cubicBezTo>
                    <a:lnTo>
                      <a:pt x="19722" y="17010"/>
                    </a:lnTo>
                    <a:close/>
                  </a:path>
                </a:pathLst>
              </a:custGeom>
              <a:noFill/>
              <a:ln w="12700" cap="flat">
                <a:noFill/>
                <a:miter lim="400000"/>
              </a:ln>
              <a:effectLst/>
            </p:spPr>
            <p:txBody>
              <a:bodyPr wrap="square" lIns="45719" tIns="45719" rIns="45719" bIns="45719" numCol="1" anchor="t">
                <a:noAutofit/>
              </a:bodyPr>
              <a:lstStyle/>
              <a:p>
                <a:endParaRPr/>
              </a:p>
            </p:txBody>
          </p:sp>
        </p:grpSp>
        <p:sp>
          <p:nvSpPr>
            <p:cNvPr id="948"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950" name="Subtitle 2"/>
          <p:cNvSpPr txBox="1"/>
          <p:nvPr/>
        </p:nvSpPr>
        <p:spPr>
          <a:xfrm>
            <a:off x="484822" y="4139565"/>
            <a:ext cx="7527960"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©2016 Qualcomm Technologies, Inc. and/or its affiliated companies. All Rights Reserved.</a:t>
            </a:r>
            <a:endParaRPr spc="10"/>
          </a:p>
          <a:p>
            <a:pPr lvl="1" indent="0">
              <a:lnSpc>
                <a:spcPct val="95000"/>
              </a:lnSpc>
              <a:spcBef>
                <a:spcPts val="600"/>
              </a:spcBef>
              <a:defRPr sz="900">
                <a:solidFill>
                  <a:srgbClr val="FFFFFF"/>
                </a:solidFill>
              </a:defRPr>
            </a:pPr>
            <a:r>
              <a:t>Qualcomm and Snapdragon are trademarks of Qualcomm Incorporated, registered in the United States and other countries. Why Wait is a trademark of Qualcomm Incorporated.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951" name="Straight Connector 45"/>
          <p:cNvSpPr/>
          <p:nvPr/>
        </p:nvSpPr>
        <p:spPr>
          <a:xfrm>
            <a:off x="529590" y="2092045"/>
            <a:ext cx="641985" cy="1"/>
          </a:xfrm>
          <a:prstGeom prst="line">
            <a:avLst/>
          </a:prstGeom>
          <a:ln w="76200" cap="rnd">
            <a:solidFill>
              <a:srgbClr val="3EB5E6"/>
            </a:solidFill>
          </a:ln>
        </p:spPr>
        <p:txBody>
          <a:bodyPr lIns="45719" rIns="45719"/>
          <a:lstStyle/>
          <a:p>
            <a:endParaRPr/>
          </a:p>
        </p:txBody>
      </p:sp>
      <p:sp>
        <p:nvSpPr>
          <p:cNvPr id="952" name="TextBox 46"/>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953"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58727559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_Title Orange">
    <p:bg>
      <p:bgPr>
        <a:gradFill flip="none" rotWithShape="1">
          <a:gsLst>
            <a:gs pos="30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grpSp>
        <p:nvGrpSpPr>
          <p:cNvPr id="982" name="Group 93"/>
          <p:cNvGrpSpPr/>
          <p:nvPr/>
        </p:nvGrpSpPr>
        <p:grpSpPr>
          <a:xfrm>
            <a:off x="5654841" y="516898"/>
            <a:ext cx="6014501" cy="5837873"/>
            <a:chOff x="0" y="0"/>
            <a:chExt cx="6014500" cy="5837871"/>
          </a:xfrm>
        </p:grpSpPr>
        <p:sp>
          <p:nvSpPr>
            <p:cNvPr id="960"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1"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2"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3"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4"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5"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6"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7"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8"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9"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0"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1"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2"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3"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4"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5"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6"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7"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8"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9"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80"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81"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grpSp>
      <p:sp>
        <p:nvSpPr>
          <p:cNvPr id="983"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984"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993" name="Group 41"/>
          <p:cNvGrpSpPr/>
          <p:nvPr/>
        </p:nvGrpSpPr>
        <p:grpSpPr>
          <a:xfrm>
            <a:off x="495299" y="697380"/>
            <a:ext cx="2263943" cy="493726"/>
            <a:chOff x="0" y="0"/>
            <a:chExt cx="2263942" cy="493724"/>
          </a:xfrm>
        </p:grpSpPr>
        <p:sp>
          <p:nvSpPr>
            <p:cNvPr id="985" name="Freeform 42"/>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86" name="Freeform 43"/>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87" name="Freeform 44"/>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88" name="Freeform 45"/>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89" name="Freeform 46"/>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90" name="Freeform 47"/>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91" name="Freeform 48"/>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92" name="Freeform 49"/>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994" name="Straight Connector 50"/>
          <p:cNvSpPr/>
          <p:nvPr/>
        </p:nvSpPr>
        <p:spPr>
          <a:xfrm>
            <a:off x="531494" y="4616908"/>
            <a:ext cx="1590676" cy="1"/>
          </a:xfrm>
          <a:prstGeom prst="line">
            <a:avLst/>
          </a:prstGeom>
          <a:ln w="76200" cap="rnd">
            <a:solidFill>
              <a:srgbClr val="FFD466"/>
            </a:solidFill>
          </a:ln>
        </p:spPr>
        <p:txBody>
          <a:bodyPr lIns="45719" rIns="45719"/>
          <a:lstStyle/>
          <a:p>
            <a:endParaRPr/>
          </a:p>
        </p:txBody>
      </p:sp>
      <p:sp>
        <p:nvSpPr>
          <p:cNvPr id="99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27895119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Segue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1002" name="Straight Connector 62"/>
          <p:cNvSpPr/>
          <p:nvPr/>
        </p:nvSpPr>
        <p:spPr>
          <a:xfrm>
            <a:off x="529590" y="5189104"/>
            <a:ext cx="641985" cy="1"/>
          </a:xfrm>
          <a:prstGeom prst="line">
            <a:avLst/>
          </a:prstGeom>
          <a:ln w="76200" cap="rnd">
            <a:solidFill>
              <a:srgbClr val="FFD466"/>
            </a:solidFill>
          </a:ln>
        </p:spPr>
        <p:txBody>
          <a:bodyPr lIns="45719" rIns="45719"/>
          <a:lstStyle/>
          <a:p>
            <a:endParaRPr/>
          </a:p>
        </p:txBody>
      </p:sp>
      <p:sp>
        <p:nvSpPr>
          <p:cNvPr id="1003" name="Title Text"/>
          <p:cNvSpPr txBox="1">
            <a:spLocks noGrp="1"/>
          </p:cNvSpPr>
          <p:nvPr>
            <p:ph type="title"/>
          </p:nvPr>
        </p:nvSpPr>
        <p:spPr>
          <a:xfrm>
            <a:off x="464552" y="1706563"/>
            <a:ext cx="5479048" cy="3231161"/>
          </a:xfrm>
          <a:prstGeom prst="rect">
            <a:avLst/>
          </a:prstGeom>
        </p:spPr>
        <p:txBody>
          <a:bodyPr>
            <a:normAutofit/>
          </a:bodyPr>
          <a:lstStyle>
            <a:lvl1pPr>
              <a:defRPr sz="4800">
                <a:solidFill>
                  <a:srgbClr val="FFFFFF"/>
                </a:solidFill>
              </a:defRPr>
            </a:lvl1pPr>
          </a:lstStyle>
          <a:p>
            <a:r>
              <a:t>Title Text</a:t>
            </a:r>
          </a:p>
        </p:txBody>
      </p:sp>
      <p:sp>
        <p:nvSpPr>
          <p:cNvPr id="1004"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0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14884892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_Big Statement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1012"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1013" name="Straight Connector 7"/>
          <p:cNvSpPr/>
          <p:nvPr/>
        </p:nvSpPr>
        <p:spPr>
          <a:xfrm>
            <a:off x="529590" y="4157071"/>
            <a:ext cx="641985" cy="1"/>
          </a:xfrm>
          <a:prstGeom prst="line">
            <a:avLst/>
          </a:prstGeom>
          <a:ln w="76200" cap="rnd">
            <a:solidFill>
              <a:srgbClr val="FFD466"/>
            </a:solidFill>
          </a:ln>
        </p:spPr>
        <p:txBody>
          <a:bodyPr lIns="45719" rIns="45719"/>
          <a:lstStyle/>
          <a:p>
            <a:endParaRPr/>
          </a:p>
        </p:txBody>
      </p:sp>
      <p:sp>
        <p:nvSpPr>
          <p:cNvPr id="1014" name="Title Text"/>
          <p:cNvSpPr txBox="1">
            <a:spLocks noGrp="1"/>
          </p:cNvSpPr>
          <p:nvPr>
            <p:ph type="title"/>
          </p:nvPr>
        </p:nvSpPr>
        <p:spPr>
          <a:xfrm>
            <a:off x="453126" y="1706564"/>
            <a:ext cx="6404877" cy="2258095"/>
          </a:xfrm>
          <a:prstGeom prst="rect">
            <a:avLst/>
          </a:prstGeom>
        </p:spPr>
        <p:txBody>
          <a:bodyPr>
            <a:normAutofit/>
          </a:bodyPr>
          <a:lstStyle>
            <a:lvl1pPr>
              <a:defRPr sz="6800">
                <a:solidFill>
                  <a:srgbClr val="FFFFFF"/>
                </a:solidFill>
              </a:defRPr>
            </a:lvl1pPr>
          </a:lstStyle>
          <a:p>
            <a:r>
              <a:t>Title Text</a:t>
            </a:r>
          </a:p>
        </p:txBody>
      </p:sp>
      <p:sp>
        <p:nvSpPr>
          <p:cNvPr id="1015"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16"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76157879"/>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Quote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1023" name="Straight Connector 20"/>
          <p:cNvSpPr/>
          <p:nvPr/>
        </p:nvSpPr>
        <p:spPr>
          <a:xfrm>
            <a:off x="529590" y="1746293"/>
            <a:ext cx="641985" cy="1"/>
          </a:xfrm>
          <a:prstGeom prst="line">
            <a:avLst/>
          </a:prstGeom>
          <a:ln w="76200" cap="rnd">
            <a:solidFill>
              <a:srgbClr val="FFD466"/>
            </a:solidFill>
          </a:ln>
        </p:spPr>
        <p:txBody>
          <a:bodyPr lIns="45719" rIns="45719"/>
          <a:lstStyle/>
          <a:p>
            <a:endParaRPr/>
          </a:p>
        </p:txBody>
      </p:sp>
      <p:sp>
        <p:nvSpPr>
          <p:cNvPr id="1024"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62689407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E37FE2-D7FA-4692-AF3B-58C144DC0EE3}"/>
              </a:ext>
            </a:extLst>
          </p:cNvPr>
          <p:cNvSpPr>
            <a:spLocks noGrp="1"/>
          </p:cNvSpPr>
          <p:nvPr>
            <p:ph type="dt" sz="half" idx="10"/>
          </p:nvPr>
        </p:nvSpPr>
        <p:spPr/>
        <p:txBody>
          <a:bodyPr/>
          <a:lstStyle/>
          <a:p>
            <a:fld id="{B3F42807-23F8-4AF9-AEB9-9C67461C1A20}" type="datetimeFigureOut">
              <a:rPr lang="en-US" smtClean="0"/>
              <a:t>11/4/2021</a:t>
            </a:fld>
            <a:endParaRPr lang="en-US"/>
          </a:p>
        </p:txBody>
      </p:sp>
      <p:sp>
        <p:nvSpPr>
          <p:cNvPr id="3" name="Footer Placeholder 2">
            <a:extLst>
              <a:ext uri="{FF2B5EF4-FFF2-40B4-BE49-F238E27FC236}">
                <a16:creationId xmlns:a16="http://schemas.microsoft.com/office/drawing/2014/main" id="{D4E508D5-1BD6-44D6-B5A3-1E3CE4C020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E037AF-9328-4C34-B5DB-8075AB9B43DD}"/>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1015463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Thank You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1032" name="Freeform 28"/>
          <p:cNvSpPr/>
          <p:nvPr/>
        </p:nvSpPr>
        <p:spPr>
          <a:xfrm>
            <a:off x="7143760" y="-571499"/>
            <a:ext cx="6630687" cy="4869054"/>
          </a:xfrm>
          <a:custGeom>
            <a:avLst/>
            <a:gdLst/>
            <a:ahLst/>
            <a:cxnLst>
              <a:cxn ang="0">
                <a:pos x="wd2" y="hd2"/>
              </a:cxn>
              <a:cxn ang="5400000">
                <a:pos x="wd2" y="hd2"/>
              </a:cxn>
              <a:cxn ang="10800000">
                <a:pos x="wd2" y="hd2"/>
              </a:cxn>
              <a:cxn ang="16200000">
                <a:pos x="wd2" y="hd2"/>
              </a:cxn>
            </a:cxnLst>
            <a:rect l="0" t="0" r="r" b="b"/>
            <a:pathLst>
              <a:path w="21600" h="21600" extrusionOk="0">
                <a:moveTo>
                  <a:pt x="18439" y="11680"/>
                </a:moveTo>
                <a:cubicBezTo>
                  <a:pt x="18615" y="10960"/>
                  <a:pt x="18673" y="10160"/>
                  <a:pt x="18673" y="9280"/>
                </a:cubicBezTo>
                <a:cubicBezTo>
                  <a:pt x="18673" y="4160"/>
                  <a:pt x="15629" y="0"/>
                  <a:pt x="11883" y="0"/>
                </a:cubicBezTo>
                <a:cubicBezTo>
                  <a:pt x="8195" y="0"/>
                  <a:pt x="5210" y="3920"/>
                  <a:pt x="5034" y="8880"/>
                </a:cubicBezTo>
                <a:cubicBezTo>
                  <a:pt x="4917" y="8800"/>
                  <a:pt x="4800" y="8800"/>
                  <a:pt x="4683" y="8800"/>
                </a:cubicBezTo>
                <a:cubicBezTo>
                  <a:pt x="2107" y="8800"/>
                  <a:pt x="0" y="11680"/>
                  <a:pt x="0" y="15200"/>
                </a:cubicBezTo>
                <a:cubicBezTo>
                  <a:pt x="0" y="18560"/>
                  <a:pt x="1932" y="21360"/>
                  <a:pt x="4332" y="21600"/>
                </a:cubicBezTo>
                <a:cubicBezTo>
                  <a:pt x="4332" y="21600"/>
                  <a:pt x="4332" y="21600"/>
                  <a:pt x="4332" y="21600"/>
                </a:cubicBezTo>
                <a:cubicBezTo>
                  <a:pt x="17971" y="21600"/>
                  <a:pt x="17971" y="21600"/>
                  <a:pt x="17971" y="21600"/>
                </a:cubicBezTo>
                <a:cubicBezTo>
                  <a:pt x="19961" y="21600"/>
                  <a:pt x="21600" y="19360"/>
                  <a:pt x="21600" y="16640"/>
                </a:cubicBezTo>
                <a:cubicBezTo>
                  <a:pt x="21600" y="14080"/>
                  <a:pt x="20254" y="12000"/>
                  <a:pt x="18439" y="11680"/>
                </a:cubicBezTo>
              </a:path>
            </a:pathLst>
          </a:custGeom>
          <a:solidFill>
            <a:srgbClr val="AA2C14">
              <a:alpha val="15000"/>
            </a:srgbClr>
          </a:solidFill>
          <a:ln w="12700">
            <a:miter lim="400000"/>
          </a:ln>
        </p:spPr>
        <p:txBody>
          <a:bodyPr lIns="45719" rIns="45719"/>
          <a:lstStyle/>
          <a:p>
            <a:endParaRPr/>
          </a:p>
        </p:txBody>
      </p:sp>
      <p:sp>
        <p:nvSpPr>
          <p:cNvPr id="1033" name="Freeform 29"/>
          <p:cNvSpPr/>
          <p:nvPr/>
        </p:nvSpPr>
        <p:spPr>
          <a:xfrm>
            <a:off x="7873945" y="1727705"/>
            <a:ext cx="2783758" cy="4232612"/>
          </a:xfrm>
          <a:custGeom>
            <a:avLst/>
            <a:gdLst/>
            <a:ahLst/>
            <a:cxnLst>
              <a:cxn ang="0">
                <a:pos x="wd2" y="hd2"/>
              </a:cxn>
              <a:cxn ang="5400000">
                <a:pos x="wd2" y="hd2"/>
              </a:cxn>
              <a:cxn ang="10800000">
                <a:pos x="wd2" y="hd2"/>
              </a:cxn>
              <a:cxn ang="16200000">
                <a:pos x="wd2" y="hd2"/>
              </a:cxn>
            </a:cxnLst>
            <a:rect l="0" t="0" r="r" b="b"/>
            <a:pathLst>
              <a:path w="21600" h="21600" extrusionOk="0">
                <a:moveTo>
                  <a:pt x="10779" y="1258"/>
                </a:moveTo>
                <a:cubicBezTo>
                  <a:pt x="5861" y="1258"/>
                  <a:pt x="1874" y="3868"/>
                  <a:pt x="1874" y="7087"/>
                </a:cubicBezTo>
                <a:cubicBezTo>
                  <a:pt x="1874" y="10307"/>
                  <a:pt x="5861" y="12917"/>
                  <a:pt x="10779" y="12917"/>
                </a:cubicBezTo>
                <a:cubicBezTo>
                  <a:pt x="15697" y="12917"/>
                  <a:pt x="19684" y="10307"/>
                  <a:pt x="19684" y="7087"/>
                </a:cubicBezTo>
                <a:cubicBezTo>
                  <a:pt x="19684" y="3868"/>
                  <a:pt x="15697" y="1258"/>
                  <a:pt x="10779" y="1258"/>
                </a:cubicBezTo>
                <a:close/>
                <a:moveTo>
                  <a:pt x="10725" y="0"/>
                </a:moveTo>
                <a:cubicBezTo>
                  <a:pt x="10725" y="0"/>
                  <a:pt x="10725" y="0"/>
                  <a:pt x="10825" y="0"/>
                </a:cubicBezTo>
                <a:cubicBezTo>
                  <a:pt x="16739" y="0"/>
                  <a:pt x="21550" y="3123"/>
                  <a:pt x="21600" y="7003"/>
                </a:cubicBezTo>
                <a:cubicBezTo>
                  <a:pt x="21600" y="7003"/>
                  <a:pt x="21600" y="7003"/>
                  <a:pt x="21600" y="7101"/>
                </a:cubicBezTo>
                <a:cubicBezTo>
                  <a:pt x="21550" y="7759"/>
                  <a:pt x="21400" y="8384"/>
                  <a:pt x="21149" y="8975"/>
                </a:cubicBezTo>
                <a:cubicBezTo>
                  <a:pt x="20999" y="9403"/>
                  <a:pt x="20748" y="9764"/>
                  <a:pt x="20447" y="10159"/>
                </a:cubicBezTo>
                <a:cubicBezTo>
                  <a:pt x="20297" y="10356"/>
                  <a:pt x="20147" y="10553"/>
                  <a:pt x="19946" y="10751"/>
                </a:cubicBezTo>
                <a:cubicBezTo>
                  <a:pt x="19946" y="10751"/>
                  <a:pt x="19946" y="10751"/>
                  <a:pt x="16137" y="15288"/>
                </a:cubicBezTo>
                <a:cubicBezTo>
                  <a:pt x="16137" y="15288"/>
                  <a:pt x="16137" y="15288"/>
                  <a:pt x="10775" y="21600"/>
                </a:cubicBezTo>
                <a:cubicBezTo>
                  <a:pt x="10775" y="21600"/>
                  <a:pt x="10775" y="21600"/>
                  <a:pt x="5463" y="15288"/>
                </a:cubicBezTo>
                <a:cubicBezTo>
                  <a:pt x="5463" y="15288"/>
                  <a:pt x="5463" y="15288"/>
                  <a:pt x="1604" y="10751"/>
                </a:cubicBezTo>
                <a:cubicBezTo>
                  <a:pt x="1604" y="10751"/>
                  <a:pt x="1604" y="10751"/>
                  <a:pt x="1103" y="10159"/>
                </a:cubicBezTo>
                <a:cubicBezTo>
                  <a:pt x="802" y="9764"/>
                  <a:pt x="601" y="9403"/>
                  <a:pt x="401" y="8975"/>
                </a:cubicBezTo>
                <a:cubicBezTo>
                  <a:pt x="150" y="8384"/>
                  <a:pt x="0" y="7759"/>
                  <a:pt x="0" y="7101"/>
                </a:cubicBezTo>
                <a:cubicBezTo>
                  <a:pt x="0" y="7101"/>
                  <a:pt x="0" y="7101"/>
                  <a:pt x="0" y="7003"/>
                </a:cubicBezTo>
                <a:cubicBezTo>
                  <a:pt x="50" y="3123"/>
                  <a:pt x="4811" y="0"/>
                  <a:pt x="10725" y="0"/>
                </a:cubicBezTo>
                <a:close/>
              </a:path>
            </a:pathLst>
          </a:custGeom>
          <a:solidFill>
            <a:srgbClr val="FFD466"/>
          </a:solidFill>
          <a:ln w="12700">
            <a:miter lim="400000"/>
          </a:ln>
        </p:spPr>
        <p:txBody>
          <a:bodyPr lIns="45719" rIns="45719"/>
          <a:lstStyle/>
          <a:p>
            <a:pPr defTabSz="1785447">
              <a:defRPr sz="5300"/>
            </a:pPr>
            <a:endParaRPr/>
          </a:p>
        </p:txBody>
      </p:sp>
      <p:sp>
        <p:nvSpPr>
          <p:cNvPr id="1034" name="Oval 5"/>
          <p:cNvSpPr/>
          <p:nvPr/>
        </p:nvSpPr>
        <p:spPr>
          <a:xfrm>
            <a:off x="9037915" y="2899442"/>
            <a:ext cx="439543" cy="431403"/>
          </a:xfrm>
          <a:prstGeom prst="ellipse">
            <a:avLst/>
          </a:prstGeom>
          <a:solidFill>
            <a:srgbClr val="FFD466"/>
          </a:solidFill>
          <a:ln w="12700">
            <a:miter lim="400000"/>
          </a:ln>
        </p:spPr>
        <p:txBody>
          <a:bodyPr lIns="45719" rIns="45719"/>
          <a:lstStyle/>
          <a:p>
            <a:pPr defTabSz="1785447">
              <a:defRPr sz="5300"/>
            </a:pPr>
            <a:endParaRPr/>
          </a:p>
        </p:txBody>
      </p:sp>
      <p:sp>
        <p:nvSpPr>
          <p:cNvPr id="1035" name="Freeform 5"/>
          <p:cNvSpPr/>
          <p:nvPr/>
        </p:nvSpPr>
        <p:spPr>
          <a:xfrm>
            <a:off x="8196425" y="6151605"/>
            <a:ext cx="2138799" cy="212683"/>
          </a:xfrm>
          <a:custGeom>
            <a:avLst/>
            <a:gdLst/>
            <a:ahLst/>
            <a:cxnLst>
              <a:cxn ang="0">
                <a:pos x="wd2" y="hd2"/>
              </a:cxn>
              <a:cxn ang="5400000">
                <a:pos x="wd2" y="hd2"/>
              </a:cxn>
              <a:cxn ang="10800000">
                <a:pos x="wd2" y="hd2"/>
              </a:cxn>
              <a:cxn ang="16200000">
                <a:pos x="wd2" y="hd2"/>
              </a:cxn>
            </a:cxnLst>
            <a:rect l="0" t="0" r="r" b="b"/>
            <a:pathLst>
              <a:path w="21600" h="21600" extrusionOk="0">
                <a:moveTo>
                  <a:pt x="20594" y="21600"/>
                </a:moveTo>
                <a:cubicBezTo>
                  <a:pt x="1006" y="20842"/>
                  <a:pt x="1006" y="20842"/>
                  <a:pt x="1006" y="20842"/>
                </a:cubicBezTo>
                <a:cubicBezTo>
                  <a:pt x="467" y="20842"/>
                  <a:pt x="0" y="16295"/>
                  <a:pt x="0" y="10232"/>
                </a:cubicBezTo>
                <a:cubicBezTo>
                  <a:pt x="0" y="4547"/>
                  <a:pt x="467" y="0"/>
                  <a:pt x="1006" y="0"/>
                </a:cubicBezTo>
                <a:cubicBezTo>
                  <a:pt x="20594" y="379"/>
                  <a:pt x="20594" y="379"/>
                  <a:pt x="20594" y="379"/>
                </a:cubicBezTo>
                <a:cubicBezTo>
                  <a:pt x="21133" y="379"/>
                  <a:pt x="21600" y="5305"/>
                  <a:pt x="21600" y="10989"/>
                </a:cubicBezTo>
                <a:cubicBezTo>
                  <a:pt x="21600" y="16674"/>
                  <a:pt x="21133" y="21600"/>
                  <a:pt x="20594" y="21600"/>
                </a:cubicBezTo>
              </a:path>
            </a:pathLst>
          </a:custGeom>
          <a:solidFill>
            <a:srgbClr val="AA2C14">
              <a:alpha val="15000"/>
            </a:srgbClr>
          </a:solidFill>
          <a:ln w="12700">
            <a:miter lim="400000"/>
          </a:ln>
        </p:spPr>
        <p:txBody>
          <a:bodyPr lIns="45719" rIns="45719"/>
          <a:lstStyle/>
          <a:p>
            <a:endParaRPr/>
          </a:p>
        </p:txBody>
      </p:sp>
      <p:grpSp>
        <p:nvGrpSpPr>
          <p:cNvPr id="1045" name="Group 17"/>
          <p:cNvGrpSpPr/>
          <p:nvPr/>
        </p:nvGrpSpPr>
        <p:grpSpPr>
          <a:xfrm>
            <a:off x="472174" y="2599534"/>
            <a:ext cx="8875157" cy="1094647"/>
            <a:chOff x="0" y="0"/>
            <a:chExt cx="8875155" cy="1094645"/>
          </a:xfrm>
        </p:grpSpPr>
        <p:sp>
          <p:nvSpPr>
            <p:cNvPr id="1036" name="TextBox 18"/>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1037"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1040" name="Group 5"/>
            <p:cNvGrpSpPr/>
            <p:nvPr/>
          </p:nvGrpSpPr>
          <p:grpSpPr>
            <a:xfrm>
              <a:off x="2655913" y="1288"/>
              <a:ext cx="348549" cy="344452"/>
              <a:chOff x="0" y="0"/>
              <a:chExt cx="348547" cy="344450"/>
            </a:xfrm>
          </p:grpSpPr>
          <p:sp>
            <p:nvSpPr>
              <p:cNvPr id="1038"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39"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1043" name="Group 21"/>
            <p:cNvGrpSpPr/>
            <p:nvPr/>
          </p:nvGrpSpPr>
          <p:grpSpPr>
            <a:xfrm>
              <a:off x="3187667" y="2589"/>
              <a:ext cx="344983" cy="344984"/>
              <a:chOff x="0" y="0"/>
              <a:chExt cx="344981" cy="344983"/>
            </a:xfrm>
          </p:grpSpPr>
          <p:sp>
            <p:nvSpPr>
              <p:cNvPr id="1041" name="Rectangle 5"/>
              <p:cNvSpPr/>
              <p:nvPr/>
            </p:nvSpPr>
            <p:spPr>
              <a:xfrm>
                <a:off x="0" y="-1"/>
                <a:ext cx="344982" cy="34498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042" name="Freeform 6"/>
              <p:cNvSpPr/>
              <p:nvPr/>
            </p:nvSpPr>
            <p:spPr>
              <a:xfrm>
                <a:off x="113510" y="58980"/>
                <a:ext cx="123527" cy="213342"/>
              </a:xfrm>
              <a:custGeom>
                <a:avLst/>
                <a:gdLst/>
                <a:ahLst/>
                <a:cxnLst>
                  <a:cxn ang="0">
                    <a:pos x="wd2" y="hd2"/>
                  </a:cxn>
                  <a:cxn ang="5400000">
                    <a:pos x="wd2" y="hd2"/>
                  </a:cxn>
                  <a:cxn ang="10800000">
                    <a:pos x="wd2" y="hd2"/>
                  </a:cxn>
                  <a:cxn ang="16200000">
                    <a:pos x="wd2" y="hd2"/>
                  </a:cxn>
                </a:cxnLst>
                <a:rect l="0" t="0" r="r" b="b"/>
                <a:pathLst>
                  <a:path w="21600" h="21345" extrusionOk="0">
                    <a:moveTo>
                      <a:pt x="19722" y="17010"/>
                    </a:moveTo>
                    <a:cubicBezTo>
                      <a:pt x="19252" y="17280"/>
                      <a:pt x="17843" y="17550"/>
                      <a:pt x="16904" y="17550"/>
                    </a:cubicBezTo>
                    <a:cubicBezTo>
                      <a:pt x="13617" y="17550"/>
                      <a:pt x="13148" y="16200"/>
                      <a:pt x="13148" y="15390"/>
                    </a:cubicBezTo>
                    <a:cubicBezTo>
                      <a:pt x="13148" y="8640"/>
                      <a:pt x="13148" y="8640"/>
                      <a:pt x="13148" y="8640"/>
                    </a:cubicBezTo>
                    <a:cubicBezTo>
                      <a:pt x="20661" y="8640"/>
                      <a:pt x="20661" y="8640"/>
                      <a:pt x="20661" y="8640"/>
                    </a:cubicBezTo>
                    <a:cubicBezTo>
                      <a:pt x="20661" y="5400"/>
                      <a:pt x="20661" y="5400"/>
                      <a:pt x="20661" y="5400"/>
                    </a:cubicBezTo>
                    <a:cubicBezTo>
                      <a:pt x="13148" y="5400"/>
                      <a:pt x="13148" y="5400"/>
                      <a:pt x="13148" y="5400"/>
                    </a:cubicBezTo>
                    <a:cubicBezTo>
                      <a:pt x="13148" y="0"/>
                      <a:pt x="13148" y="0"/>
                      <a:pt x="13148" y="0"/>
                    </a:cubicBezTo>
                    <a:cubicBezTo>
                      <a:pt x="13148" y="0"/>
                      <a:pt x="7983" y="0"/>
                      <a:pt x="7513" y="0"/>
                    </a:cubicBezTo>
                    <a:cubicBezTo>
                      <a:pt x="7513" y="0"/>
                      <a:pt x="7513" y="0"/>
                      <a:pt x="7513" y="0"/>
                    </a:cubicBezTo>
                    <a:cubicBezTo>
                      <a:pt x="7043" y="1620"/>
                      <a:pt x="5635" y="4590"/>
                      <a:pt x="0" y="5940"/>
                    </a:cubicBezTo>
                    <a:cubicBezTo>
                      <a:pt x="0" y="8640"/>
                      <a:pt x="0" y="8640"/>
                      <a:pt x="0" y="8640"/>
                    </a:cubicBezTo>
                    <a:cubicBezTo>
                      <a:pt x="3757" y="8640"/>
                      <a:pt x="3757" y="8640"/>
                      <a:pt x="3757" y="8640"/>
                    </a:cubicBezTo>
                    <a:cubicBezTo>
                      <a:pt x="3757" y="15660"/>
                      <a:pt x="3757" y="15660"/>
                      <a:pt x="3757" y="15660"/>
                    </a:cubicBezTo>
                    <a:cubicBezTo>
                      <a:pt x="3757" y="18090"/>
                      <a:pt x="7043" y="21600"/>
                      <a:pt x="15026" y="21330"/>
                    </a:cubicBezTo>
                    <a:cubicBezTo>
                      <a:pt x="17843" y="21330"/>
                      <a:pt x="21130" y="20790"/>
                      <a:pt x="21600" y="20250"/>
                    </a:cubicBezTo>
                    <a:lnTo>
                      <a:pt x="19722" y="17010"/>
                    </a:lnTo>
                    <a:close/>
                  </a:path>
                </a:pathLst>
              </a:custGeom>
              <a:noFill/>
              <a:ln w="12700" cap="flat">
                <a:noFill/>
                <a:miter lim="400000"/>
              </a:ln>
              <a:effectLst/>
            </p:spPr>
            <p:txBody>
              <a:bodyPr wrap="square" lIns="45719" tIns="45719" rIns="45719" bIns="45719" numCol="1" anchor="t">
                <a:noAutofit/>
              </a:bodyPr>
              <a:lstStyle/>
              <a:p>
                <a:endParaRPr/>
              </a:p>
            </p:txBody>
          </p:sp>
        </p:grpSp>
        <p:sp>
          <p:nvSpPr>
            <p:cNvPr id="1044"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046"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©2016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1047" name="Straight Connector 44"/>
          <p:cNvSpPr/>
          <p:nvPr/>
        </p:nvSpPr>
        <p:spPr>
          <a:xfrm>
            <a:off x="529590" y="2092045"/>
            <a:ext cx="641985" cy="1"/>
          </a:xfrm>
          <a:prstGeom prst="line">
            <a:avLst/>
          </a:prstGeom>
          <a:ln w="76200" cap="rnd">
            <a:solidFill>
              <a:srgbClr val="FFD466"/>
            </a:solidFill>
          </a:ln>
        </p:spPr>
        <p:txBody>
          <a:bodyPr lIns="45719" rIns="45719"/>
          <a:lstStyle/>
          <a:p>
            <a:endParaRPr/>
          </a:p>
        </p:txBody>
      </p:sp>
      <p:sp>
        <p:nvSpPr>
          <p:cNvPr id="1048" name="TextBox 45"/>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104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56374537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_Titl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grpSp>
        <p:nvGrpSpPr>
          <p:cNvPr id="1078" name="Group 93"/>
          <p:cNvGrpSpPr/>
          <p:nvPr/>
        </p:nvGrpSpPr>
        <p:grpSpPr>
          <a:xfrm>
            <a:off x="5654841" y="516898"/>
            <a:ext cx="6014501" cy="5837873"/>
            <a:chOff x="0" y="0"/>
            <a:chExt cx="6014500" cy="5837871"/>
          </a:xfrm>
        </p:grpSpPr>
        <p:sp>
          <p:nvSpPr>
            <p:cNvPr id="1056"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57"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58"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59"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0"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1"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2"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3"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4"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5"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6"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7"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8"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9"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0"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1"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2"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3"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4"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5"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6"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7"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grpSp>
      <p:sp>
        <p:nvSpPr>
          <p:cNvPr id="1079"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1080"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81" name="Straight Connector 41"/>
          <p:cNvSpPr/>
          <p:nvPr/>
        </p:nvSpPr>
        <p:spPr>
          <a:xfrm>
            <a:off x="531494" y="4616908"/>
            <a:ext cx="1590676" cy="1"/>
          </a:xfrm>
          <a:prstGeom prst="line">
            <a:avLst/>
          </a:prstGeom>
          <a:ln w="76200" cap="rnd">
            <a:solidFill>
              <a:schemeClr val="accent4"/>
            </a:solidFill>
          </a:ln>
        </p:spPr>
        <p:txBody>
          <a:bodyPr lIns="45719" rIns="45719"/>
          <a:lstStyle/>
          <a:p>
            <a:endParaRPr/>
          </a:p>
        </p:txBody>
      </p:sp>
      <p:grpSp>
        <p:nvGrpSpPr>
          <p:cNvPr id="1090" name="Group 36"/>
          <p:cNvGrpSpPr/>
          <p:nvPr/>
        </p:nvGrpSpPr>
        <p:grpSpPr>
          <a:xfrm>
            <a:off x="495299" y="697380"/>
            <a:ext cx="2263943" cy="493726"/>
            <a:chOff x="0" y="0"/>
            <a:chExt cx="2263942" cy="493724"/>
          </a:xfrm>
        </p:grpSpPr>
        <p:sp>
          <p:nvSpPr>
            <p:cNvPr id="1082" name="Freeform 39"/>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3" name="Freeform 40"/>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4" name="Freeform 42"/>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5" name="Freeform 43"/>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6" name="Freeform 44"/>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7" name="Freeform 45"/>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8" name="Freeform 46"/>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9" name="Freeform 47"/>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091"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49897276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_Segu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1098" name="Straight Connector 63"/>
          <p:cNvSpPr/>
          <p:nvPr/>
        </p:nvSpPr>
        <p:spPr>
          <a:xfrm>
            <a:off x="529590" y="5186722"/>
            <a:ext cx="641985" cy="1"/>
          </a:xfrm>
          <a:prstGeom prst="line">
            <a:avLst/>
          </a:prstGeom>
          <a:ln w="76200" cap="rnd">
            <a:solidFill>
              <a:schemeClr val="accent4"/>
            </a:solidFill>
          </a:ln>
        </p:spPr>
        <p:txBody>
          <a:bodyPr lIns="45719" rIns="45719"/>
          <a:lstStyle/>
          <a:p>
            <a:endParaRPr/>
          </a:p>
        </p:txBody>
      </p:sp>
      <p:sp>
        <p:nvSpPr>
          <p:cNvPr id="1099" name="Title Text"/>
          <p:cNvSpPr txBox="1">
            <a:spLocks noGrp="1"/>
          </p:cNvSpPr>
          <p:nvPr>
            <p:ph type="title"/>
          </p:nvPr>
        </p:nvSpPr>
        <p:spPr>
          <a:xfrm>
            <a:off x="464552" y="1706563"/>
            <a:ext cx="5479048" cy="3231161"/>
          </a:xfrm>
          <a:prstGeom prst="rect">
            <a:avLst/>
          </a:prstGeom>
        </p:spPr>
        <p:txBody>
          <a:bodyPr>
            <a:normAutofit/>
          </a:bodyPr>
          <a:lstStyle>
            <a:lvl1pPr>
              <a:defRPr sz="4800">
                <a:solidFill>
                  <a:srgbClr val="FFFFFF"/>
                </a:solidFill>
              </a:defRPr>
            </a:lvl1pPr>
          </a:lstStyle>
          <a:p>
            <a:r>
              <a:t>Title Text</a:t>
            </a:r>
          </a:p>
        </p:txBody>
      </p:sp>
      <p:sp>
        <p:nvSpPr>
          <p:cNvPr id="1100"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01"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4752092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_Big Statement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1108"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1109" name="Straight Connector 7"/>
          <p:cNvSpPr/>
          <p:nvPr/>
        </p:nvSpPr>
        <p:spPr>
          <a:xfrm>
            <a:off x="529590" y="4157071"/>
            <a:ext cx="641985" cy="1"/>
          </a:xfrm>
          <a:prstGeom prst="line">
            <a:avLst/>
          </a:prstGeom>
          <a:ln w="76200" cap="rnd">
            <a:solidFill>
              <a:schemeClr val="accent4"/>
            </a:solidFill>
          </a:ln>
        </p:spPr>
        <p:txBody>
          <a:bodyPr lIns="45719" rIns="45719"/>
          <a:lstStyle/>
          <a:p>
            <a:endParaRPr/>
          </a:p>
        </p:txBody>
      </p:sp>
      <p:sp>
        <p:nvSpPr>
          <p:cNvPr id="1110" name="Title Text"/>
          <p:cNvSpPr txBox="1">
            <a:spLocks noGrp="1"/>
          </p:cNvSpPr>
          <p:nvPr>
            <p:ph type="title"/>
          </p:nvPr>
        </p:nvSpPr>
        <p:spPr>
          <a:xfrm>
            <a:off x="449313" y="1706563"/>
            <a:ext cx="6430912" cy="2258095"/>
          </a:xfrm>
          <a:prstGeom prst="rect">
            <a:avLst/>
          </a:prstGeom>
        </p:spPr>
        <p:txBody>
          <a:bodyPr>
            <a:normAutofit/>
          </a:bodyPr>
          <a:lstStyle>
            <a:lvl1pPr>
              <a:defRPr sz="6800">
                <a:solidFill>
                  <a:srgbClr val="FFFFFF"/>
                </a:solidFill>
              </a:defRPr>
            </a:lvl1pPr>
          </a:lstStyle>
          <a:p>
            <a:r>
              <a:t>Title Text</a:t>
            </a:r>
          </a:p>
        </p:txBody>
      </p:sp>
      <p:sp>
        <p:nvSpPr>
          <p:cNvPr id="1111"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12"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02604633"/>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_Quot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1119" name="Straight Connector 20"/>
          <p:cNvSpPr/>
          <p:nvPr/>
        </p:nvSpPr>
        <p:spPr>
          <a:xfrm>
            <a:off x="529590" y="1746293"/>
            <a:ext cx="641985" cy="1"/>
          </a:xfrm>
          <a:prstGeom prst="line">
            <a:avLst/>
          </a:prstGeom>
          <a:ln w="76200" cap="rnd">
            <a:solidFill>
              <a:schemeClr val="accent4"/>
            </a:solidFill>
          </a:ln>
        </p:spPr>
        <p:txBody>
          <a:bodyPr lIns="45719" rIns="45719"/>
          <a:lstStyle/>
          <a:p>
            <a:endParaRPr/>
          </a:p>
        </p:txBody>
      </p:sp>
      <p:sp>
        <p:nvSpPr>
          <p:cNvPr id="1120"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21"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34529559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_Thank You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1128" name="Freeform 26"/>
          <p:cNvSpPr/>
          <p:nvPr/>
        </p:nvSpPr>
        <p:spPr>
          <a:xfrm>
            <a:off x="7143760" y="-571499"/>
            <a:ext cx="6630687" cy="4869054"/>
          </a:xfrm>
          <a:custGeom>
            <a:avLst/>
            <a:gdLst/>
            <a:ahLst/>
            <a:cxnLst>
              <a:cxn ang="0">
                <a:pos x="wd2" y="hd2"/>
              </a:cxn>
              <a:cxn ang="5400000">
                <a:pos x="wd2" y="hd2"/>
              </a:cxn>
              <a:cxn ang="10800000">
                <a:pos x="wd2" y="hd2"/>
              </a:cxn>
              <a:cxn ang="16200000">
                <a:pos x="wd2" y="hd2"/>
              </a:cxn>
            </a:cxnLst>
            <a:rect l="0" t="0" r="r" b="b"/>
            <a:pathLst>
              <a:path w="21600" h="21600" extrusionOk="0">
                <a:moveTo>
                  <a:pt x="18439" y="11680"/>
                </a:moveTo>
                <a:cubicBezTo>
                  <a:pt x="18615" y="10960"/>
                  <a:pt x="18673" y="10160"/>
                  <a:pt x="18673" y="9280"/>
                </a:cubicBezTo>
                <a:cubicBezTo>
                  <a:pt x="18673" y="4160"/>
                  <a:pt x="15629" y="0"/>
                  <a:pt x="11883" y="0"/>
                </a:cubicBezTo>
                <a:cubicBezTo>
                  <a:pt x="8195" y="0"/>
                  <a:pt x="5210" y="3920"/>
                  <a:pt x="5034" y="8880"/>
                </a:cubicBezTo>
                <a:cubicBezTo>
                  <a:pt x="4917" y="8800"/>
                  <a:pt x="4800" y="8800"/>
                  <a:pt x="4683" y="8800"/>
                </a:cubicBezTo>
                <a:cubicBezTo>
                  <a:pt x="2107" y="8800"/>
                  <a:pt x="0" y="11680"/>
                  <a:pt x="0" y="15200"/>
                </a:cubicBezTo>
                <a:cubicBezTo>
                  <a:pt x="0" y="18560"/>
                  <a:pt x="1932" y="21360"/>
                  <a:pt x="4332" y="21600"/>
                </a:cubicBezTo>
                <a:cubicBezTo>
                  <a:pt x="4332" y="21600"/>
                  <a:pt x="4332" y="21600"/>
                  <a:pt x="4332" y="21600"/>
                </a:cubicBezTo>
                <a:cubicBezTo>
                  <a:pt x="17971" y="21600"/>
                  <a:pt x="17971" y="21600"/>
                  <a:pt x="17971" y="21600"/>
                </a:cubicBezTo>
                <a:cubicBezTo>
                  <a:pt x="19961" y="21600"/>
                  <a:pt x="21600" y="19360"/>
                  <a:pt x="21600" y="16640"/>
                </a:cubicBezTo>
                <a:cubicBezTo>
                  <a:pt x="21600" y="14080"/>
                  <a:pt x="20254" y="12000"/>
                  <a:pt x="18439" y="11680"/>
                </a:cubicBezTo>
              </a:path>
            </a:pathLst>
          </a:custGeom>
          <a:solidFill>
            <a:schemeClr val="accent5">
              <a:alpha val="15000"/>
            </a:schemeClr>
          </a:solidFill>
          <a:ln w="12700">
            <a:miter lim="400000"/>
          </a:ln>
        </p:spPr>
        <p:txBody>
          <a:bodyPr lIns="45719" rIns="45719"/>
          <a:lstStyle/>
          <a:p>
            <a:pPr>
              <a:defRPr>
                <a:solidFill>
                  <a:srgbClr val="FFFFFF"/>
                </a:solidFill>
              </a:defRPr>
            </a:pPr>
            <a:endParaRPr/>
          </a:p>
        </p:txBody>
      </p:sp>
      <p:sp>
        <p:nvSpPr>
          <p:cNvPr id="1129" name="Freeform 29"/>
          <p:cNvSpPr/>
          <p:nvPr/>
        </p:nvSpPr>
        <p:spPr>
          <a:xfrm>
            <a:off x="7873945" y="1727705"/>
            <a:ext cx="2783758" cy="4232612"/>
          </a:xfrm>
          <a:custGeom>
            <a:avLst/>
            <a:gdLst/>
            <a:ahLst/>
            <a:cxnLst>
              <a:cxn ang="0">
                <a:pos x="wd2" y="hd2"/>
              </a:cxn>
              <a:cxn ang="5400000">
                <a:pos x="wd2" y="hd2"/>
              </a:cxn>
              <a:cxn ang="10800000">
                <a:pos x="wd2" y="hd2"/>
              </a:cxn>
              <a:cxn ang="16200000">
                <a:pos x="wd2" y="hd2"/>
              </a:cxn>
            </a:cxnLst>
            <a:rect l="0" t="0" r="r" b="b"/>
            <a:pathLst>
              <a:path w="21600" h="21600" extrusionOk="0">
                <a:moveTo>
                  <a:pt x="10779" y="1258"/>
                </a:moveTo>
                <a:cubicBezTo>
                  <a:pt x="5861" y="1258"/>
                  <a:pt x="1874" y="3868"/>
                  <a:pt x="1874" y="7087"/>
                </a:cubicBezTo>
                <a:cubicBezTo>
                  <a:pt x="1874" y="10307"/>
                  <a:pt x="5861" y="12917"/>
                  <a:pt x="10779" y="12917"/>
                </a:cubicBezTo>
                <a:cubicBezTo>
                  <a:pt x="15697" y="12917"/>
                  <a:pt x="19684" y="10307"/>
                  <a:pt x="19684" y="7087"/>
                </a:cubicBezTo>
                <a:cubicBezTo>
                  <a:pt x="19684" y="3868"/>
                  <a:pt x="15697" y="1258"/>
                  <a:pt x="10779" y="1258"/>
                </a:cubicBezTo>
                <a:close/>
                <a:moveTo>
                  <a:pt x="10725" y="0"/>
                </a:moveTo>
                <a:cubicBezTo>
                  <a:pt x="10725" y="0"/>
                  <a:pt x="10725" y="0"/>
                  <a:pt x="10825" y="0"/>
                </a:cubicBezTo>
                <a:cubicBezTo>
                  <a:pt x="16739" y="0"/>
                  <a:pt x="21550" y="3123"/>
                  <a:pt x="21600" y="7003"/>
                </a:cubicBezTo>
                <a:cubicBezTo>
                  <a:pt x="21600" y="7003"/>
                  <a:pt x="21600" y="7003"/>
                  <a:pt x="21600" y="7101"/>
                </a:cubicBezTo>
                <a:cubicBezTo>
                  <a:pt x="21550" y="7759"/>
                  <a:pt x="21400" y="8384"/>
                  <a:pt x="21149" y="8975"/>
                </a:cubicBezTo>
                <a:cubicBezTo>
                  <a:pt x="20999" y="9403"/>
                  <a:pt x="20748" y="9764"/>
                  <a:pt x="20447" y="10159"/>
                </a:cubicBezTo>
                <a:cubicBezTo>
                  <a:pt x="20297" y="10356"/>
                  <a:pt x="20147" y="10553"/>
                  <a:pt x="19946" y="10751"/>
                </a:cubicBezTo>
                <a:cubicBezTo>
                  <a:pt x="19946" y="10751"/>
                  <a:pt x="19946" y="10751"/>
                  <a:pt x="16137" y="15288"/>
                </a:cubicBezTo>
                <a:cubicBezTo>
                  <a:pt x="16137" y="15288"/>
                  <a:pt x="16137" y="15288"/>
                  <a:pt x="10775" y="21600"/>
                </a:cubicBezTo>
                <a:cubicBezTo>
                  <a:pt x="10775" y="21600"/>
                  <a:pt x="10775" y="21600"/>
                  <a:pt x="5463" y="15288"/>
                </a:cubicBezTo>
                <a:cubicBezTo>
                  <a:pt x="5463" y="15288"/>
                  <a:pt x="5463" y="15288"/>
                  <a:pt x="1604" y="10751"/>
                </a:cubicBezTo>
                <a:cubicBezTo>
                  <a:pt x="1604" y="10751"/>
                  <a:pt x="1604" y="10751"/>
                  <a:pt x="1103" y="10159"/>
                </a:cubicBezTo>
                <a:cubicBezTo>
                  <a:pt x="802" y="9764"/>
                  <a:pt x="601" y="9403"/>
                  <a:pt x="401" y="8975"/>
                </a:cubicBezTo>
                <a:cubicBezTo>
                  <a:pt x="150" y="8384"/>
                  <a:pt x="0" y="7759"/>
                  <a:pt x="0" y="7101"/>
                </a:cubicBezTo>
                <a:cubicBezTo>
                  <a:pt x="0" y="7101"/>
                  <a:pt x="0" y="7101"/>
                  <a:pt x="0" y="7003"/>
                </a:cubicBezTo>
                <a:cubicBezTo>
                  <a:pt x="50" y="3123"/>
                  <a:pt x="4811" y="0"/>
                  <a:pt x="10725" y="0"/>
                </a:cubicBezTo>
                <a:close/>
              </a:path>
            </a:pathLst>
          </a:custGeom>
          <a:solidFill>
            <a:srgbClr val="C7E9E6"/>
          </a:solidFill>
          <a:ln w="12700">
            <a:miter lim="400000"/>
          </a:ln>
        </p:spPr>
        <p:txBody>
          <a:bodyPr lIns="45719" rIns="45719"/>
          <a:lstStyle/>
          <a:p>
            <a:pPr defTabSz="1785447">
              <a:defRPr sz="5300"/>
            </a:pPr>
            <a:endParaRPr/>
          </a:p>
        </p:txBody>
      </p:sp>
      <p:sp>
        <p:nvSpPr>
          <p:cNvPr id="1130" name="Oval 5"/>
          <p:cNvSpPr/>
          <p:nvPr/>
        </p:nvSpPr>
        <p:spPr>
          <a:xfrm>
            <a:off x="9037915" y="2899442"/>
            <a:ext cx="439543" cy="431403"/>
          </a:xfrm>
          <a:prstGeom prst="ellipse">
            <a:avLst/>
          </a:prstGeom>
          <a:solidFill>
            <a:srgbClr val="C7E9E6"/>
          </a:solidFill>
          <a:ln w="12700">
            <a:miter lim="400000"/>
          </a:ln>
        </p:spPr>
        <p:txBody>
          <a:bodyPr lIns="45719" rIns="45719"/>
          <a:lstStyle/>
          <a:p>
            <a:pPr defTabSz="1785447">
              <a:defRPr sz="5300"/>
            </a:pPr>
            <a:endParaRPr/>
          </a:p>
        </p:txBody>
      </p:sp>
      <p:sp>
        <p:nvSpPr>
          <p:cNvPr id="1131" name="Freeform 5"/>
          <p:cNvSpPr/>
          <p:nvPr/>
        </p:nvSpPr>
        <p:spPr>
          <a:xfrm>
            <a:off x="8196425" y="6151605"/>
            <a:ext cx="2138799" cy="212683"/>
          </a:xfrm>
          <a:custGeom>
            <a:avLst/>
            <a:gdLst/>
            <a:ahLst/>
            <a:cxnLst>
              <a:cxn ang="0">
                <a:pos x="wd2" y="hd2"/>
              </a:cxn>
              <a:cxn ang="5400000">
                <a:pos x="wd2" y="hd2"/>
              </a:cxn>
              <a:cxn ang="10800000">
                <a:pos x="wd2" y="hd2"/>
              </a:cxn>
              <a:cxn ang="16200000">
                <a:pos x="wd2" y="hd2"/>
              </a:cxn>
            </a:cxnLst>
            <a:rect l="0" t="0" r="r" b="b"/>
            <a:pathLst>
              <a:path w="21600" h="21600" extrusionOk="0">
                <a:moveTo>
                  <a:pt x="20594" y="21600"/>
                </a:moveTo>
                <a:cubicBezTo>
                  <a:pt x="1006" y="20842"/>
                  <a:pt x="1006" y="20842"/>
                  <a:pt x="1006" y="20842"/>
                </a:cubicBezTo>
                <a:cubicBezTo>
                  <a:pt x="467" y="20842"/>
                  <a:pt x="0" y="16295"/>
                  <a:pt x="0" y="10232"/>
                </a:cubicBezTo>
                <a:cubicBezTo>
                  <a:pt x="0" y="4547"/>
                  <a:pt x="467" y="0"/>
                  <a:pt x="1006" y="0"/>
                </a:cubicBezTo>
                <a:cubicBezTo>
                  <a:pt x="20594" y="379"/>
                  <a:pt x="20594" y="379"/>
                  <a:pt x="20594" y="379"/>
                </a:cubicBezTo>
                <a:cubicBezTo>
                  <a:pt x="21133" y="379"/>
                  <a:pt x="21600" y="5305"/>
                  <a:pt x="21600" y="10989"/>
                </a:cubicBezTo>
                <a:cubicBezTo>
                  <a:pt x="21600" y="16674"/>
                  <a:pt x="21133" y="21600"/>
                  <a:pt x="20594" y="21600"/>
                </a:cubicBezTo>
              </a:path>
            </a:pathLst>
          </a:custGeom>
          <a:solidFill>
            <a:schemeClr val="accent5">
              <a:alpha val="15000"/>
            </a:schemeClr>
          </a:solidFill>
          <a:ln w="12700">
            <a:miter lim="400000"/>
          </a:ln>
        </p:spPr>
        <p:txBody>
          <a:bodyPr lIns="45719" rIns="45719"/>
          <a:lstStyle/>
          <a:p>
            <a:pPr>
              <a:defRPr>
                <a:solidFill>
                  <a:srgbClr val="FFFFFF"/>
                </a:solidFill>
              </a:defRPr>
            </a:pPr>
            <a:endParaRPr/>
          </a:p>
        </p:txBody>
      </p:sp>
      <p:sp>
        <p:nvSpPr>
          <p:cNvPr id="1132" name="TextBox 18"/>
          <p:cNvSpPr txBox="1"/>
          <p:nvPr/>
        </p:nvSpPr>
        <p:spPr>
          <a:xfrm>
            <a:off x="472175" y="2678064"/>
            <a:ext cx="6588502" cy="101611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1133" name="Freeform 12"/>
          <p:cNvSpPr/>
          <p:nvPr/>
        </p:nvSpPr>
        <p:spPr>
          <a:xfrm>
            <a:off x="2533456" y="2600824"/>
            <a:ext cx="427564" cy="347439"/>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a:miter lim="400000"/>
          </a:ln>
        </p:spPr>
        <p:txBody>
          <a:bodyPr lIns="45719" rIns="45719"/>
          <a:lstStyle/>
          <a:p>
            <a:endParaRPr/>
          </a:p>
        </p:txBody>
      </p:sp>
      <p:grpSp>
        <p:nvGrpSpPr>
          <p:cNvPr id="1136" name="Group 5"/>
          <p:cNvGrpSpPr/>
          <p:nvPr/>
        </p:nvGrpSpPr>
        <p:grpSpPr>
          <a:xfrm>
            <a:off x="3128087" y="2600824"/>
            <a:ext cx="348549" cy="344451"/>
            <a:chOff x="0" y="0"/>
            <a:chExt cx="348547" cy="344450"/>
          </a:xfrm>
        </p:grpSpPr>
        <p:sp>
          <p:nvSpPr>
            <p:cNvPr id="1134"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135"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1139" name="Group 21"/>
          <p:cNvGrpSpPr/>
          <p:nvPr/>
        </p:nvGrpSpPr>
        <p:grpSpPr>
          <a:xfrm>
            <a:off x="3659842" y="2602125"/>
            <a:ext cx="344984" cy="344984"/>
            <a:chOff x="0" y="0"/>
            <a:chExt cx="344982" cy="344982"/>
          </a:xfrm>
        </p:grpSpPr>
        <p:sp>
          <p:nvSpPr>
            <p:cNvPr id="1137" name="Rectangle 5"/>
            <p:cNvSpPr/>
            <p:nvPr/>
          </p:nvSpPr>
          <p:spPr>
            <a:xfrm>
              <a:off x="0" y="0"/>
              <a:ext cx="344983" cy="344983"/>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138" name="Freeform 6"/>
            <p:cNvSpPr/>
            <p:nvPr/>
          </p:nvSpPr>
          <p:spPr>
            <a:xfrm>
              <a:off x="113510" y="58980"/>
              <a:ext cx="123527" cy="213342"/>
            </a:xfrm>
            <a:custGeom>
              <a:avLst/>
              <a:gdLst/>
              <a:ahLst/>
              <a:cxnLst>
                <a:cxn ang="0">
                  <a:pos x="wd2" y="hd2"/>
                </a:cxn>
                <a:cxn ang="5400000">
                  <a:pos x="wd2" y="hd2"/>
                </a:cxn>
                <a:cxn ang="10800000">
                  <a:pos x="wd2" y="hd2"/>
                </a:cxn>
                <a:cxn ang="16200000">
                  <a:pos x="wd2" y="hd2"/>
                </a:cxn>
              </a:cxnLst>
              <a:rect l="0" t="0" r="r" b="b"/>
              <a:pathLst>
                <a:path w="21600" h="21345" extrusionOk="0">
                  <a:moveTo>
                    <a:pt x="19722" y="17010"/>
                  </a:moveTo>
                  <a:cubicBezTo>
                    <a:pt x="19252" y="17280"/>
                    <a:pt x="17843" y="17550"/>
                    <a:pt x="16904" y="17550"/>
                  </a:cubicBezTo>
                  <a:cubicBezTo>
                    <a:pt x="13617" y="17550"/>
                    <a:pt x="13148" y="16200"/>
                    <a:pt x="13148" y="15390"/>
                  </a:cubicBezTo>
                  <a:cubicBezTo>
                    <a:pt x="13148" y="8640"/>
                    <a:pt x="13148" y="8640"/>
                    <a:pt x="13148" y="8640"/>
                  </a:cubicBezTo>
                  <a:cubicBezTo>
                    <a:pt x="20661" y="8640"/>
                    <a:pt x="20661" y="8640"/>
                    <a:pt x="20661" y="8640"/>
                  </a:cubicBezTo>
                  <a:cubicBezTo>
                    <a:pt x="20661" y="5400"/>
                    <a:pt x="20661" y="5400"/>
                    <a:pt x="20661" y="5400"/>
                  </a:cubicBezTo>
                  <a:cubicBezTo>
                    <a:pt x="13148" y="5400"/>
                    <a:pt x="13148" y="5400"/>
                    <a:pt x="13148" y="5400"/>
                  </a:cubicBezTo>
                  <a:cubicBezTo>
                    <a:pt x="13148" y="0"/>
                    <a:pt x="13148" y="0"/>
                    <a:pt x="13148" y="0"/>
                  </a:cubicBezTo>
                  <a:cubicBezTo>
                    <a:pt x="13148" y="0"/>
                    <a:pt x="7983" y="0"/>
                    <a:pt x="7513" y="0"/>
                  </a:cubicBezTo>
                  <a:cubicBezTo>
                    <a:pt x="7513" y="0"/>
                    <a:pt x="7513" y="0"/>
                    <a:pt x="7513" y="0"/>
                  </a:cubicBezTo>
                  <a:cubicBezTo>
                    <a:pt x="7043" y="1620"/>
                    <a:pt x="5635" y="4590"/>
                    <a:pt x="0" y="5940"/>
                  </a:cubicBezTo>
                  <a:cubicBezTo>
                    <a:pt x="0" y="8640"/>
                    <a:pt x="0" y="8640"/>
                    <a:pt x="0" y="8640"/>
                  </a:cubicBezTo>
                  <a:cubicBezTo>
                    <a:pt x="3757" y="8640"/>
                    <a:pt x="3757" y="8640"/>
                    <a:pt x="3757" y="8640"/>
                  </a:cubicBezTo>
                  <a:cubicBezTo>
                    <a:pt x="3757" y="15660"/>
                    <a:pt x="3757" y="15660"/>
                    <a:pt x="3757" y="15660"/>
                  </a:cubicBezTo>
                  <a:cubicBezTo>
                    <a:pt x="3757" y="18090"/>
                    <a:pt x="7043" y="21600"/>
                    <a:pt x="15026" y="21330"/>
                  </a:cubicBezTo>
                  <a:cubicBezTo>
                    <a:pt x="17843" y="21330"/>
                    <a:pt x="21130" y="20790"/>
                    <a:pt x="21600" y="20250"/>
                  </a:cubicBezTo>
                  <a:lnTo>
                    <a:pt x="19722" y="17010"/>
                  </a:lnTo>
                  <a:close/>
                </a:path>
              </a:pathLst>
            </a:custGeom>
            <a:noFill/>
            <a:ln w="12700" cap="flat">
              <a:noFill/>
              <a:miter lim="400000"/>
            </a:ln>
            <a:effectLst/>
          </p:spPr>
          <p:txBody>
            <a:bodyPr wrap="square" lIns="45719" tIns="45719" rIns="45719" bIns="45719" numCol="1" anchor="t">
              <a:noAutofit/>
            </a:bodyPr>
            <a:lstStyle/>
            <a:p>
              <a:endParaRPr/>
            </a:p>
          </p:txBody>
        </p:sp>
      </p:grpSp>
      <p:sp>
        <p:nvSpPr>
          <p:cNvPr id="1140" name="Freeform 5"/>
          <p:cNvSpPr/>
          <p:nvPr/>
        </p:nvSpPr>
        <p:spPr>
          <a:xfrm>
            <a:off x="2192971" y="2599534"/>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a:miter lim="400000"/>
          </a:ln>
        </p:spPr>
        <p:txBody>
          <a:bodyPr lIns="45719" rIns="45719"/>
          <a:lstStyle/>
          <a:p>
            <a:endParaRPr/>
          </a:p>
        </p:txBody>
      </p:sp>
      <p:sp>
        <p:nvSpPr>
          <p:cNvPr id="1141"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©2016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1142" name="Straight Connector 44"/>
          <p:cNvSpPr/>
          <p:nvPr/>
        </p:nvSpPr>
        <p:spPr>
          <a:xfrm>
            <a:off x="529590" y="2094427"/>
            <a:ext cx="641985" cy="1"/>
          </a:xfrm>
          <a:prstGeom prst="line">
            <a:avLst/>
          </a:prstGeom>
          <a:ln w="76200" cap="rnd">
            <a:solidFill>
              <a:srgbClr val="C7E9E6"/>
            </a:solidFill>
          </a:ln>
        </p:spPr>
        <p:txBody>
          <a:bodyPr lIns="45719" rIns="45719"/>
          <a:lstStyle/>
          <a:p>
            <a:endParaRPr/>
          </a:p>
        </p:txBody>
      </p:sp>
      <p:sp>
        <p:nvSpPr>
          <p:cNvPr id="1143" name="TextBox 45"/>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1144"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33165589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3_Title and Content">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1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52" name="Body Level One…"/>
          <p:cNvSpPr txBox="1">
            <a:spLocks noGrp="1"/>
          </p:cNvSpPr>
          <p:nvPr>
            <p:ph type="body" idx="1"/>
          </p:nvPr>
        </p:nvSpPr>
        <p:spPr>
          <a:xfrm>
            <a:off x="406401" y="685800"/>
            <a:ext cx="11379202" cy="5638800"/>
          </a:xfrm>
          <a:prstGeom prst="rect">
            <a:avLst/>
          </a:prstGeom>
        </p:spPr>
        <p:txBody>
          <a:bodyPr>
            <a:normAutofit/>
          </a:bodyPr>
          <a:lstStyle>
            <a:lvl1pPr marL="0" indent="0">
              <a:lnSpc>
                <a:spcPct val="98000"/>
              </a:lnSpc>
              <a:spcBef>
                <a:spcPts val="2400"/>
              </a:spcBef>
              <a:buClrTx/>
              <a:buSzTx/>
              <a:buFontTx/>
              <a:buNone/>
              <a:defRPr sz="2800"/>
            </a:lvl1pPr>
            <a:lvl2pPr marL="0" indent="0">
              <a:lnSpc>
                <a:spcPct val="98000"/>
              </a:lnSpc>
              <a:spcBef>
                <a:spcPts val="2400"/>
              </a:spcBef>
              <a:buClrTx/>
              <a:buFontTx/>
              <a:buChar char="​"/>
              <a:defRPr sz="2800"/>
            </a:lvl2pPr>
            <a:lvl3pPr marL="0" indent="0">
              <a:lnSpc>
                <a:spcPct val="98000"/>
              </a:lnSpc>
              <a:spcBef>
                <a:spcPts val="2400"/>
              </a:spcBef>
              <a:buClrTx/>
              <a:buFontTx/>
              <a:buChar char="​"/>
              <a:defRPr sz="2800"/>
            </a:lvl3pPr>
            <a:lvl4pPr marL="230717" indent="-230717">
              <a:lnSpc>
                <a:spcPct val="98000"/>
              </a:lnSpc>
              <a:spcBef>
                <a:spcPts val="2400"/>
              </a:spcBef>
              <a:buClrTx/>
              <a:buFontTx/>
              <a:buChar char="•"/>
              <a:defRPr sz="2800"/>
            </a:lvl4pPr>
            <a:lvl5pPr marL="394758" indent="-220133">
              <a:lnSpc>
                <a:spcPct val="98000"/>
              </a:lnSpc>
              <a:spcBef>
                <a:spcPts val="2400"/>
              </a:spcBef>
              <a:buClrTx/>
              <a:buFontTx/>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3" name="Title Text"/>
          <p:cNvSpPr txBox="1">
            <a:spLocks noGrp="1"/>
          </p:cNvSpPr>
          <p:nvPr>
            <p:ph type="title"/>
          </p:nvPr>
        </p:nvSpPr>
        <p:spPr>
          <a:xfrm>
            <a:off x="304802" y="76200"/>
            <a:ext cx="10666129" cy="457200"/>
          </a:xfrm>
          <a:prstGeom prst="rect">
            <a:avLst/>
          </a:prstGeom>
        </p:spPr>
        <p:txBody>
          <a:bodyPr>
            <a:normAutofit/>
          </a:bodyPr>
          <a:lstStyle/>
          <a:p>
            <a:r>
              <a:t>Title Text</a:t>
            </a:r>
          </a:p>
        </p:txBody>
      </p:sp>
      <p:sp>
        <p:nvSpPr>
          <p:cNvPr id="1154" name="Rounded Rectangle 5"/>
          <p:cNvSpPr/>
          <p:nvPr/>
        </p:nvSpPr>
        <p:spPr>
          <a:xfrm>
            <a:off x="304802" y="563882"/>
            <a:ext cx="11582401" cy="45720"/>
          </a:xfrm>
          <a:prstGeom prst="roundRect">
            <a:avLst>
              <a:gd name="adj" fmla="val 16667"/>
            </a:avLst>
          </a:prstGeom>
          <a:solidFill>
            <a:schemeClr val="accent1"/>
          </a:solidFill>
          <a:ln w="12700">
            <a:solidFill>
              <a:srgbClr val="000000"/>
            </a:solidFill>
          </a:ln>
        </p:spPr>
        <p:txBody>
          <a:bodyPr lIns="45719" rIns="45719" anchor="ctr"/>
          <a:lstStyle/>
          <a:p>
            <a:pPr algn="ctr">
              <a:lnSpc>
                <a:spcPct val="115000"/>
              </a:lnSpc>
              <a:defRPr sz="900">
                <a:solidFill>
                  <a:srgbClr val="FFFFFF"/>
                </a:solidFill>
              </a:defRPr>
            </a:pPr>
            <a:endParaRPr/>
          </a:p>
        </p:txBody>
      </p:sp>
      <p:sp>
        <p:nvSpPr>
          <p:cNvPr id="1155" name="TextBox 4"/>
          <p:cNvSpPr txBox="1"/>
          <p:nvPr/>
        </p:nvSpPr>
        <p:spPr>
          <a:xfrm>
            <a:off x="1" y="6400298"/>
            <a:ext cx="3001427" cy="320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600"/>
            </a:lvl1pPr>
          </a:lstStyle>
          <a:p>
            <a:r>
              <a:t>Ford and Qualcomm Proprietary</a:t>
            </a:r>
          </a:p>
        </p:txBody>
      </p:sp>
    </p:spTree>
    <p:extLst>
      <p:ext uri="{BB962C8B-B14F-4D97-AF65-F5344CB8AC3E}">
        <p14:creationId xmlns:p14="http://schemas.microsoft.com/office/powerpoint/2010/main" val="296109176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Blank slide">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1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63" name="Gerader Verbinder 4"/>
          <p:cNvSpPr/>
          <p:nvPr/>
        </p:nvSpPr>
        <p:spPr>
          <a:xfrm>
            <a:off x="0" y="1346200"/>
            <a:ext cx="12192000" cy="0"/>
          </a:xfrm>
          <a:prstGeom prst="line">
            <a:avLst/>
          </a:prstGeom>
          <a:ln w="25400">
            <a:solidFill>
              <a:srgbClr val="444C4C"/>
            </a:solidFill>
          </a:ln>
        </p:spPr>
        <p:txBody>
          <a:bodyPr lIns="45719" rIns="45719"/>
          <a:lstStyle/>
          <a:p>
            <a:endParaRPr/>
          </a:p>
        </p:txBody>
      </p:sp>
      <p:grpSp>
        <p:nvGrpSpPr>
          <p:cNvPr id="1166" name="Rechteck 5"/>
          <p:cNvGrpSpPr/>
          <p:nvPr/>
        </p:nvGrpSpPr>
        <p:grpSpPr>
          <a:xfrm>
            <a:off x="0" y="6364818"/>
            <a:ext cx="12192000" cy="495301"/>
            <a:chOff x="0" y="0"/>
            <a:chExt cx="12192000" cy="495300"/>
          </a:xfrm>
        </p:grpSpPr>
        <p:sp>
          <p:nvSpPr>
            <p:cNvPr id="1164" name="Rectangle"/>
            <p:cNvSpPr/>
            <p:nvPr/>
          </p:nvSpPr>
          <p:spPr>
            <a:xfrm>
              <a:off x="0" y="0"/>
              <a:ext cx="12192000" cy="495300"/>
            </a:xfrm>
            <a:prstGeom prst="rect">
              <a:avLst/>
            </a:prstGeom>
            <a:solidFill>
              <a:schemeClr val="accent1"/>
            </a:solidFill>
            <a:ln w="12700" cap="flat">
              <a:noFill/>
              <a:miter lim="400000"/>
            </a:ln>
            <a:effectLst/>
          </p:spPr>
          <p:txBody>
            <a:bodyPr wrap="square" lIns="45719" tIns="45719" rIns="45719" bIns="45719" numCol="1" anchor="ctr">
              <a:noAutofit/>
            </a:bodyPr>
            <a:lstStyle/>
            <a:p>
              <a:pPr algn="r">
                <a:lnSpc>
                  <a:spcPts val="2400"/>
                </a:lnSpc>
                <a:defRPr>
                  <a:solidFill>
                    <a:srgbClr val="FFFFFF"/>
                  </a:solidFill>
                </a:defRPr>
              </a:pPr>
              <a:endParaRPr/>
            </a:p>
          </p:txBody>
        </p:sp>
        <p:sp>
          <p:nvSpPr>
            <p:cNvPr id="1165" name="WWW.5GAA.ORG"/>
            <p:cNvSpPr txBox="1"/>
            <p:nvPr/>
          </p:nvSpPr>
          <p:spPr>
            <a:xfrm>
              <a:off x="0" y="48011"/>
              <a:ext cx="12192000" cy="3992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r">
                <a:lnSpc>
                  <a:spcPts val="2400"/>
                </a:lnSpc>
                <a:defRPr sz="2400" spc="173">
                  <a:solidFill>
                    <a:srgbClr val="C6007E"/>
                  </a:solidFill>
                </a:defRPr>
              </a:lvl1pPr>
            </a:lstStyle>
            <a:p>
              <a:r>
                <a:t>WWW.5GAA.ORG</a:t>
              </a:r>
            </a:p>
          </p:txBody>
        </p:sp>
      </p:grpSp>
      <p:sp>
        <p:nvSpPr>
          <p:cNvPr id="1167" name="Title Text"/>
          <p:cNvSpPr txBox="1">
            <a:spLocks noGrp="1"/>
          </p:cNvSpPr>
          <p:nvPr>
            <p:ph type="title"/>
          </p:nvPr>
        </p:nvSpPr>
        <p:spPr>
          <a:xfrm>
            <a:off x="472173" y="575576"/>
            <a:ext cx="11210240" cy="429028"/>
          </a:xfrm>
          <a:prstGeom prst="rect">
            <a:avLst/>
          </a:prstGeom>
        </p:spPr>
        <p:txBody>
          <a:bodyPr>
            <a:normAutofit/>
          </a:bodyPr>
          <a:lstStyle/>
          <a:p>
            <a:r>
              <a:t>Title Text</a:t>
            </a:r>
          </a:p>
        </p:txBody>
      </p:sp>
    </p:spTree>
    <p:extLst>
      <p:ext uri="{BB962C8B-B14F-4D97-AF65-F5344CB8AC3E}">
        <p14:creationId xmlns:p14="http://schemas.microsoft.com/office/powerpoint/2010/main" val="339524361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1_Title and Content">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1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75" name="Body Level One…"/>
          <p:cNvSpPr txBox="1">
            <a:spLocks noGrp="1"/>
          </p:cNvSpPr>
          <p:nvPr>
            <p:ph type="body" sz="half" idx="1"/>
          </p:nvPr>
        </p:nvSpPr>
        <p:spPr>
          <a:xfrm>
            <a:off x="491226" y="1638300"/>
            <a:ext cx="11190238" cy="1712722"/>
          </a:xfrm>
          <a:prstGeom prst="rect">
            <a:avLst/>
          </a:prstGeom>
        </p:spPr>
        <p:txBody>
          <a:bodyPr>
            <a:normAutofit/>
          </a:bodyPr>
          <a:lstStyle>
            <a:lvl1pPr marL="0" indent="0">
              <a:lnSpc>
                <a:spcPct val="98000"/>
              </a:lnSpc>
              <a:spcBef>
                <a:spcPts val="1800"/>
              </a:spcBef>
              <a:buClrTx/>
              <a:buFont typeface="Microsoft Sans Serif"/>
              <a:buChar char="​"/>
              <a:defRPr sz="2800"/>
            </a:lvl1pPr>
            <a:lvl2pPr marL="0" indent="0">
              <a:lnSpc>
                <a:spcPct val="98000"/>
              </a:lnSpc>
              <a:spcBef>
                <a:spcPts val="1800"/>
              </a:spcBef>
              <a:buClrTx/>
              <a:buFont typeface="Microsoft Sans Serif"/>
              <a:buChar char="​"/>
              <a:defRPr sz="2800"/>
            </a:lvl2pPr>
            <a:lvl3pPr marL="0" indent="0">
              <a:lnSpc>
                <a:spcPct val="98000"/>
              </a:lnSpc>
              <a:spcBef>
                <a:spcPts val="1800"/>
              </a:spcBef>
              <a:buClrTx/>
              <a:buFont typeface="Microsoft Sans Serif"/>
              <a:buChar char="​"/>
              <a:defRPr sz="2800"/>
            </a:lvl3pPr>
            <a:lvl4pPr marL="230717" indent="-230717">
              <a:lnSpc>
                <a:spcPct val="98000"/>
              </a:lnSpc>
              <a:spcBef>
                <a:spcPts val="1800"/>
              </a:spcBef>
              <a:buClrTx/>
              <a:buFont typeface="Microsoft Sans Serif"/>
              <a:buChar char="•"/>
              <a:defRPr sz="2800"/>
            </a:lvl4pPr>
            <a:lvl5pPr marL="394758" indent="-220133">
              <a:lnSpc>
                <a:spcPct val="98000"/>
              </a:lnSpc>
              <a:spcBef>
                <a:spcPts val="1800"/>
              </a:spcBef>
              <a:buClrTx/>
              <a:buFont typeface="Microsoft Sans Seri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76" name="Text Placeholder 2"/>
          <p:cNvSpPr>
            <a:spLocks noGrp="1"/>
          </p:cNvSpPr>
          <p:nvPr>
            <p:ph type="body" sz="quarter" idx="13"/>
          </p:nvPr>
        </p:nvSpPr>
        <p:spPr>
          <a:xfrm>
            <a:off x="491226" y="1070259"/>
            <a:ext cx="11190238" cy="431658"/>
          </a:xfrm>
          <a:prstGeom prst="rect">
            <a:avLst/>
          </a:prstGeom>
        </p:spPr>
        <p:txBody>
          <a:bodyPr>
            <a:normAutofit/>
          </a:bodyPr>
          <a:lstStyle/>
          <a:p>
            <a:pPr marL="0" indent="0">
              <a:lnSpc>
                <a:spcPct val="94000"/>
              </a:lnSpc>
              <a:spcBef>
                <a:spcPts val="1800"/>
              </a:spcBef>
              <a:buClrTx/>
              <a:buSzTx/>
              <a:buFontTx/>
              <a:buNone/>
              <a:defRPr sz="2300">
                <a:solidFill>
                  <a:srgbClr val="5EBFB8"/>
                </a:solidFill>
              </a:defRPr>
            </a:pPr>
            <a:endParaRPr/>
          </a:p>
        </p:txBody>
      </p:sp>
      <p:sp>
        <p:nvSpPr>
          <p:cNvPr id="1177" name="Title Text"/>
          <p:cNvSpPr txBox="1">
            <a:spLocks noGrp="1"/>
          </p:cNvSpPr>
          <p:nvPr>
            <p:ph type="title"/>
          </p:nvPr>
        </p:nvSpPr>
        <p:spPr>
          <a:xfrm>
            <a:off x="472173" y="575576"/>
            <a:ext cx="11210240" cy="429028"/>
          </a:xfrm>
          <a:prstGeom prst="rect">
            <a:avLst/>
          </a:prstGeom>
        </p:spPr>
        <p:txBody>
          <a:bodyPr>
            <a:normAutofit/>
          </a:bodyPr>
          <a:lstStyle/>
          <a:p>
            <a:r>
              <a:t>Title Text</a:t>
            </a:r>
          </a:p>
        </p:txBody>
      </p:sp>
    </p:spTree>
    <p:extLst>
      <p:ext uri="{BB962C8B-B14F-4D97-AF65-F5344CB8AC3E}">
        <p14:creationId xmlns:p14="http://schemas.microsoft.com/office/powerpoint/2010/main" val="669104356"/>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Agenda slide">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1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85" name="Title Text"/>
          <p:cNvSpPr txBox="1">
            <a:spLocks noGrp="1"/>
          </p:cNvSpPr>
          <p:nvPr>
            <p:ph type="title"/>
          </p:nvPr>
        </p:nvSpPr>
        <p:spPr>
          <a:xfrm>
            <a:off x="283541" y="5742778"/>
            <a:ext cx="11432978" cy="470055"/>
          </a:xfrm>
          <a:prstGeom prst="rect">
            <a:avLst/>
          </a:prstGeom>
        </p:spPr>
        <p:txBody>
          <a:bodyPr>
            <a:normAutofit/>
          </a:bodyPr>
          <a:lstStyle>
            <a:lvl1pPr>
              <a:defRPr>
                <a:latin typeface="Qualcomm Office Bold"/>
                <a:ea typeface="Qualcomm Office Bold"/>
                <a:cs typeface="Qualcomm Office Bold"/>
                <a:sym typeface="Qualcomm Office Bold"/>
              </a:defRPr>
            </a:lvl1pPr>
          </a:lstStyle>
          <a:p>
            <a:r>
              <a:t>Title Text</a:t>
            </a:r>
          </a:p>
        </p:txBody>
      </p:sp>
      <p:sp>
        <p:nvSpPr>
          <p:cNvPr id="1186" name="Straight Connector 6"/>
          <p:cNvSpPr/>
          <p:nvPr/>
        </p:nvSpPr>
        <p:spPr>
          <a:xfrm>
            <a:off x="379513" y="5469880"/>
            <a:ext cx="11432979" cy="1"/>
          </a:xfrm>
          <a:prstGeom prst="line">
            <a:avLst/>
          </a:prstGeom>
          <a:ln w="38100">
            <a:solidFill>
              <a:srgbClr val="0A657E"/>
            </a:solidFill>
          </a:ln>
        </p:spPr>
        <p:txBody>
          <a:bodyPr lIns="45719" rIns="45719"/>
          <a:lstStyle/>
          <a:p>
            <a:endParaRPr/>
          </a:p>
        </p:txBody>
      </p:sp>
    </p:spTree>
    <p:extLst>
      <p:ext uri="{BB962C8B-B14F-4D97-AF65-F5344CB8AC3E}">
        <p14:creationId xmlns:p14="http://schemas.microsoft.com/office/powerpoint/2010/main" val="7211503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F23D-B6AF-44FB-BCCA-877242301C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A0A5A2-2E75-4A70-83B9-A3131AE3A1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4D29AE-29F2-496C-8E06-761D88A4D7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4A1B3F-BC11-4754-ABDB-25E8AFF3B3B3}"/>
              </a:ext>
            </a:extLst>
          </p:cNvPr>
          <p:cNvSpPr>
            <a:spLocks noGrp="1"/>
          </p:cNvSpPr>
          <p:nvPr>
            <p:ph type="dt" sz="half" idx="10"/>
          </p:nvPr>
        </p:nvSpPr>
        <p:spPr/>
        <p:txBody>
          <a:bodyPr/>
          <a:lstStyle/>
          <a:p>
            <a:fld id="{B3F42807-23F8-4AF9-AEB9-9C67461C1A20}" type="datetimeFigureOut">
              <a:rPr lang="en-US" smtClean="0"/>
              <a:t>11/4/2021</a:t>
            </a:fld>
            <a:endParaRPr lang="en-US"/>
          </a:p>
        </p:txBody>
      </p:sp>
      <p:sp>
        <p:nvSpPr>
          <p:cNvPr id="6" name="Footer Placeholder 5">
            <a:extLst>
              <a:ext uri="{FF2B5EF4-FFF2-40B4-BE49-F238E27FC236}">
                <a16:creationId xmlns:a16="http://schemas.microsoft.com/office/drawing/2014/main" id="{A1D856BC-50A9-411F-A0D2-FEB96B47C9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3F9A67-84AB-4649-95CA-12C916B81209}"/>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39992500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_title slide with no content">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1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94" name="Straight Connector 12"/>
          <p:cNvSpPr/>
          <p:nvPr/>
        </p:nvSpPr>
        <p:spPr>
          <a:xfrm>
            <a:off x="370363" y="504825"/>
            <a:ext cx="11451272" cy="0"/>
          </a:xfrm>
          <a:prstGeom prst="line">
            <a:avLst/>
          </a:prstGeom>
          <a:ln w="47625">
            <a:solidFill>
              <a:srgbClr val="006885"/>
            </a:solidFill>
          </a:ln>
        </p:spPr>
        <p:txBody>
          <a:bodyPr lIns="45719" rIns="45719"/>
          <a:lstStyle/>
          <a:p>
            <a:endParaRPr/>
          </a:p>
        </p:txBody>
      </p:sp>
      <p:sp>
        <p:nvSpPr>
          <p:cNvPr id="1195" name="Title Text"/>
          <p:cNvSpPr txBox="1">
            <a:spLocks noGrp="1"/>
          </p:cNvSpPr>
          <p:nvPr>
            <p:ph type="title"/>
          </p:nvPr>
        </p:nvSpPr>
        <p:spPr>
          <a:xfrm>
            <a:off x="283537" y="736618"/>
            <a:ext cx="11432979" cy="507833"/>
          </a:xfrm>
          <a:prstGeom prst="rect">
            <a:avLst/>
          </a:prstGeom>
        </p:spPr>
        <p:txBody>
          <a:bodyPr lIns="45719" tIns="45719" rIns="45719" bIns="45719" anchor="ctr">
            <a:normAutofit/>
          </a:bodyPr>
          <a:lstStyle>
            <a:lvl1pPr>
              <a:defRPr>
                <a:latin typeface="Qualcomm Office Regular"/>
                <a:ea typeface="Qualcomm Office Regular"/>
                <a:cs typeface="Qualcomm Office Regular"/>
                <a:sym typeface="Qualcomm Office Regular"/>
              </a:defRPr>
            </a:lvl1pPr>
          </a:lstStyle>
          <a:p>
            <a:r>
              <a:t>Title Text</a:t>
            </a:r>
          </a:p>
        </p:txBody>
      </p:sp>
      <p:sp>
        <p:nvSpPr>
          <p:cNvPr id="1196" name="Body Level One…"/>
          <p:cNvSpPr txBox="1">
            <a:spLocks noGrp="1"/>
          </p:cNvSpPr>
          <p:nvPr>
            <p:ph type="body" sz="quarter" idx="1"/>
          </p:nvPr>
        </p:nvSpPr>
        <p:spPr>
          <a:xfrm>
            <a:off x="283537" y="1426466"/>
            <a:ext cx="11432979" cy="350866"/>
          </a:xfrm>
          <a:prstGeom prst="rect">
            <a:avLst/>
          </a:prstGeom>
        </p:spPr>
        <p:txBody>
          <a:bodyPr>
            <a:normAutofit/>
          </a:bodyPr>
          <a:lstStyle>
            <a:lvl1pPr marL="0" indent="0">
              <a:lnSpc>
                <a:spcPct val="98000"/>
              </a:lnSpc>
              <a:spcBef>
                <a:spcPts val="1800"/>
              </a:spcBef>
              <a:buClrTx/>
              <a:buSzTx/>
              <a:buFontTx/>
              <a:buNone/>
              <a:defRPr sz="2300">
                <a:solidFill>
                  <a:srgbClr val="C6007E"/>
                </a:solidFill>
                <a:latin typeface="Qualcomm Office Regular"/>
                <a:ea typeface="Qualcomm Office Regular"/>
                <a:cs typeface="Qualcomm Office Regular"/>
                <a:sym typeface="Qualcomm Office Regular"/>
              </a:defRPr>
            </a:lvl1pPr>
            <a:lvl2pPr marL="0" indent="457062">
              <a:lnSpc>
                <a:spcPct val="98000"/>
              </a:lnSpc>
              <a:spcBef>
                <a:spcPts val="1800"/>
              </a:spcBef>
              <a:buClrTx/>
              <a:buSzTx/>
              <a:buFontTx/>
              <a:buNone/>
              <a:defRPr sz="2300">
                <a:solidFill>
                  <a:srgbClr val="C6007E"/>
                </a:solidFill>
                <a:latin typeface="Qualcomm Office Regular"/>
                <a:ea typeface="Qualcomm Office Regular"/>
                <a:cs typeface="Qualcomm Office Regular"/>
                <a:sym typeface="Qualcomm Office Regular"/>
              </a:defRPr>
            </a:lvl2pPr>
            <a:lvl3pPr marL="0" indent="914125">
              <a:lnSpc>
                <a:spcPct val="98000"/>
              </a:lnSpc>
              <a:spcBef>
                <a:spcPts val="1800"/>
              </a:spcBef>
              <a:buClrTx/>
              <a:buSzTx/>
              <a:buFontTx/>
              <a:buNone/>
              <a:defRPr sz="2300">
                <a:solidFill>
                  <a:srgbClr val="C6007E"/>
                </a:solidFill>
                <a:latin typeface="Qualcomm Office Regular"/>
                <a:ea typeface="Qualcomm Office Regular"/>
                <a:cs typeface="Qualcomm Office Regular"/>
                <a:sym typeface="Qualcomm Office Regular"/>
              </a:defRPr>
            </a:lvl3pPr>
            <a:lvl4pPr marL="0" indent="1371188">
              <a:lnSpc>
                <a:spcPct val="98000"/>
              </a:lnSpc>
              <a:spcBef>
                <a:spcPts val="1800"/>
              </a:spcBef>
              <a:buClrTx/>
              <a:buSzTx/>
              <a:buFontTx/>
              <a:buNone/>
              <a:defRPr sz="2300">
                <a:solidFill>
                  <a:srgbClr val="C6007E"/>
                </a:solidFill>
                <a:latin typeface="Qualcomm Office Regular"/>
                <a:ea typeface="Qualcomm Office Regular"/>
                <a:cs typeface="Qualcomm Office Regular"/>
                <a:sym typeface="Qualcomm Office Regular"/>
              </a:defRPr>
            </a:lvl4pPr>
            <a:lvl5pPr indent="1828251">
              <a:lnSpc>
                <a:spcPct val="98000"/>
              </a:lnSpc>
              <a:spcBef>
                <a:spcPts val="1800"/>
              </a:spcBef>
              <a:buClrTx/>
              <a:buSzTx/>
              <a:buFontTx/>
              <a:buNone/>
              <a:defRPr sz="2300">
                <a:solidFill>
                  <a:srgbClr val="C6007E"/>
                </a:solidFill>
                <a:latin typeface="Qualcomm Office Regular"/>
                <a:ea typeface="Qualcomm Office Regular"/>
                <a:cs typeface="Qualcomm Office Regular"/>
                <a:sym typeface="Qualcomm Office Regular"/>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2374625"/>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567521"/>
            <a:ext cx="11187112" cy="455189"/>
          </a:xfrm>
        </p:spPr>
        <p:txBody>
          <a:bodyPr anchor="t" anchorCtr="0"/>
          <a:lstStyle/>
          <a:p>
            <a:r>
              <a:rPr lang="en-US" dirty="0"/>
              <a:t>Click to edit Master title style</a:t>
            </a:r>
          </a:p>
        </p:txBody>
      </p:sp>
    </p:spTree>
    <p:extLst>
      <p:ext uri="{BB962C8B-B14F-4D97-AF65-F5344CB8AC3E}">
        <p14:creationId xmlns:p14="http://schemas.microsoft.com/office/powerpoint/2010/main" val="361267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0435F-AA68-4BE5-B079-040BC0618B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7FEFBD-D99D-4DBA-AEB3-9E3AD9633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615425-1A54-4BBA-924C-68CF352B1B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746737-3853-484E-B9D3-4C187403F96C}"/>
              </a:ext>
            </a:extLst>
          </p:cNvPr>
          <p:cNvSpPr>
            <a:spLocks noGrp="1"/>
          </p:cNvSpPr>
          <p:nvPr>
            <p:ph type="dt" sz="half" idx="10"/>
          </p:nvPr>
        </p:nvSpPr>
        <p:spPr/>
        <p:txBody>
          <a:bodyPr/>
          <a:lstStyle/>
          <a:p>
            <a:fld id="{B3F42807-23F8-4AF9-AEB9-9C67461C1A20}" type="datetimeFigureOut">
              <a:rPr lang="en-US" smtClean="0"/>
              <a:t>11/4/2021</a:t>
            </a:fld>
            <a:endParaRPr lang="en-US"/>
          </a:p>
        </p:txBody>
      </p:sp>
      <p:sp>
        <p:nvSpPr>
          <p:cNvPr id="6" name="Footer Placeholder 5">
            <a:extLst>
              <a:ext uri="{FF2B5EF4-FFF2-40B4-BE49-F238E27FC236}">
                <a16:creationId xmlns:a16="http://schemas.microsoft.com/office/drawing/2014/main" id="{59636EB9-C467-4EB9-9CFF-D04A25698B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5A9A4-C365-4F40-944A-5DC56DA470A3}"/>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1017661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slideLayout" Target="../slideLayouts/slideLayout61.xml"/><Relationship Id="rId47" Type="http://schemas.openxmlformats.org/officeDocument/2006/relationships/slideLayout" Target="../slideLayouts/slideLayout66.xml"/><Relationship Id="rId50" Type="http://schemas.openxmlformats.org/officeDocument/2006/relationships/slideLayout" Target="../slideLayouts/slideLayout69.xml"/><Relationship Id="rId55" Type="http://schemas.openxmlformats.org/officeDocument/2006/relationships/slideLayout" Target="../slideLayouts/slideLayout74.xml"/><Relationship Id="rId63" Type="http://schemas.openxmlformats.org/officeDocument/2006/relationships/theme" Target="../theme/theme3.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9" Type="http://schemas.openxmlformats.org/officeDocument/2006/relationships/slideLayout" Target="../slideLayouts/slideLayout48.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45" Type="http://schemas.openxmlformats.org/officeDocument/2006/relationships/slideLayout" Target="../slideLayouts/slideLayout64.xml"/><Relationship Id="rId53" Type="http://schemas.openxmlformats.org/officeDocument/2006/relationships/slideLayout" Target="../slideLayouts/slideLayout72.xml"/><Relationship Id="rId58" Type="http://schemas.openxmlformats.org/officeDocument/2006/relationships/slideLayout" Target="../slideLayouts/slideLayout77.xml"/><Relationship Id="rId5" Type="http://schemas.openxmlformats.org/officeDocument/2006/relationships/slideLayout" Target="../slideLayouts/slideLayout24.xml"/><Relationship Id="rId61" Type="http://schemas.openxmlformats.org/officeDocument/2006/relationships/slideLayout" Target="../slideLayouts/slideLayout80.xml"/><Relationship Id="rId19" Type="http://schemas.openxmlformats.org/officeDocument/2006/relationships/slideLayout" Target="../slideLayouts/slideLayout3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48" Type="http://schemas.openxmlformats.org/officeDocument/2006/relationships/slideLayout" Target="../slideLayouts/slideLayout67.xml"/><Relationship Id="rId56" Type="http://schemas.openxmlformats.org/officeDocument/2006/relationships/slideLayout" Target="../slideLayouts/slideLayout75.xml"/><Relationship Id="rId8" Type="http://schemas.openxmlformats.org/officeDocument/2006/relationships/slideLayout" Target="../slideLayouts/slideLayout27.xml"/><Relationship Id="rId51" Type="http://schemas.openxmlformats.org/officeDocument/2006/relationships/slideLayout" Target="../slideLayouts/slideLayout70.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slideLayout" Target="../slideLayouts/slideLayout65.xml"/><Relationship Id="rId59" Type="http://schemas.openxmlformats.org/officeDocument/2006/relationships/slideLayout" Target="../slideLayouts/slideLayout78.xml"/><Relationship Id="rId20" Type="http://schemas.openxmlformats.org/officeDocument/2006/relationships/slideLayout" Target="../slideLayouts/slideLayout39.xml"/><Relationship Id="rId41" Type="http://schemas.openxmlformats.org/officeDocument/2006/relationships/slideLayout" Target="../slideLayouts/slideLayout60.xml"/><Relationship Id="rId54" Type="http://schemas.openxmlformats.org/officeDocument/2006/relationships/slideLayout" Target="../slideLayouts/slideLayout73.xml"/><Relationship Id="rId62" Type="http://schemas.openxmlformats.org/officeDocument/2006/relationships/slideLayout" Target="../slideLayouts/slideLayout8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49" Type="http://schemas.openxmlformats.org/officeDocument/2006/relationships/slideLayout" Target="../slideLayouts/slideLayout68.xml"/><Relationship Id="rId57" Type="http://schemas.openxmlformats.org/officeDocument/2006/relationships/slideLayout" Target="../slideLayouts/slideLayout76.xml"/><Relationship Id="rId10" Type="http://schemas.openxmlformats.org/officeDocument/2006/relationships/slideLayout" Target="../slideLayouts/slideLayout29.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52" Type="http://schemas.openxmlformats.org/officeDocument/2006/relationships/slideLayout" Target="../slideLayouts/slideLayout71.xml"/><Relationship Id="rId60" Type="http://schemas.openxmlformats.org/officeDocument/2006/relationships/slideLayout" Target="../slideLayouts/slideLayout7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36BE4B-594E-4229-94B9-50A2B322B0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640FA6-FFB8-4BD2-8358-70621CDD53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257E1-DA95-4921-98B7-AAAFB5F95D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42807-23F8-4AF9-AEB9-9C67461C1A20}" type="datetimeFigureOut">
              <a:rPr lang="en-US" smtClean="0"/>
              <a:t>11/4/2021</a:t>
            </a:fld>
            <a:endParaRPr lang="en-US"/>
          </a:p>
        </p:txBody>
      </p:sp>
      <p:sp>
        <p:nvSpPr>
          <p:cNvPr id="5" name="Footer Placeholder 4">
            <a:extLst>
              <a:ext uri="{FF2B5EF4-FFF2-40B4-BE49-F238E27FC236}">
                <a16:creationId xmlns:a16="http://schemas.microsoft.com/office/drawing/2014/main" id="{57F916D7-3684-45C2-A0F4-4F15E6151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E6805D-9A69-494C-A927-9F21346F6A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B9DA6-5183-4945-A517-4FAC56FC4FFB}" type="slidenum">
              <a:rPr lang="en-US" smtClean="0"/>
              <a:t>‹#›</a:t>
            </a:fld>
            <a:endParaRPr lang="en-US"/>
          </a:p>
        </p:txBody>
      </p:sp>
    </p:spTree>
    <p:extLst>
      <p:ext uri="{BB962C8B-B14F-4D97-AF65-F5344CB8AC3E}">
        <p14:creationId xmlns:p14="http://schemas.microsoft.com/office/powerpoint/2010/main" val="1854414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zh-CN"/>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Tree>
    <p:extLst>
      <p:ext uri="{BB962C8B-B14F-4D97-AF65-F5344CB8AC3E}">
        <p14:creationId xmlns:p14="http://schemas.microsoft.com/office/powerpoint/2010/main" val="8152431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txStyles>
    <p:titleStyle>
      <a:lvl1pPr lvl="0" algn="l" defTabSz="914400">
        <a:lnSpc>
          <a:spcPct val="90000"/>
        </a:lnSpc>
        <a:spcBef>
          <a:spcPct val="0"/>
        </a:spcBef>
        <a:buNone/>
        <a:defRPr sz="4400" kern="1200">
          <a:solidFill>
            <a:schemeClr val="tx1"/>
          </a:solidFill>
          <a:latin typeface="等线 Light"/>
          <a:ea typeface="等线 Light"/>
        </a:defRPr>
      </a:lvl1pPr>
    </p:titleStyle>
    <p:bodyStyle>
      <a:lvl1pPr marL="228600" lvl="0" indent="-228600" algn="l" defTabSz="914400">
        <a:lnSpc>
          <a:spcPct val="90000"/>
        </a:lnSpc>
        <a:spcBef>
          <a:spcPts val="1000"/>
        </a:spcBef>
        <a:buFont typeface="Arial" charset="0"/>
        <a:buChar char="•"/>
        <a:defRPr sz="2800" kern="1200">
          <a:solidFill>
            <a:schemeClr val="tx1"/>
          </a:solidFill>
          <a:latin typeface="等线"/>
          <a:ea typeface="等线"/>
        </a:defRPr>
      </a:lvl1pPr>
      <a:lvl2pPr marL="685800" lvl="1" indent="-228600" algn="l" defTabSz="914400">
        <a:lnSpc>
          <a:spcPct val="90000"/>
        </a:lnSpc>
        <a:spcBef>
          <a:spcPts val="500"/>
        </a:spcBef>
        <a:buFont typeface="Arial" charset="0"/>
        <a:buChar char="•"/>
        <a:defRPr sz="2400" kern="1200">
          <a:solidFill>
            <a:schemeClr val="tx1"/>
          </a:solidFill>
          <a:latin typeface="等线"/>
          <a:ea typeface="等线"/>
        </a:defRPr>
      </a:lvl2pPr>
      <a:lvl3pPr marL="1143000" lvl="2" indent="-228600" algn="l" defTabSz="914400">
        <a:lnSpc>
          <a:spcPct val="90000"/>
        </a:lnSpc>
        <a:spcBef>
          <a:spcPts val="500"/>
        </a:spcBef>
        <a:buFont typeface="Arial" charset="0"/>
        <a:buChar char="•"/>
        <a:defRPr sz="2000" kern="1200">
          <a:solidFill>
            <a:schemeClr val="tx1"/>
          </a:solidFill>
          <a:latin typeface="等线"/>
          <a:ea typeface="等线"/>
        </a:defRPr>
      </a:lvl3pPr>
      <a:lvl4pPr marL="1600200" lvl="3" indent="-228600" algn="l" defTabSz="914400">
        <a:lnSpc>
          <a:spcPct val="90000"/>
        </a:lnSpc>
        <a:spcBef>
          <a:spcPts val="500"/>
        </a:spcBef>
        <a:buFont typeface="Arial" charset="0"/>
        <a:buChar char="•"/>
        <a:defRPr sz="1800" kern="1200">
          <a:solidFill>
            <a:schemeClr val="tx1"/>
          </a:solidFill>
          <a:latin typeface="等线"/>
          <a:ea typeface="等线"/>
        </a:defRPr>
      </a:lvl4pPr>
      <a:lvl5pPr marL="2057400" lvl="4" indent="-228600" algn="l" defTabSz="914400">
        <a:lnSpc>
          <a:spcPct val="90000"/>
        </a:lnSpc>
        <a:spcBef>
          <a:spcPts val="500"/>
        </a:spcBef>
        <a:buFont typeface="Arial" charset="0"/>
        <a:buChar char="•"/>
        <a:defRPr sz="1800" kern="1200">
          <a:solidFill>
            <a:schemeClr val="tx1"/>
          </a:solidFill>
          <a:latin typeface="等线"/>
          <a:ea typeface="等线"/>
        </a:defRPr>
      </a:lvl5pPr>
      <a:lvl6pPr marL="2514600" lvl="5" indent="-228600" algn="l" defTabSz="914400">
        <a:lnSpc>
          <a:spcPct val="90000"/>
        </a:lnSpc>
        <a:spcBef>
          <a:spcPts val="500"/>
        </a:spcBef>
        <a:buFont typeface="Arial" charset="0"/>
        <a:buChar char="•"/>
        <a:defRPr sz="1800" kern="1200">
          <a:solidFill>
            <a:schemeClr val="tx1"/>
          </a:solidFill>
          <a:latin typeface="等线"/>
          <a:ea typeface="等线"/>
        </a:defRPr>
      </a:lvl6pPr>
      <a:lvl7pPr marL="2971800" lvl="6" indent="-228600" algn="l" defTabSz="914400">
        <a:lnSpc>
          <a:spcPct val="90000"/>
        </a:lnSpc>
        <a:spcBef>
          <a:spcPts val="500"/>
        </a:spcBef>
        <a:buFont typeface="Arial" charset="0"/>
        <a:buChar char="•"/>
        <a:defRPr sz="1800" kern="1200">
          <a:solidFill>
            <a:schemeClr val="tx1"/>
          </a:solidFill>
          <a:latin typeface="等线"/>
          <a:ea typeface="等线"/>
        </a:defRPr>
      </a:lvl7pPr>
      <a:lvl8pPr marL="3429000" lvl="7" indent="-228600" algn="l" defTabSz="914400">
        <a:lnSpc>
          <a:spcPct val="90000"/>
        </a:lnSpc>
        <a:spcBef>
          <a:spcPts val="500"/>
        </a:spcBef>
        <a:buFont typeface="Arial" charset="0"/>
        <a:buChar char="•"/>
        <a:defRPr sz="1800" kern="1200">
          <a:solidFill>
            <a:schemeClr val="tx1"/>
          </a:solidFill>
          <a:latin typeface="等线"/>
          <a:ea typeface="等线"/>
        </a:defRPr>
      </a:lvl8pPr>
      <a:lvl9pPr marL="3886200" lvl="8" indent="-228600" algn="l" defTabSz="914400">
        <a:lnSpc>
          <a:spcPct val="90000"/>
        </a:lnSpc>
        <a:spcBef>
          <a:spcPts val="500"/>
        </a:spcBef>
        <a:buFont typeface="Arial" charset="0"/>
        <a:buChar char="•"/>
        <a:defRPr sz="1800" kern="1200">
          <a:solidFill>
            <a:schemeClr val="tx1"/>
          </a:solidFill>
          <a:latin typeface="等线"/>
          <a:ea typeface="等线"/>
        </a:defRPr>
      </a:lvl9pPr>
    </p:bodyStyle>
    <p:other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11559222" y="6535956"/>
            <a:ext cx="127001" cy="127001"/>
          </a:xfrm>
          <a:prstGeom prst="rect">
            <a:avLst/>
          </a:prstGeom>
          <a:ln w="12700">
            <a:miter lim="400000"/>
          </a:ln>
        </p:spPr>
        <p:txBody>
          <a:bodyPr wrap="none" lIns="0" tIns="0" rIns="0" bIns="0" anchor="ctr">
            <a:spAutoFit/>
          </a:bodyPr>
          <a:lstStyle>
            <a:lvl1pPr algn="r">
              <a:lnSpc>
                <a:spcPct val="125000"/>
              </a:lnSpc>
              <a:defRPr sz="800">
                <a:solidFill>
                  <a:srgbClr val="888888"/>
                </a:solidFill>
              </a:defRPr>
            </a:lvl1pPr>
          </a:lstStyle>
          <a:p>
            <a:fld id="{86CB4B4D-7CA3-9044-876B-883B54F8677D}" type="slidenum">
              <a:t>‹#›</a:t>
            </a:fld>
            <a:endParaRPr/>
          </a:p>
        </p:txBody>
      </p:sp>
      <p:sp>
        <p:nvSpPr>
          <p:cNvPr id="3" name="Title Text"/>
          <p:cNvSpPr txBox="1">
            <a:spLocks noGrp="1"/>
          </p:cNvSpPr>
          <p:nvPr>
            <p:ph type="title"/>
          </p:nvPr>
        </p:nvSpPr>
        <p:spPr>
          <a:xfrm>
            <a:off x="609600" y="0"/>
            <a:ext cx="10972800" cy="14176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90164107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 id="2147483719" r:id="rId49"/>
    <p:sldLayoutId id="2147483720" r:id="rId50"/>
    <p:sldLayoutId id="2147483721" r:id="rId51"/>
    <p:sldLayoutId id="2147483722" r:id="rId52"/>
    <p:sldLayoutId id="2147483723" r:id="rId53"/>
    <p:sldLayoutId id="2147483724" r:id="rId54"/>
    <p:sldLayoutId id="2147483725" r:id="rId55"/>
    <p:sldLayoutId id="2147483726" r:id="rId56"/>
    <p:sldLayoutId id="2147483727" r:id="rId57"/>
    <p:sldLayoutId id="2147483728" r:id="rId58"/>
    <p:sldLayoutId id="2147483729" r:id="rId59"/>
    <p:sldLayoutId id="2147483730" r:id="rId60"/>
    <p:sldLayoutId id="2147483731" r:id="rId61"/>
    <p:sldLayoutId id="2147483732" r:id="rId62"/>
  </p:sldLayoutIdLst>
  <p:transition spd="med"/>
  <p:txStyles>
    <p:titleStyle>
      <a:lvl1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1pPr>
      <a:lvl2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2pPr>
      <a:lvl3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3pPr>
      <a:lvl4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4pPr>
      <a:lvl5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5pPr>
      <a:lvl6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6pPr>
      <a:lvl7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7pPr>
      <a:lvl8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8pPr>
      <a:lvl9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9pPr>
    </p:titleStyle>
    <p:bodyStyle>
      <a:lvl1pPr marL="173736" marR="0" indent="-173736"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1pPr>
      <a:lvl2pPr marL="338327" marR="0" indent="-174625"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2pPr>
      <a:lvl3pPr marL="536575" marR="0" indent="-188912"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3pPr>
      <a:lvl4pPr marL="714755" marR="0" indent="-202691"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4pPr>
      <a:lvl5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5pPr>
      <a:lvl6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6pPr>
      <a:lvl7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7pPr>
      <a:lvl8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8pPr>
      <a:lvl9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9pPr>
    </p:bodyStyle>
    <p:otherStyle>
      <a:lvl1pPr marL="0" marR="0" indent="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1pPr>
      <a:lvl2pPr marL="0" marR="0" indent="4572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2pPr>
      <a:lvl3pPr marL="0" marR="0" indent="9144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3pPr>
      <a:lvl4pPr marL="0" marR="0" indent="13716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4pPr>
      <a:lvl5pPr marL="0" marR="0" indent="18288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5pPr>
      <a:lvl6pPr marL="0" marR="0" indent="22860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6pPr>
      <a:lvl7pPr marL="0" marR="0" indent="27432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7pPr>
      <a:lvl8pPr marL="0" marR="0" indent="32004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8pPr>
      <a:lvl9pPr marL="0" marR="0" indent="36576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81.xml"/><Relationship Id="rId5" Type="http://schemas.openxmlformats.org/officeDocument/2006/relationships/image" Target="../media/image11.jpg"/><Relationship Id="rId4" Type="http://schemas.openxmlformats.org/officeDocument/2006/relationships/image" Target="../media/image10.jp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81.xml"/><Relationship Id="rId5" Type="http://schemas.openxmlformats.org/officeDocument/2006/relationships/image" Target="../media/image15.jpg"/><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81.xml"/><Relationship Id="rId5" Type="http://schemas.openxmlformats.org/officeDocument/2006/relationships/image" Target="../media/image19.jpg"/><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81.xml"/><Relationship Id="rId5" Type="http://schemas.openxmlformats.org/officeDocument/2006/relationships/image" Target="../media/image23.jpg"/><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B40F-141E-4A7D-AE5C-72277179AA0B}"/>
              </a:ext>
            </a:extLst>
          </p:cNvPr>
          <p:cNvSpPr>
            <a:spLocks noGrp="1"/>
          </p:cNvSpPr>
          <p:nvPr>
            <p:ph type="ctrTitle"/>
          </p:nvPr>
        </p:nvSpPr>
        <p:spPr/>
        <p:txBody>
          <a:bodyPr>
            <a:normAutofit/>
          </a:bodyPr>
          <a:lstStyle/>
          <a:p>
            <a:r>
              <a:rPr lang="en-US" sz="5400" dirty="0">
                <a:solidFill>
                  <a:srgbClr val="0070C0"/>
                </a:solidFill>
              </a:rPr>
              <a:t>V2X</a:t>
            </a:r>
            <a:r>
              <a:rPr lang="zh-CN" altLang="en-US" sz="5400" dirty="0">
                <a:solidFill>
                  <a:srgbClr val="0070C0"/>
                </a:solidFill>
              </a:rPr>
              <a:t>技术现状与</a:t>
            </a:r>
            <a:r>
              <a:rPr lang="en-US" altLang="zh-CN" sz="5400" dirty="0">
                <a:solidFill>
                  <a:srgbClr val="0070C0"/>
                </a:solidFill>
              </a:rPr>
              <a:t>SOTIF</a:t>
            </a:r>
            <a:r>
              <a:rPr lang="zh-CN" altLang="en-US" sz="5400" dirty="0">
                <a:solidFill>
                  <a:srgbClr val="0070C0"/>
                </a:solidFill>
              </a:rPr>
              <a:t>相关思考</a:t>
            </a:r>
            <a:endParaRPr lang="en-US" sz="5400" dirty="0"/>
          </a:p>
        </p:txBody>
      </p:sp>
      <p:sp>
        <p:nvSpPr>
          <p:cNvPr id="3" name="Subtitle 2">
            <a:extLst>
              <a:ext uri="{FF2B5EF4-FFF2-40B4-BE49-F238E27FC236}">
                <a16:creationId xmlns:a16="http://schemas.microsoft.com/office/drawing/2014/main" id="{57252840-DD10-47D0-93F6-F7BFAC715146}"/>
              </a:ext>
            </a:extLst>
          </p:cNvPr>
          <p:cNvSpPr>
            <a:spLocks noGrp="1"/>
          </p:cNvSpPr>
          <p:nvPr>
            <p:ph type="subTitle" idx="1"/>
          </p:nvPr>
        </p:nvSpPr>
        <p:spPr/>
        <p:txBody>
          <a:bodyPr/>
          <a:lstStyle/>
          <a:p>
            <a:r>
              <a:rPr lang="zh-CN" altLang="en-US" dirty="0"/>
              <a:t>大唐高鸿 张雪艳 </a:t>
            </a:r>
            <a:r>
              <a:rPr lang="en-US" altLang="zh-CN" dirty="0"/>
              <a:t>&amp; </a:t>
            </a:r>
            <a:r>
              <a:rPr lang="zh-CN" altLang="en-US" dirty="0"/>
              <a:t>高通 邓棋文 博士</a:t>
            </a:r>
            <a:endParaRPr lang="en-US" altLang="zh-CN" dirty="0"/>
          </a:p>
        </p:txBody>
      </p:sp>
    </p:spTree>
    <p:extLst>
      <p:ext uri="{BB962C8B-B14F-4D97-AF65-F5344CB8AC3E}">
        <p14:creationId xmlns:p14="http://schemas.microsoft.com/office/powerpoint/2010/main" val="3027771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 name="Footer Placeholder 3"/>
          <p:cNvSpPr txBox="1"/>
          <p:nvPr/>
        </p:nvSpPr>
        <p:spPr>
          <a:xfrm>
            <a:off x="494189" y="6547346"/>
            <a:ext cx="10223342" cy="127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p>
            <a:pPr marL="0" marR="0" lvl="0" indent="0" algn="l" defTabSz="914400" rtl="0" eaLnBrk="1" fontAlgn="auto" latinLnBrk="0" hangingPunct="0">
              <a:lnSpc>
                <a:spcPct val="125000"/>
              </a:lnSpc>
              <a:spcBef>
                <a:spcPts val="0"/>
              </a:spcBef>
              <a:spcAft>
                <a:spcPts val="0"/>
              </a:spcAft>
              <a:buClrTx/>
              <a:buSzTx/>
              <a:buFontTx/>
              <a:buNone/>
              <a:tabLst/>
              <a:defRPr sz="800">
                <a:solidFill>
                  <a:srgbClr val="888888"/>
                </a:solidFill>
              </a:defRPr>
            </a:pPr>
            <a:r>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t>1. </a:t>
            </a:r>
            <a:r>
              <a:rPr kumimoji="0" sz="800" b="0" i="0" u="none" strike="noStrike" kern="0" cap="none" spc="0" normalizeH="0" baseline="0" noProof="0">
                <a:ln>
                  <a:noFill/>
                </a:ln>
                <a:solidFill>
                  <a:srgbClr val="888888"/>
                </a:solidFill>
                <a:effectLst/>
                <a:uLnTx/>
                <a:uFillTx/>
                <a:latin typeface="Helvetica"/>
                <a:ea typeface="+mj-ea"/>
                <a:cs typeface="Helvetica"/>
                <a:sym typeface="Helvetica"/>
              </a:rPr>
              <a:t>应用</a:t>
            </a:r>
            <a:r>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t>PHY/MAC </a:t>
            </a:r>
            <a:r>
              <a:rPr kumimoji="0" sz="800" b="0" i="0" u="none" strike="noStrike" kern="0" cap="none" spc="0" normalizeH="0" baseline="0" noProof="0">
                <a:ln>
                  <a:noFill/>
                </a:ln>
                <a:solidFill>
                  <a:srgbClr val="888888"/>
                </a:solidFill>
                <a:effectLst/>
                <a:uLnTx/>
                <a:uFillTx/>
                <a:latin typeface="Helvetica"/>
                <a:ea typeface="+mj-ea"/>
                <a:cs typeface="Helvetica"/>
                <a:sym typeface="Helvetica"/>
              </a:rPr>
              <a:t>通信技术</a:t>
            </a:r>
            <a:r>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t>; R16</a:t>
            </a:r>
            <a:r>
              <a:rPr kumimoji="0" sz="800" b="0" i="0" u="none" strike="noStrike" kern="0" cap="none" spc="0" normalizeH="0" baseline="0" noProof="0">
                <a:ln>
                  <a:noFill/>
                </a:ln>
                <a:solidFill>
                  <a:srgbClr val="888888"/>
                </a:solidFill>
                <a:effectLst/>
                <a:uLnTx/>
                <a:uFillTx/>
                <a:latin typeface="Helvetica"/>
                <a:ea typeface="+mj-ea"/>
                <a:cs typeface="Helvetica"/>
                <a:sym typeface="Helvetica"/>
              </a:rPr>
              <a:t>通信技术仍处于开发中。</a:t>
            </a:r>
          </a:p>
        </p:txBody>
      </p:sp>
      <p:sp>
        <p:nvSpPr>
          <p:cNvPr id="1846" name="TextBox 5"/>
          <p:cNvSpPr txBox="1">
            <a:spLocks noGrp="1"/>
          </p:cNvSpPr>
          <p:nvPr>
            <p:ph type="sldNum" sz="quarter" idx="2"/>
          </p:nvPr>
        </p:nvSpPr>
        <p:spPr>
          <a:xfrm>
            <a:off x="11559222" y="6535956"/>
            <a:ext cx="127001" cy="127001"/>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10</a:t>
            </a:fld>
            <a:endPar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endParaRPr>
          </a:p>
        </p:txBody>
      </p:sp>
      <p:sp>
        <p:nvSpPr>
          <p:cNvPr id="1847" name="Arrow: Pentagon 60"/>
          <p:cNvSpPr/>
          <p:nvPr/>
        </p:nvSpPr>
        <p:spPr>
          <a:xfrm>
            <a:off x="6277286" y="2420660"/>
            <a:ext cx="5562367" cy="665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35" y="0"/>
                </a:lnTo>
                <a:lnTo>
                  <a:pt x="21600" y="10800"/>
                </a:lnTo>
                <a:lnTo>
                  <a:pt x="20835" y="21600"/>
                </a:lnTo>
                <a:lnTo>
                  <a:pt x="0" y="21600"/>
                </a:lnTo>
                <a:close/>
              </a:path>
            </a:pathLst>
          </a:custGeom>
          <a:gradFill>
            <a:gsLst>
              <a:gs pos="0">
                <a:schemeClr val="accent6">
                  <a:alpha val="0"/>
                </a:schemeClr>
              </a:gs>
              <a:gs pos="90000">
                <a:srgbClr val="5C3162"/>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Microsoft Sans Serif"/>
              <a:ea typeface="Microsoft Sans Serif"/>
              <a:cs typeface="Microsoft Sans Serif"/>
              <a:sym typeface="Microsoft Sans Serif"/>
            </a:endParaRPr>
          </a:p>
        </p:txBody>
      </p:sp>
      <p:sp>
        <p:nvSpPr>
          <p:cNvPr id="1848" name="Arrow: Pentagon 4"/>
          <p:cNvSpPr/>
          <p:nvPr/>
        </p:nvSpPr>
        <p:spPr>
          <a:xfrm>
            <a:off x="3725455" y="2422195"/>
            <a:ext cx="4647168" cy="6621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634" y="0"/>
                </a:lnTo>
                <a:lnTo>
                  <a:pt x="21600" y="10800"/>
                </a:lnTo>
                <a:lnTo>
                  <a:pt x="20634" y="21600"/>
                </a:lnTo>
                <a:lnTo>
                  <a:pt x="0" y="21600"/>
                </a:lnTo>
                <a:close/>
              </a:path>
            </a:pathLst>
          </a:custGeom>
          <a:gradFill>
            <a:gsLst>
              <a:gs pos="0">
                <a:srgbClr val="368882">
                  <a:alpha val="0"/>
                </a:srgbClr>
              </a:gs>
              <a:gs pos="84000">
                <a:srgbClr val="368882"/>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Microsoft Sans Serif"/>
              <a:ea typeface="Microsoft Sans Serif"/>
              <a:cs typeface="Microsoft Sans Serif"/>
              <a:sym typeface="Microsoft Sans Serif"/>
            </a:endParaRPr>
          </a:p>
        </p:txBody>
      </p:sp>
      <p:sp>
        <p:nvSpPr>
          <p:cNvPr id="1849" name="Freeform: Shape 89"/>
          <p:cNvSpPr/>
          <p:nvPr/>
        </p:nvSpPr>
        <p:spPr>
          <a:xfrm>
            <a:off x="8209526" y="2238673"/>
            <a:ext cx="339207" cy="10248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rgbClr val="368882">
                  <a:alpha val="0"/>
                </a:srgbClr>
              </a:gs>
              <a:gs pos="100000">
                <a:srgbClr val="368882">
                  <a:alpha val="81000"/>
                </a:srgbClr>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50" name="Arrow: Pentagon 56"/>
          <p:cNvSpPr/>
          <p:nvPr/>
        </p:nvSpPr>
        <p:spPr>
          <a:xfrm>
            <a:off x="-10148" y="2419886"/>
            <a:ext cx="5049850" cy="6664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696" y="0"/>
                </a:lnTo>
                <a:lnTo>
                  <a:pt x="21600" y="10800"/>
                </a:lnTo>
                <a:lnTo>
                  <a:pt x="20696" y="21600"/>
                </a:lnTo>
                <a:lnTo>
                  <a:pt x="0" y="21600"/>
                </a:lnTo>
                <a:close/>
              </a:path>
            </a:pathLst>
          </a:custGeom>
          <a:gradFill>
            <a:gsLst>
              <a:gs pos="0">
                <a:srgbClr val="F2F2F2"/>
              </a:gs>
              <a:gs pos="38000">
                <a:srgbClr val="D9D9D9"/>
              </a:gs>
              <a:gs pos="56000">
                <a:srgbClr val="38A9E0"/>
              </a:gs>
              <a:gs pos="100000">
                <a:srgbClr val="0033A0"/>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Microsoft Sans Serif"/>
              <a:ea typeface="Microsoft Sans Serif"/>
              <a:cs typeface="Microsoft Sans Serif"/>
              <a:sym typeface="Microsoft Sans Serif"/>
            </a:endParaRPr>
          </a:p>
        </p:txBody>
      </p:sp>
      <p:sp>
        <p:nvSpPr>
          <p:cNvPr id="1851" name="Freeform: Shape 89"/>
          <p:cNvSpPr/>
          <p:nvPr/>
        </p:nvSpPr>
        <p:spPr>
          <a:xfrm>
            <a:off x="11698314" y="2238673"/>
            <a:ext cx="318077" cy="10248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chemeClr val="accent6">
                  <a:alpha val="0"/>
                </a:schemeClr>
              </a:gs>
              <a:gs pos="100000">
                <a:schemeClr val="accent6"/>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52" name="Freeform: Shape 89"/>
          <p:cNvSpPr/>
          <p:nvPr/>
        </p:nvSpPr>
        <p:spPr>
          <a:xfrm>
            <a:off x="4862510" y="2238673"/>
            <a:ext cx="361954" cy="10248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rgbClr val="0033A0">
                  <a:alpha val="0"/>
                </a:srgbClr>
              </a:gs>
              <a:gs pos="100000">
                <a:srgbClr val="0033A0"/>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53" name="Title 1"/>
          <p:cNvSpPr txBox="1">
            <a:spLocks noGrp="1"/>
          </p:cNvSpPr>
          <p:nvPr>
            <p:ph type="title"/>
          </p:nvPr>
        </p:nvSpPr>
        <p:spPr>
          <a:xfrm>
            <a:off x="472173" y="575576"/>
            <a:ext cx="11210240" cy="429028"/>
          </a:xfrm>
          <a:prstGeom prst="rect">
            <a:avLst/>
          </a:prstGeom>
        </p:spPr>
        <p:txBody>
          <a:bodyPr/>
          <a:lstStyle/>
          <a:p>
            <a:pPr defTabSz="822959">
              <a:defRPr sz="3059"/>
            </a:pPr>
            <a:r>
              <a:rPr dirty="0">
                <a:latin typeface="FZLanTingHeiS-R-GB" charset="-122"/>
                <a:ea typeface="FZLanTingHeiS-R-GB" charset="-122"/>
                <a:cs typeface="FZLanTingHeiS-R-GB" charset="-122"/>
              </a:rPr>
              <a:t>C-V2X</a:t>
            </a:r>
            <a:r>
              <a:rPr dirty="0">
                <a:latin typeface="FZLanTingHeiS-R-GB" charset="-122"/>
                <a:ea typeface="FZLanTingHeiS-R-GB" charset="-122"/>
                <a:cs typeface="FZLanTingHeiS-R-GB" charset="-122"/>
                <a:sym typeface="Helvetica"/>
              </a:rPr>
              <a:t>移动车联技术向</a:t>
            </a:r>
            <a:r>
              <a:rPr dirty="0">
                <a:latin typeface="FZLanTingHeiS-R-GB" charset="-122"/>
                <a:ea typeface="FZLanTingHeiS-R-GB" charset="-122"/>
                <a:cs typeface="FZLanTingHeiS-R-GB" charset="-122"/>
              </a:rPr>
              <a:t>5G</a:t>
            </a:r>
            <a:r>
              <a:rPr dirty="0">
                <a:latin typeface="FZLanTingHeiS-R-GB" charset="-122"/>
                <a:ea typeface="FZLanTingHeiS-R-GB" charset="-122"/>
                <a:cs typeface="FZLanTingHeiS-R-GB" charset="-122"/>
                <a:sym typeface="Helvetica"/>
              </a:rPr>
              <a:t>自动驾驶演进</a:t>
            </a:r>
          </a:p>
        </p:txBody>
      </p:sp>
      <p:sp>
        <p:nvSpPr>
          <p:cNvPr id="1854" name="TextBox 18"/>
          <p:cNvSpPr txBox="1"/>
          <p:nvPr/>
        </p:nvSpPr>
        <p:spPr>
          <a:xfrm>
            <a:off x="2584277" y="1321759"/>
            <a:ext cx="2299885" cy="85561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4000"/>
              </a:lnSpc>
              <a:spcBef>
                <a:spcPts val="600"/>
              </a:spcBef>
              <a:spcAft>
                <a:spcPts val="0"/>
              </a:spcAft>
              <a:buClrTx/>
              <a:buSzTx/>
              <a:buFontTx/>
              <a:buNone/>
              <a:tabLst/>
              <a:defRPr spc="20">
                <a:solidFill>
                  <a:srgbClr val="0033A0"/>
                </a:solidFill>
              </a:defRPr>
            </a:pPr>
            <a:r>
              <a:rPr kumimoji="0" sz="1800" b="0" i="0" u="none" strike="noStrike" kern="0" cap="none" spc="2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rPr>
              <a:t>D2D</a:t>
            </a:r>
            <a:r>
              <a:rPr kumimoji="0" sz="1800" b="1" i="0" u="none" strike="noStrike" kern="0" cap="none" spc="20" normalizeH="0" baseline="0" noProof="0" dirty="0">
                <a:ln>
                  <a:noFill/>
                </a:ln>
                <a:solidFill>
                  <a:srgbClr val="0033A0"/>
                </a:solidFill>
                <a:effectLst/>
                <a:uLnTx/>
                <a:uFillTx/>
                <a:latin typeface="FZLanTingHeiS-R-GB" charset="-122"/>
                <a:ea typeface="FZLanTingHeiS-R-GB" charset="-122"/>
                <a:cs typeface="FZLanTingHeiS-R-GB" charset="-122"/>
                <a:sym typeface="Helvetica"/>
              </a:rPr>
              <a:t>车与车</a:t>
            </a:r>
            <a:br>
              <a:rPr kumimoji="0" sz="1800" b="1" i="0" u="none" strike="noStrike" kern="0" cap="none" spc="20" normalizeH="0" baseline="0" noProof="0" dirty="0">
                <a:ln>
                  <a:noFill/>
                </a:ln>
                <a:solidFill>
                  <a:srgbClr val="0033A0"/>
                </a:solidFill>
                <a:effectLst/>
                <a:uLnTx/>
                <a:uFillTx/>
                <a:latin typeface="FZLanTingHeiS-R-GB" charset="-122"/>
                <a:ea typeface="FZLanTingHeiS-R-GB" charset="-122"/>
                <a:cs typeface="FZLanTingHeiS-R-GB" charset="-122"/>
                <a:sym typeface="Helvetica"/>
              </a:rPr>
            </a:br>
            <a:r>
              <a:rPr kumimoji="0" sz="1800" b="1" i="0" u="none" strike="noStrike" kern="0" cap="none" spc="20" normalizeH="0" baseline="0" noProof="0" dirty="0">
                <a:ln>
                  <a:noFill/>
                </a:ln>
                <a:solidFill>
                  <a:srgbClr val="0033A0"/>
                </a:solidFill>
                <a:effectLst/>
                <a:uLnTx/>
                <a:uFillTx/>
                <a:latin typeface="FZLanTingHeiS-R-GB" charset="-122"/>
                <a:ea typeface="FZLanTingHeiS-R-GB" charset="-122"/>
                <a:cs typeface="FZLanTingHeiS-R-GB" charset="-122"/>
                <a:sym typeface="Helvetica"/>
              </a:rPr>
              <a:t>对点通讯</a:t>
            </a:r>
          </a:p>
          <a:p>
            <a:pPr marL="0" marR="0" lvl="0" indent="0" algn="l" defTabSz="914400" rtl="0" eaLnBrk="1" fontAlgn="auto" latinLnBrk="0" hangingPunct="0">
              <a:lnSpc>
                <a:spcPct val="98000"/>
              </a:lnSpc>
              <a:spcBef>
                <a:spcPts val="1200"/>
              </a:spcBef>
              <a:spcAft>
                <a:spcPts val="0"/>
              </a:spcAft>
              <a:buClrTx/>
              <a:buSzTx/>
              <a:buFontTx/>
              <a:buNone/>
              <a:tabLst/>
              <a:defRPr sz="1200">
                <a:solidFill>
                  <a:srgbClr val="0033A0"/>
                </a:solidFill>
              </a:defRPr>
            </a:pPr>
            <a:r>
              <a:rPr kumimoji="0" sz="1100" b="0" i="0" u="none" strike="noStrike" kern="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rPr>
              <a:t>R12/13</a:t>
            </a:r>
            <a:r>
              <a:rPr kumimoji="0" sz="1100" b="0" i="0" u="none" strike="noStrike" kern="0" cap="none" spc="0" normalizeH="0" baseline="0" noProof="0" dirty="0">
                <a:ln>
                  <a:noFill/>
                </a:ln>
                <a:solidFill>
                  <a:srgbClr val="0033A0"/>
                </a:solidFill>
                <a:effectLst/>
                <a:uLnTx/>
                <a:uFillTx/>
                <a:latin typeface="FZLanTingHeiS-R-GB" charset="-122"/>
                <a:ea typeface="FZLanTingHeiS-R-GB" charset="-122"/>
                <a:cs typeface="FZLanTingHeiS-R-GB" charset="-122"/>
                <a:sym typeface="Helvetica"/>
              </a:rPr>
              <a:t>通信技术</a:t>
            </a:r>
          </a:p>
        </p:txBody>
      </p:sp>
      <p:graphicFrame>
        <p:nvGraphicFramePr>
          <p:cNvPr id="1855" name="Table 24"/>
          <p:cNvGraphicFramePr/>
          <p:nvPr/>
        </p:nvGraphicFramePr>
        <p:xfrm>
          <a:off x="469126" y="3227043"/>
          <a:ext cx="11174920" cy="3269869"/>
        </p:xfrm>
        <a:graphic>
          <a:graphicData uri="http://schemas.openxmlformats.org/drawingml/2006/table">
            <a:tbl>
              <a:tblPr/>
              <a:tblGrid>
                <a:gridCol w="1796995">
                  <a:extLst>
                    <a:ext uri="{9D8B030D-6E8A-4147-A177-3AD203B41FA5}">
                      <a16:colId xmlns:a16="http://schemas.microsoft.com/office/drawing/2014/main" val="20000"/>
                    </a:ext>
                  </a:extLst>
                </a:gridCol>
                <a:gridCol w="3071294">
                  <a:extLst>
                    <a:ext uri="{9D8B030D-6E8A-4147-A177-3AD203B41FA5}">
                      <a16:colId xmlns:a16="http://schemas.microsoft.com/office/drawing/2014/main" val="20001"/>
                    </a:ext>
                  </a:extLst>
                </a:gridCol>
                <a:gridCol w="3251805">
                  <a:extLst>
                    <a:ext uri="{9D8B030D-6E8A-4147-A177-3AD203B41FA5}">
                      <a16:colId xmlns:a16="http://schemas.microsoft.com/office/drawing/2014/main" val="20002"/>
                    </a:ext>
                  </a:extLst>
                </a:gridCol>
                <a:gridCol w="3054826">
                  <a:extLst>
                    <a:ext uri="{9D8B030D-6E8A-4147-A177-3AD203B41FA5}">
                      <a16:colId xmlns:a16="http://schemas.microsoft.com/office/drawing/2014/main" val="20003"/>
                    </a:ext>
                  </a:extLst>
                </a:gridCol>
              </a:tblGrid>
              <a:tr h="404348">
                <a:tc>
                  <a:txBody>
                    <a:bodyPr/>
                    <a:lstStyle/>
                    <a:p>
                      <a:pPr algn="l">
                        <a:lnSpc>
                          <a:spcPct val="107000"/>
                        </a:lnSpc>
                        <a:defRPr sz="1200">
                          <a:solidFill>
                            <a:srgbClr val="808080"/>
                          </a:solidFill>
                        </a:defRPr>
                      </a:pPr>
                      <a:r>
                        <a:rPr dirty="0">
                          <a:latin typeface="FZLanTingHeiS-R-GB" charset="-122"/>
                          <a:ea typeface="FZLanTingHeiS-R-GB" charset="-122"/>
                          <a:cs typeface="FZLanTingHeiS-R-GB" charset="-122"/>
                          <a:sym typeface="Helvetica"/>
                        </a:rPr>
                        <a:t>网络独立性</a:t>
                      </a:r>
                    </a:p>
                  </a:txBody>
                  <a:tcPr marL="0" marR="0" marT="0" marB="0" anchor="ctr" horzOverflow="overflow">
                    <a:lnL w="12700">
                      <a:miter lim="400000"/>
                    </a:lnL>
                    <a:lnR w="12700">
                      <a:miter lim="400000"/>
                    </a:lnR>
                    <a:lnT w="12700">
                      <a:miter lim="400000"/>
                    </a:lnT>
                    <a:lnB w="6350">
                      <a:solidFill>
                        <a:srgbClr val="808080"/>
                      </a:solidFill>
                    </a:lnB>
                  </a:tcPr>
                </a:tc>
                <a:tc>
                  <a:txBody>
                    <a:bodyPr/>
                    <a:lstStyle/>
                    <a:p>
                      <a:pPr algn="l">
                        <a:lnSpc>
                          <a:spcPct val="100000"/>
                        </a:lnSpc>
                        <a:defRPr sz="1200">
                          <a:solidFill>
                            <a:srgbClr val="3EB5E6"/>
                          </a:solidFill>
                        </a:defRPr>
                      </a:pPr>
                      <a:r>
                        <a:rPr dirty="0">
                          <a:latin typeface="FZLanTingHeiS-R-GB" charset="-122"/>
                          <a:ea typeface="FZLanTingHeiS-R-GB" charset="-122"/>
                          <a:cs typeface="FZLanTingHeiS-R-GB" charset="-122"/>
                          <a:sym typeface="Helvetica"/>
                        </a:rPr>
                        <a:t>无</a:t>
                      </a:r>
                    </a:p>
                  </a:txBody>
                  <a:tcPr marL="45720" marR="45720" anchor="ctr" horzOverflow="overflow">
                    <a:lnL w="12700">
                      <a:miter lim="400000"/>
                    </a:lnL>
                    <a:lnR w="12700">
                      <a:miter lim="400000"/>
                    </a:lnR>
                    <a:lnT w="12700">
                      <a:miter lim="400000"/>
                    </a:lnT>
                    <a:lnB w="6350">
                      <a:solidFill>
                        <a:srgbClr val="808080"/>
                      </a:solidFill>
                    </a:lnB>
                  </a:tcPr>
                </a:tc>
                <a:tc>
                  <a:txBody>
                    <a:bodyPr/>
                    <a:lstStyle/>
                    <a:p>
                      <a:pPr algn="l">
                        <a:lnSpc>
                          <a:spcPct val="94000"/>
                        </a:lnSpc>
                        <a:defRPr sz="1200">
                          <a:solidFill>
                            <a:srgbClr val="5EBFB8"/>
                          </a:solidFill>
                        </a:defRPr>
                      </a:pPr>
                      <a:r>
                        <a:rPr>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12700">
                      <a:miter lim="400000"/>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12700">
                      <a:miter lim="400000"/>
                    </a:lnT>
                    <a:lnB w="6350">
                      <a:solidFill>
                        <a:srgbClr val="808080"/>
                      </a:solidFill>
                    </a:lnB>
                  </a:tcPr>
                </a:tc>
                <a:extLst>
                  <a:ext uri="{0D108BD9-81ED-4DB2-BD59-A6C34878D82A}">
                    <a16:rowId xmlns:a16="http://schemas.microsoft.com/office/drawing/2014/main" val="10000"/>
                  </a:ext>
                </a:extLst>
              </a:tr>
              <a:tr h="404348">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通信方式</a:t>
                      </a:r>
                      <a:r>
                        <a:rPr baseline="30000">
                          <a:latin typeface="FZLanTingHeiS-R-GB" charset="-122"/>
                          <a:ea typeface="FZLanTingHeiS-R-GB" charset="-122"/>
                          <a:cs typeface="FZLanTingHeiS-R-GB" charset="-122"/>
                        </a:rPr>
                        <a:t>1</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r>
                        <a:rPr dirty="0">
                          <a:latin typeface="FZLanTingHeiS-R-GB" charset="-122"/>
                          <a:ea typeface="FZLanTingHeiS-R-GB" charset="-122"/>
                          <a:cs typeface="FZLanTingHeiS-R-GB" charset="-122"/>
                          <a:sym typeface="Helvetica"/>
                        </a:rPr>
                        <a:t>只广播</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5EBFB8"/>
                          </a:solidFill>
                        </a:defRPr>
                      </a:pPr>
                      <a:r>
                        <a:rPr>
                          <a:latin typeface="FZLanTingHeiS-R-GB" charset="-122"/>
                          <a:ea typeface="FZLanTingHeiS-R-GB" charset="-122"/>
                          <a:cs typeface="FZLanTingHeiS-R-GB" charset="-122"/>
                          <a:sym typeface="Helvetica"/>
                        </a:rPr>
                        <a:t>只广播</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广播</a:t>
                      </a:r>
                      <a:r>
                        <a:rPr>
                          <a:latin typeface="FZLanTingHeiS-R-GB" charset="-122"/>
                          <a:ea typeface="FZLanTingHeiS-R-GB" charset="-122"/>
                          <a:cs typeface="FZLanTingHeiS-R-GB" charset="-122"/>
                        </a:rPr>
                        <a:t>+</a:t>
                      </a:r>
                      <a:r>
                        <a:rPr>
                          <a:latin typeface="FZLanTingHeiS-R-GB" charset="-122"/>
                          <a:ea typeface="FZLanTingHeiS-R-GB" charset="-122"/>
                          <a:cs typeface="FZLanTingHeiS-R-GB" charset="-122"/>
                          <a:sym typeface="Helvetica"/>
                        </a:rPr>
                        <a:t>单播</a:t>
                      </a:r>
                      <a:r>
                        <a:rPr>
                          <a:latin typeface="FZLanTingHeiS-R-GB" charset="-122"/>
                          <a:ea typeface="FZLanTingHeiS-R-GB" charset="-122"/>
                          <a:cs typeface="FZLanTingHeiS-R-GB" charset="-122"/>
                        </a:rPr>
                        <a:t>/</a:t>
                      </a:r>
                      <a:r>
                        <a:rPr>
                          <a:latin typeface="FZLanTingHeiS-R-GB" charset="-122"/>
                          <a:ea typeface="FZLanTingHeiS-R-GB" charset="-122"/>
                          <a:cs typeface="FZLanTingHeiS-R-GB" charset="-122"/>
                          <a:sym typeface="Helvetica"/>
                        </a:rPr>
                        <a:t>多播</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1"/>
                  </a:ext>
                </a:extLst>
              </a:tr>
              <a:tr h="404348">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支持高速通信</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r>
                        <a:rPr dirty="0">
                          <a:latin typeface="FZLanTingHeiS-R-GB" charset="-122"/>
                          <a:ea typeface="FZLanTingHeiS-R-GB" charset="-122"/>
                          <a:cs typeface="FZLanTingHeiS-R-GB" charset="-122"/>
                          <a:sym typeface="Helvetica"/>
                        </a:rPr>
                        <a:t>无</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94000"/>
                        </a:lnSpc>
                        <a:defRPr sz="1200">
                          <a:solidFill>
                            <a:srgbClr val="5EBFB8"/>
                          </a:solidFill>
                        </a:defRPr>
                      </a:pPr>
                      <a:r>
                        <a:rPr>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2"/>
                  </a:ext>
                </a:extLst>
              </a:tr>
              <a:tr h="404348">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支持高密度通信</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r>
                        <a:rPr dirty="0">
                          <a:latin typeface="FZLanTingHeiS-R-GB" charset="-122"/>
                          <a:ea typeface="FZLanTingHeiS-R-GB" charset="-122"/>
                          <a:cs typeface="FZLanTingHeiS-R-GB" charset="-122"/>
                          <a:sym typeface="Helvetica"/>
                        </a:rPr>
                        <a:t>无</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5EBFB8"/>
                          </a:solidFill>
                        </a:defRPr>
                      </a:pPr>
                      <a:r>
                        <a:rPr dirty="0">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3"/>
                  </a:ext>
                </a:extLst>
              </a:tr>
              <a:tr h="404348">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通信通量</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endParaRPr>
                        <a:latin typeface="FZLanTingHeiS-R-GB" charset="-122"/>
                        <a:ea typeface="FZLanTingHeiS-R-GB" charset="-122"/>
                        <a:cs typeface="FZLanTingHeiS-R-GB" charset="-122"/>
                      </a:endParaRP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5EBFB8"/>
                          </a:solidFill>
                        </a:defRPr>
                      </a:pPr>
                      <a:r>
                        <a:rPr>
                          <a:latin typeface="FZLanTingHeiS-R-GB" charset="-122"/>
                          <a:ea typeface="FZLanTingHeiS-R-GB" charset="-122"/>
                          <a:cs typeface="FZLanTingHeiS-R-GB" charset="-122"/>
                          <a:sym typeface="Helvetica"/>
                        </a:rPr>
                        <a:t>增强的安全应用性能，通量高</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超高通量</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4"/>
                  </a:ext>
                </a:extLst>
              </a:tr>
              <a:tr h="439433">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延迟</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endParaRPr>
                        <a:latin typeface="FZLanTingHeiS-R-GB" charset="-122"/>
                        <a:ea typeface="FZLanTingHeiS-R-GB" charset="-122"/>
                        <a:cs typeface="FZLanTingHeiS-R-GB" charset="-122"/>
                      </a:endParaRP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5EBFB8"/>
                          </a:solidFill>
                        </a:defRPr>
                      </a:pPr>
                      <a:r>
                        <a:rPr>
                          <a:latin typeface="FZLanTingHeiS-R-GB" charset="-122"/>
                          <a:ea typeface="FZLanTingHeiS-R-GB" charset="-122"/>
                          <a:cs typeface="FZLanTingHeiS-R-GB" charset="-122"/>
                          <a:sym typeface="Helvetica"/>
                        </a:rPr>
                        <a:t>增强的安全应用性能，延迟低</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超低延迟</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5"/>
                  </a:ext>
                </a:extLst>
              </a:tr>
              <a:tr h="404348">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可靠性</a:t>
                      </a:r>
                      <a:r>
                        <a:rPr>
                          <a:latin typeface="FZLanTingHeiS-R-GB" charset="-122"/>
                          <a:ea typeface="FZLanTingHeiS-R-GB" charset="-122"/>
                          <a:cs typeface="FZLanTingHeiS-R-GB" charset="-122"/>
                        </a:rPr>
                        <a:t> </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endParaRPr>
                        <a:latin typeface="FZLanTingHeiS-R-GB" charset="-122"/>
                        <a:ea typeface="FZLanTingHeiS-R-GB" charset="-122"/>
                        <a:cs typeface="FZLanTingHeiS-R-GB" charset="-122"/>
                      </a:endParaRP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5EBFB8"/>
                          </a:solidFill>
                        </a:defRPr>
                      </a:pPr>
                      <a:r>
                        <a:rPr dirty="0">
                          <a:latin typeface="FZLanTingHeiS-R-GB" charset="-122"/>
                          <a:ea typeface="FZLanTingHeiS-R-GB" charset="-122"/>
                          <a:cs typeface="FZLanTingHeiS-R-GB" charset="-122"/>
                          <a:sym typeface="Helvetica"/>
                        </a:rPr>
                        <a:t>增强的安全应用性能，可靠性高</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超高可靠性</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6"/>
                  </a:ext>
                </a:extLst>
              </a:tr>
              <a:tr h="404348">
                <a:tc>
                  <a:txBody>
                    <a:bodyPr/>
                    <a:lstStyle/>
                    <a:p>
                      <a:pPr algn="l">
                        <a:lnSpc>
                          <a:spcPct val="107000"/>
                        </a:lnSpc>
                        <a:defRPr sz="1200">
                          <a:solidFill>
                            <a:srgbClr val="808080"/>
                          </a:solidFill>
                        </a:defRPr>
                      </a:pPr>
                      <a:r>
                        <a:rPr dirty="0">
                          <a:latin typeface="FZLanTingHeiS-R-GB" charset="-122"/>
                          <a:ea typeface="FZLanTingHeiS-R-GB" charset="-122"/>
                          <a:cs typeface="FZLanTingHeiS-R-GB" charset="-122"/>
                          <a:sym typeface="Helvetica"/>
                        </a:rPr>
                        <a:t>定位技术</a:t>
                      </a:r>
                      <a:r>
                        <a:rPr dirty="0">
                          <a:latin typeface="FZLanTingHeiS-R-GB" charset="-122"/>
                          <a:ea typeface="FZLanTingHeiS-R-GB" charset="-122"/>
                          <a:cs typeface="FZLanTingHeiS-R-GB" charset="-122"/>
                        </a:rPr>
                        <a:t> </a:t>
                      </a:r>
                    </a:p>
                  </a:txBody>
                  <a:tcPr marL="0" marR="0" marT="0" marB="0" anchor="ctr" horzOverflow="overflow">
                    <a:lnL w="12700">
                      <a:miter lim="400000"/>
                    </a:lnL>
                    <a:lnR w="12700">
                      <a:miter lim="400000"/>
                    </a:lnR>
                    <a:lnT w="6350">
                      <a:solidFill>
                        <a:srgbClr val="808080"/>
                      </a:solidFill>
                    </a:lnT>
                    <a:lnB w="12700">
                      <a:miter lim="400000"/>
                    </a:lnB>
                  </a:tcPr>
                </a:tc>
                <a:tc>
                  <a:txBody>
                    <a:bodyPr/>
                    <a:lstStyle/>
                    <a:p>
                      <a:pPr algn="l">
                        <a:lnSpc>
                          <a:spcPct val="100000"/>
                        </a:lnSpc>
                        <a:defRPr sz="1200">
                          <a:solidFill>
                            <a:srgbClr val="3EB5E6"/>
                          </a:solidFill>
                        </a:defRPr>
                      </a:pPr>
                      <a:r>
                        <a:rPr dirty="0">
                          <a:latin typeface="FZLanTingHeiS-R-GB" charset="-122"/>
                          <a:ea typeface="FZLanTingHeiS-R-GB" charset="-122"/>
                          <a:cs typeface="FZLanTingHeiS-R-GB" charset="-122"/>
                          <a:sym typeface="Helvetica"/>
                        </a:rPr>
                        <a:t>无</a:t>
                      </a:r>
                    </a:p>
                  </a:txBody>
                  <a:tcPr marL="45720" marR="45720" anchor="ctr" horzOverflow="overflow">
                    <a:lnL w="12700">
                      <a:miter lim="400000"/>
                    </a:lnL>
                    <a:lnR w="12700">
                      <a:miter lim="400000"/>
                    </a:lnR>
                    <a:lnT w="6350">
                      <a:solidFill>
                        <a:srgbClr val="808080"/>
                      </a:solidFill>
                    </a:lnT>
                    <a:lnB w="12700">
                      <a:miter lim="400000"/>
                    </a:lnB>
                  </a:tcPr>
                </a:tc>
                <a:tc>
                  <a:txBody>
                    <a:bodyPr/>
                    <a:lstStyle/>
                    <a:p>
                      <a:pPr algn="l">
                        <a:lnSpc>
                          <a:spcPct val="100000"/>
                        </a:lnSpc>
                        <a:defRPr sz="1200">
                          <a:solidFill>
                            <a:srgbClr val="5EBFB8"/>
                          </a:solidFill>
                        </a:defRPr>
                      </a:pPr>
                      <a:r>
                        <a:rPr>
                          <a:latin typeface="FZLanTingHeiS-R-GB" charset="-122"/>
                          <a:ea typeface="FZLanTingHeiS-R-GB" charset="-122"/>
                          <a:cs typeface="FZLanTingHeiS-R-GB" charset="-122"/>
                          <a:sym typeface="Helvetica"/>
                        </a:rPr>
                        <a:t>共享定位信息</a:t>
                      </a:r>
                    </a:p>
                  </a:txBody>
                  <a:tcPr marL="45720" marR="45720" anchor="ctr" horzOverflow="overflow">
                    <a:lnL w="12700">
                      <a:miter lim="400000"/>
                    </a:lnL>
                    <a:lnR w="12700">
                      <a:miter lim="400000"/>
                    </a:lnR>
                    <a:lnT w="6350">
                      <a:solidFill>
                        <a:srgbClr val="808080"/>
                      </a:solidFill>
                    </a:lnT>
                    <a:lnB w="12700">
                      <a:miter lim="400000"/>
                    </a:lnB>
                  </a:tcPr>
                </a:tc>
                <a:tc>
                  <a:txBody>
                    <a:bodyPr/>
                    <a:lstStyle/>
                    <a:p>
                      <a:pPr algn="l">
                        <a:lnSpc>
                          <a:spcPct val="94000"/>
                        </a:lnSpc>
                        <a:spcBef>
                          <a:spcPts val="1200"/>
                        </a:spcBef>
                        <a:defRPr sz="1200">
                          <a:solidFill>
                            <a:srgbClr val="B881C1"/>
                          </a:solidFill>
                        </a:defRPr>
                      </a:pPr>
                      <a:r>
                        <a:rPr dirty="0">
                          <a:latin typeface="FZLanTingHeiS-R-GB" charset="-122"/>
                          <a:ea typeface="FZLanTingHeiS-R-GB" charset="-122"/>
                          <a:cs typeface="FZLanTingHeiS-R-GB" charset="-122"/>
                          <a:sym typeface="Helvetica"/>
                        </a:rPr>
                        <a:t>宽带测距及定位</a:t>
                      </a:r>
                    </a:p>
                  </a:txBody>
                  <a:tcPr marL="45720" marR="45720" anchor="ctr" horzOverflow="overflow">
                    <a:lnL w="12700">
                      <a:miter lim="400000"/>
                    </a:lnL>
                    <a:lnR w="12700">
                      <a:miter lim="400000"/>
                    </a:lnR>
                    <a:lnT w="6350">
                      <a:solidFill>
                        <a:srgbClr val="808080"/>
                      </a:solidFill>
                    </a:lnT>
                    <a:lnB w="12700">
                      <a:miter lim="400000"/>
                    </a:lnB>
                  </a:tcPr>
                </a:tc>
                <a:extLst>
                  <a:ext uri="{0D108BD9-81ED-4DB2-BD59-A6C34878D82A}">
                    <a16:rowId xmlns:a16="http://schemas.microsoft.com/office/drawing/2014/main" val="10007"/>
                  </a:ext>
                </a:extLst>
              </a:tr>
            </a:tbl>
          </a:graphicData>
        </a:graphic>
      </p:graphicFrame>
      <p:sp>
        <p:nvSpPr>
          <p:cNvPr id="1856" name="TextBox 31"/>
          <p:cNvSpPr txBox="1"/>
          <p:nvPr/>
        </p:nvSpPr>
        <p:spPr>
          <a:xfrm>
            <a:off x="8732966" y="1366629"/>
            <a:ext cx="3265632" cy="10365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4000"/>
              </a:lnSpc>
              <a:spcBef>
                <a:spcPts val="600"/>
              </a:spcBef>
              <a:spcAft>
                <a:spcPts val="0"/>
              </a:spcAft>
              <a:buClrTx/>
              <a:buSzTx/>
              <a:buFontTx/>
              <a:buNone/>
              <a:tabLst/>
              <a:defRPr spc="20">
                <a:solidFill>
                  <a:srgbClr val="7A4183"/>
                </a:solidFill>
              </a:defRPr>
            </a:pPr>
            <a:r>
              <a:rPr kumimoji="0" sz="1800" b="1" i="0" u="none" strike="noStrike" kern="0" cap="none" spc="20" normalizeH="0" baseline="0" noProof="0" dirty="0">
                <a:ln>
                  <a:noFill/>
                </a:ln>
                <a:solidFill>
                  <a:srgbClr val="7A4183"/>
                </a:solidFill>
                <a:effectLst/>
                <a:uLnTx/>
                <a:uFillTx/>
                <a:latin typeface="FZLanTingHeiS-R-GB" charset="-122"/>
                <a:ea typeface="FZLanTingHeiS-R-GB" charset="-122"/>
                <a:cs typeface="FZLanTingHeiS-R-GB" charset="-122"/>
                <a:sym typeface="Helvetica"/>
              </a:rPr>
              <a:t>自动驾驶</a:t>
            </a:r>
            <a:br>
              <a:rPr kumimoji="0" sz="1800" b="1" i="0" u="none" strike="noStrike" kern="0" cap="none" spc="20" normalizeH="0" baseline="0" noProof="0" dirty="0">
                <a:ln>
                  <a:noFill/>
                </a:ln>
                <a:solidFill>
                  <a:srgbClr val="7A4183"/>
                </a:solidFill>
                <a:effectLst/>
                <a:uLnTx/>
                <a:uFillTx/>
                <a:latin typeface="Helvetica"/>
                <a:ea typeface="+mj-ea"/>
                <a:cs typeface="Helvetica"/>
                <a:sym typeface="Helvetica"/>
              </a:rPr>
            </a:br>
            <a:r>
              <a:rPr kumimoji="0" sz="1800" b="0" i="0" u="none" strike="noStrike" kern="0" cap="none" spc="20" normalizeH="0" baseline="0" noProof="0" dirty="0">
                <a:ln>
                  <a:noFill/>
                </a:ln>
                <a:solidFill>
                  <a:srgbClr val="7A4183"/>
                </a:solidFill>
                <a:effectLst/>
                <a:uLnTx/>
                <a:uFillTx/>
                <a:latin typeface="Microsoft Sans Serif"/>
                <a:ea typeface="Microsoft Sans Serif"/>
                <a:cs typeface="Microsoft Sans Serif"/>
                <a:sym typeface="Microsoft Sans Serif"/>
              </a:rPr>
              <a:t> </a:t>
            </a:r>
          </a:p>
          <a:p>
            <a:pPr marL="0" marR="0" lvl="0" indent="0" algn="l" defTabSz="914400" rtl="0" eaLnBrk="1" fontAlgn="auto" latinLnBrk="0" hangingPunct="0">
              <a:lnSpc>
                <a:spcPct val="98000"/>
              </a:lnSpc>
              <a:spcBef>
                <a:spcPts val="0"/>
              </a:spcBef>
              <a:spcAft>
                <a:spcPts val="0"/>
              </a:spcAft>
              <a:buClrTx/>
              <a:buSzTx/>
              <a:buFontTx/>
              <a:buNone/>
              <a:tabLst/>
              <a:defRPr sz="1200">
                <a:solidFill>
                  <a:srgbClr val="7A4183"/>
                </a:solidFill>
              </a:defRPr>
            </a:pP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Helvetica"/>
              </a:rPr>
              <a:t>支持</a:t>
            </a: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C-V2X R16 5G NR (Ph. III)</a:t>
            </a: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Helvetica"/>
              </a:rPr>
              <a:t>通信技术</a:t>
            </a:r>
          </a:p>
          <a:p>
            <a:pPr marL="0" marR="0" lvl="0" indent="0" algn="l" defTabSz="914400" rtl="0" eaLnBrk="1" fontAlgn="auto" latinLnBrk="0" hangingPunct="0">
              <a:lnSpc>
                <a:spcPct val="98000"/>
              </a:lnSpc>
              <a:spcBef>
                <a:spcPts val="1200"/>
              </a:spcBef>
              <a:spcAft>
                <a:spcPts val="0"/>
              </a:spcAft>
              <a:buClrTx/>
              <a:buSzTx/>
              <a:buFontTx/>
              <a:buNone/>
              <a:tabLst/>
              <a:defRPr sz="1200">
                <a:solidFill>
                  <a:srgbClr val="7A4183"/>
                </a:solidFill>
              </a:defRPr>
            </a:pP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a:t>
            </a: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Helvetica"/>
              </a:rPr>
              <a:t>高级安全应用技术</a:t>
            </a: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a:t>
            </a:r>
          </a:p>
        </p:txBody>
      </p:sp>
      <p:grpSp>
        <p:nvGrpSpPr>
          <p:cNvPr id="1869" name="Group 4"/>
          <p:cNvGrpSpPr/>
          <p:nvPr/>
        </p:nvGrpSpPr>
        <p:grpSpPr>
          <a:xfrm>
            <a:off x="10775569" y="1288347"/>
            <a:ext cx="906844" cy="531686"/>
            <a:chOff x="0" y="0"/>
            <a:chExt cx="906843" cy="531685"/>
          </a:xfrm>
        </p:grpSpPr>
        <p:sp>
          <p:nvSpPr>
            <p:cNvPr id="1857" name="Freeform 5"/>
            <p:cNvSpPr/>
            <p:nvPr/>
          </p:nvSpPr>
          <p:spPr>
            <a:xfrm>
              <a:off x="436153" y="-1"/>
              <a:ext cx="468462" cy="469856"/>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4842" y="0"/>
                    <a:pt x="0" y="4834"/>
                    <a:pt x="0" y="10800"/>
                  </a:cubicBezTo>
                  <a:cubicBezTo>
                    <a:pt x="0" y="16766"/>
                    <a:pt x="4842" y="21600"/>
                    <a:pt x="10817" y="21600"/>
                  </a:cubicBezTo>
                  <a:cubicBezTo>
                    <a:pt x="16792" y="21600"/>
                    <a:pt x="21600" y="16766"/>
                    <a:pt x="21600" y="10800"/>
                  </a:cubicBezTo>
                  <a:cubicBezTo>
                    <a:pt x="21600" y="4834"/>
                    <a:pt x="16792" y="0"/>
                    <a:pt x="10817" y="0"/>
                  </a:cubicBezTo>
                  <a:close/>
                  <a:moveTo>
                    <a:pt x="10817" y="2571"/>
                  </a:moveTo>
                  <a:cubicBezTo>
                    <a:pt x="14217" y="2571"/>
                    <a:pt x="17170" y="4663"/>
                    <a:pt x="18406" y="7611"/>
                  </a:cubicBezTo>
                  <a:cubicBezTo>
                    <a:pt x="3228" y="7611"/>
                    <a:pt x="3228" y="7611"/>
                    <a:pt x="3228" y="7611"/>
                  </a:cubicBezTo>
                  <a:cubicBezTo>
                    <a:pt x="4464" y="4663"/>
                    <a:pt x="7383" y="2571"/>
                    <a:pt x="10817" y="2571"/>
                  </a:cubicBezTo>
                  <a:close/>
                  <a:moveTo>
                    <a:pt x="2850" y="12857"/>
                  </a:moveTo>
                  <a:cubicBezTo>
                    <a:pt x="8036" y="12857"/>
                    <a:pt x="8036" y="12857"/>
                    <a:pt x="8036" y="12857"/>
                  </a:cubicBezTo>
                  <a:cubicBezTo>
                    <a:pt x="8551" y="13200"/>
                    <a:pt x="9134" y="13817"/>
                    <a:pt x="9134" y="14914"/>
                  </a:cubicBezTo>
                  <a:cubicBezTo>
                    <a:pt x="9134" y="16286"/>
                    <a:pt x="9134" y="17966"/>
                    <a:pt x="9134" y="18857"/>
                  </a:cubicBezTo>
                  <a:cubicBezTo>
                    <a:pt x="6078" y="18206"/>
                    <a:pt x="3606" y="15874"/>
                    <a:pt x="2850" y="12857"/>
                  </a:cubicBezTo>
                  <a:close/>
                  <a:moveTo>
                    <a:pt x="12466" y="18857"/>
                  </a:moveTo>
                  <a:cubicBezTo>
                    <a:pt x="12466" y="17966"/>
                    <a:pt x="12466" y="16286"/>
                    <a:pt x="12466" y="14914"/>
                  </a:cubicBezTo>
                  <a:cubicBezTo>
                    <a:pt x="12466" y="13817"/>
                    <a:pt x="13049" y="13200"/>
                    <a:pt x="13599" y="12857"/>
                  </a:cubicBezTo>
                  <a:cubicBezTo>
                    <a:pt x="18784" y="12857"/>
                    <a:pt x="18784" y="12857"/>
                    <a:pt x="18784" y="12857"/>
                  </a:cubicBezTo>
                  <a:cubicBezTo>
                    <a:pt x="17994" y="15874"/>
                    <a:pt x="15556" y="18206"/>
                    <a:pt x="12466" y="18857"/>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58" name="Freeform 6"/>
            <p:cNvSpPr/>
            <p:nvPr/>
          </p:nvSpPr>
          <p:spPr>
            <a:xfrm>
              <a:off x="437825" y="1393"/>
              <a:ext cx="469019" cy="469019"/>
            </a:xfrm>
            <a:custGeom>
              <a:avLst/>
              <a:gdLst/>
              <a:ahLst/>
              <a:cxnLst>
                <a:cxn ang="0">
                  <a:pos x="wd2" y="hd2"/>
                </a:cxn>
                <a:cxn ang="5400000">
                  <a:pos x="wd2" y="hd2"/>
                </a:cxn>
                <a:cxn ang="10800000">
                  <a:pos x="wd2" y="hd2"/>
                </a:cxn>
                <a:cxn ang="16200000">
                  <a:pos x="wd2" y="hd2"/>
                </a:cxn>
              </a:cxnLst>
              <a:rect l="0" t="0" r="r" b="b"/>
              <a:pathLst>
                <a:path w="21600" h="21600" extrusionOk="0">
                  <a:moveTo>
                    <a:pt x="12823" y="10783"/>
                  </a:moveTo>
                  <a:cubicBezTo>
                    <a:pt x="12823" y="9684"/>
                    <a:pt x="11897" y="8757"/>
                    <a:pt x="10800" y="8757"/>
                  </a:cubicBezTo>
                  <a:cubicBezTo>
                    <a:pt x="9703" y="8791"/>
                    <a:pt x="8811" y="9684"/>
                    <a:pt x="8777" y="10748"/>
                  </a:cubicBezTo>
                  <a:cubicBezTo>
                    <a:pt x="8743" y="11882"/>
                    <a:pt x="9669" y="12809"/>
                    <a:pt x="10766" y="12809"/>
                  </a:cubicBezTo>
                  <a:cubicBezTo>
                    <a:pt x="11897" y="12843"/>
                    <a:pt x="12823" y="11916"/>
                    <a:pt x="12823" y="10783"/>
                  </a:cubicBezTo>
                  <a:close/>
                  <a:moveTo>
                    <a:pt x="12411" y="18921"/>
                  </a:moveTo>
                  <a:cubicBezTo>
                    <a:pt x="15463" y="18578"/>
                    <a:pt x="18754" y="15247"/>
                    <a:pt x="18891" y="12431"/>
                  </a:cubicBezTo>
                  <a:cubicBezTo>
                    <a:pt x="17554" y="12431"/>
                    <a:pt x="16217" y="12397"/>
                    <a:pt x="14880" y="12431"/>
                  </a:cubicBezTo>
                  <a:cubicBezTo>
                    <a:pt x="13680" y="12500"/>
                    <a:pt x="12514" y="13667"/>
                    <a:pt x="12446" y="14835"/>
                  </a:cubicBezTo>
                  <a:cubicBezTo>
                    <a:pt x="12377" y="16209"/>
                    <a:pt x="12411" y="17548"/>
                    <a:pt x="12411" y="18921"/>
                  </a:cubicBezTo>
                  <a:close/>
                  <a:moveTo>
                    <a:pt x="9189" y="18921"/>
                  </a:moveTo>
                  <a:cubicBezTo>
                    <a:pt x="9189" y="17651"/>
                    <a:pt x="9189" y="16346"/>
                    <a:pt x="9154" y="15075"/>
                  </a:cubicBezTo>
                  <a:cubicBezTo>
                    <a:pt x="9154" y="13770"/>
                    <a:pt x="8194" y="12569"/>
                    <a:pt x="6857" y="12466"/>
                  </a:cubicBezTo>
                  <a:cubicBezTo>
                    <a:pt x="5486" y="12362"/>
                    <a:pt x="4080" y="12431"/>
                    <a:pt x="2674" y="12431"/>
                  </a:cubicBezTo>
                  <a:cubicBezTo>
                    <a:pt x="3120" y="15556"/>
                    <a:pt x="6103" y="18509"/>
                    <a:pt x="9189" y="18921"/>
                  </a:cubicBezTo>
                  <a:close/>
                  <a:moveTo>
                    <a:pt x="19029" y="9547"/>
                  </a:moveTo>
                  <a:cubicBezTo>
                    <a:pt x="18549" y="6902"/>
                    <a:pt x="17246" y="4911"/>
                    <a:pt x="14983" y="3606"/>
                  </a:cubicBezTo>
                  <a:cubicBezTo>
                    <a:pt x="12034" y="1957"/>
                    <a:pt x="9086" y="2026"/>
                    <a:pt x="6206" y="3846"/>
                  </a:cubicBezTo>
                  <a:cubicBezTo>
                    <a:pt x="4183" y="5151"/>
                    <a:pt x="2983" y="7074"/>
                    <a:pt x="2571" y="9547"/>
                  </a:cubicBezTo>
                  <a:cubicBezTo>
                    <a:pt x="2846" y="9547"/>
                    <a:pt x="3017" y="9547"/>
                    <a:pt x="3189" y="9547"/>
                  </a:cubicBezTo>
                  <a:cubicBezTo>
                    <a:pt x="4800" y="9375"/>
                    <a:pt x="6343" y="8963"/>
                    <a:pt x="7851" y="8276"/>
                  </a:cubicBezTo>
                  <a:cubicBezTo>
                    <a:pt x="8571" y="7933"/>
                    <a:pt x="13029" y="7830"/>
                    <a:pt x="14366" y="8482"/>
                  </a:cubicBezTo>
                  <a:cubicBezTo>
                    <a:pt x="15806" y="9203"/>
                    <a:pt x="17349" y="9478"/>
                    <a:pt x="19029" y="9547"/>
                  </a:cubicBezTo>
                  <a:close/>
                  <a:moveTo>
                    <a:pt x="0" y="11916"/>
                  </a:moveTo>
                  <a:cubicBezTo>
                    <a:pt x="0" y="11161"/>
                    <a:pt x="0" y="10439"/>
                    <a:pt x="0" y="9650"/>
                  </a:cubicBezTo>
                  <a:cubicBezTo>
                    <a:pt x="34" y="9581"/>
                    <a:pt x="137" y="9512"/>
                    <a:pt x="137" y="9409"/>
                  </a:cubicBezTo>
                  <a:cubicBezTo>
                    <a:pt x="651" y="5151"/>
                    <a:pt x="3806" y="1477"/>
                    <a:pt x="7954" y="378"/>
                  </a:cubicBezTo>
                  <a:cubicBezTo>
                    <a:pt x="8503" y="240"/>
                    <a:pt x="9086" y="103"/>
                    <a:pt x="9669" y="0"/>
                  </a:cubicBezTo>
                  <a:cubicBezTo>
                    <a:pt x="10423" y="0"/>
                    <a:pt x="11177" y="0"/>
                    <a:pt x="11931" y="0"/>
                  </a:cubicBezTo>
                  <a:cubicBezTo>
                    <a:pt x="12000" y="34"/>
                    <a:pt x="12103" y="103"/>
                    <a:pt x="12206" y="103"/>
                  </a:cubicBezTo>
                  <a:cubicBezTo>
                    <a:pt x="16423" y="618"/>
                    <a:pt x="20091" y="3777"/>
                    <a:pt x="21189" y="7933"/>
                  </a:cubicBezTo>
                  <a:cubicBezTo>
                    <a:pt x="21360" y="8516"/>
                    <a:pt x="21463" y="9100"/>
                    <a:pt x="21600" y="9650"/>
                  </a:cubicBezTo>
                  <a:cubicBezTo>
                    <a:pt x="21600" y="10439"/>
                    <a:pt x="21600" y="11161"/>
                    <a:pt x="21600" y="11916"/>
                  </a:cubicBezTo>
                  <a:cubicBezTo>
                    <a:pt x="21531" y="12019"/>
                    <a:pt x="21463" y="12088"/>
                    <a:pt x="21463" y="12191"/>
                  </a:cubicBezTo>
                  <a:cubicBezTo>
                    <a:pt x="20949" y="16449"/>
                    <a:pt x="17794" y="20123"/>
                    <a:pt x="13646" y="21222"/>
                  </a:cubicBezTo>
                  <a:cubicBezTo>
                    <a:pt x="13063" y="21360"/>
                    <a:pt x="12514" y="21463"/>
                    <a:pt x="11931" y="21600"/>
                  </a:cubicBezTo>
                  <a:cubicBezTo>
                    <a:pt x="11177" y="21600"/>
                    <a:pt x="10423" y="21600"/>
                    <a:pt x="9669" y="21600"/>
                  </a:cubicBezTo>
                  <a:cubicBezTo>
                    <a:pt x="9566" y="21566"/>
                    <a:pt x="9497" y="21497"/>
                    <a:pt x="9394" y="21463"/>
                  </a:cubicBezTo>
                  <a:cubicBezTo>
                    <a:pt x="5143" y="20982"/>
                    <a:pt x="1474" y="17788"/>
                    <a:pt x="411" y="13667"/>
                  </a:cubicBezTo>
                  <a:cubicBezTo>
                    <a:pt x="240" y="13084"/>
                    <a:pt x="137" y="12500"/>
                    <a:pt x="0" y="11916"/>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59" name="Freeform 7"/>
            <p:cNvSpPr/>
            <p:nvPr/>
          </p:nvSpPr>
          <p:spPr>
            <a:xfrm>
              <a:off x="543381" y="188555"/>
              <a:ext cx="61275" cy="67122"/>
            </a:xfrm>
            <a:custGeom>
              <a:avLst/>
              <a:gdLst/>
              <a:ahLst/>
              <a:cxnLst>
                <a:cxn ang="0">
                  <a:pos x="wd2" y="hd2"/>
                </a:cxn>
                <a:cxn ang="5400000">
                  <a:pos x="wd2" y="hd2"/>
                </a:cxn>
                <a:cxn ang="10800000">
                  <a:pos x="wd2" y="hd2"/>
                </a:cxn>
                <a:cxn ang="16200000">
                  <a:pos x="wd2" y="hd2"/>
                </a:cxn>
              </a:cxnLst>
              <a:rect l="0" t="0" r="r" b="b"/>
              <a:pathLst>
                <a:path w="21600" h="21600" extrusionOk="0">
                  <a:moveTo>
                    <a:pt x="6873" y="12727"/>
                  </a:moveTo>
                  <a:lnTo>
                    <a:pt x="14727" y="12727"/>
                  </a:lnTo>
                  <a:lnTo>
                    <a:pt x="10800" y="3585"/>
                  </a:lnTo>
                  <a:lnTo>
                    <a:pt x="6873" y="12727"/>
                  </a:lnTo>
                  <a:close/>
                  <a:moveTo>
                    <a:pt x="15513" y="15147"/>
                  </a:moveTo>
                  <a:lnTo>
                    <a:pt x="5793" y="15147"/>
                  </a:lnTo>
                  <a:lnTo>
                    <a:pt x="3142" y="21600"/>
                  </a:lnTo>
                  <a:lnTo>
                    <a:pt x="0" y="21600"/>
                  </a:lnTo>
                  <a:lnTo>
                    <a:pt x="9524" y="0"/>
                  </a:lnTo>
                  <a:lnTo>
                    <a:pt x="12076" y="0"/>
                  </a:lnTo>
                  <a:lnTo>
                    <a:pt x="21600" y="21600"/>
                  </a:lnTo>
                  <a:lnTo>
                    <a:pt x="18458" y="21600"/>
                  </a:lnTo>
                  <a:lnTo>
                    <a:pt x="15513" y="15147"/>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0" name="Freeform 8"/>
            <p:cNvSpPr/>
            <p:nvPr/>
          </p:nvSpPr>
          <p:spPr>
            <a:xfrm>
              <a:off x="611338" y="188554"/>
              <a:ext cx="52083" cy="679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714" y="21600"/>
                    <a:pt x="5246" y="20888"/>
                    <a:pt x="3086" y="19464"/>
                  </a:cubicBezTo>
                  <a:cubicBezTo>
                    <a:pt x="926" y="18040"/>
                    <a:pt x="0" y="15903"/>
                    <a:pt x="0" y="12818"/>
                  </a:cubicBezTo>
                  <a:cubicBezTo>
                    <a:pt x="0" y="0"/>
                    <a:pt x="0" y="0"/>
                    <a:pt x="0" y="0"/>
                  </a:cubicBezTo>
                  <a:cubicBezTo>
                    <a:pt x="3394" y="0"/>
                    <a:pt x="3394" y="0"/>
                    <a:pt x="3394" y="0"/>
                  </a:cubicBezTo>
                  <a:cubicBezTo>
                    <a:pt x="3394" y="12580"/>
                    <a:pt x="3394" y="12580"/>
                    <a:pt x="3394" y="12580"/>
                  </a:cubicBezTo>
                  <a:cubicBezTo>
                    <a:pt x="3394" y="14954"/>
                    <a:pt x="4320" y="16615"/>
                    <a:pt x="5554" y="17565"/>
                  </a:cubicBezTo>
                  <a:cubicBezTo>
                    <a:pt x="6789" y="18752"/>
                    <a:pt x="8640" y="19226"/>
                    <a:pt x="10800" y="19226"/>
                  </a:cubicBezTo>
                  <a:cubicBezTo>
                    <a:pt x="12960" y="19226"/>
                    <a:pt x="14811" y="18752"/>
                    <a:pt x="16046" y="17565"/>
                  </a:cubicBezTo>
                  <a:cubicBezTo>
                    <a:pt x="17589" y="16615"/>
                    <a:pt x="18206" y="14954"/>
                    <a:pt x="18206" y="12580"/>
                  </a:cubicBezTo>
                  <a:cubicBezTo>
                    <a:pt x="18206" y="0"/>
                    <a:pt x="18206" y="0"/>
                    <a:pt x="18206" y="0"/>
                  </a:cubicBezTo>
                  <a:cubicBezTo>
                    <a:pt x="21600" y="0"/>
                    <a:pt x="21600" y="0"/>
                    <a:pt x="21600" y="0"/>
                  </a:cubicBezTo>
                  <a:cubicBezTo>
                    <a:pt x="21600" y="12818"/>
                    <a:pt x="21600" y="12818"/>
                    <a:pt x="21600" y="12818"/>
                  </a:cubicBezTo>
                  <a:cubicBezTo>
                    <a:pt x="21600" y="15903"/>
                    <a:pt x="20674" y="18040"/>
                    <a:pt x="18514" y="19464"/>
                  </a:cubicBezTo>
                  <a:cubicBezTo>
                    <a:pt x="16663" y="20888"/>
                    <a:pt x="13886" y="21600"/>
                    <a:pt x="10800" y="21600"/>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1" name="Freeform 9"/>
            <p:cNvSpPr/>
            <p:nvPr/>
          </p:nvSpPr>
          <p:spPr>
            <a:xfrm>
              <a:off x="673726" y="188555"/>
              <a:ext cx="55147" cy="67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689"/>
                  </a:lnTo>
                  <a:lnTo>
                    <a:pt x="12545" y="2689"/>
                  </a:lnTo>
                  <a:lnTo>
                    <a:pt x="12545" y="21600"/>
                  </a:lnTo>
                  <a:lnTo>
                    <a:pt x="9055" y="21600"/>
                  </a:lnTo>
                  <a:lnTo>
                    <a:pt x="9055" y="2689"/>
                  </a:lnTo>
                  <a:lnTo>
                    <a:pt x="0" y="2689"/>
                  </a:lnTo>
                  <a:lnTo>
                    <a:pt x="0" y="0"/>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2" name="Freeform 10"/>
            <p:cNvSpPr/>
            <p:nvPr/>
          </p:nvSpPr>
          <p:spPr>
            <a:xfrm>
              <a:off x="732492" y="187997"/>
              <a:ext cx="60439" cy="68517"/>
            </a:xfrm>
            <a:custGeom>
              <a:avLst/>
              <a:gdLst/>
              <a:ahLst/>
              <a:cxnLst>
                <a:cxn ang="0">
                  <a:pos x="wd2" y="hd2"/>
                </a:cxn>
                <a:cxn ang="5400000">
                  <a:pos x="wd2" y="hd2"/>
                </a:cxn>
                <a:cxn ang="10800000">
                  <a:pos x="wd2" y="hd2"/>
                </a:cxn>
                <a:cxn ang="16200000">
                  <a:pos x="wd2" y="hd2"/>
                </a:cxn>
              </a:cxnLst>
              <a:rect l="0" t="0" r="r" b="b"/>
              <a:pathLst>
                <a:path w="21600" h="21600" extrusionOk="0">
                  <a:moveTo>
                    <a:pt x="18400" y="10800"/>
                  </a:moveTo>
                  <a:cubicBezTo>
                    <a:pt x="18400" y="8452"/>
                    <a:pt x="17867" y="6339"/>
                    <a:pt x="16267" y="4930"/>
                  </a:cubicBezTo>
                  <a:cubicBezTo>
                    <a:pt x="14933" y="3287"/>
                    <a:pt x="13067" y="2348"/>
                    <a:pt x="10667" y="2348"/>
                  </a:cubicBezTo>
                  <a:cubicBezTo>
                    <a:pt x="8533" y="2348"/>
                    <a:pt x="6667" y="3287"/>
                    <a:pt x="5067" y="4930"/>
                  </a:cubicBezTo>
                  <a:cubicBezTo>
                    <a:pt x="3733" y="6339"/>
                    <a:pt x="2933" y="8452"/>
                    <a:pt x="2933" y="10800"/>
                  </a:cubicBezTo>
                  <a:cubicBezTo>
                    <a:pt x="2933" y="13383"/>
                    <a:pt x="3733" y="15261"/>
                    <a:pt x="5067" y="16904"/>
                  </a:cubicBezTo>
                  <a:cubicBezTo>
                    <a:pt x="6667" y="18548"/>
                    <a:pt x="8533" y="19252"/>
                    <a:pt x="10667" y="19252"/>
                  </a:cubicBezTo>
                  <a:cubicBezTo>
                    <a:pt x="13067" y="19252"/>
                    <a:pt x="14933" y="18548"/>
                    <a:pt x="16267" y="16904"/>
                  </a:cubicBezTo>
                  <a:cubicBezTo>
                    <a:pt x="17867" y="15261"/>
                    <a:pt x="18400" y="13383"/>
                    <a:pt x="18400" y="10800"/>
                  </a:cubicBezTo>
                  <a:close/>
                  <a:moveTo>
                    <a:pt x="21600" y="10800"/>
                  </a:moveTo>
                  <a:cubicBezTo>
                    <a:pt x="21600" y="14087"/>
                    <a:pt x="20533" y="16670"/>
                    <a:pt x="18400" y="18548"/>
                  </a:cubicBezTo>
                  <a:cubicBezTo>
                    <a:pt x="16533" y="20661"/>
                    <a:pt x="13867" y="21600"/>
                    <a:pt x="10667" y="21600"/>
                  </a:cubicBezTo>
                  <a:cubicBezTo>
                    <a:pt x="7733" y="21600"/>
                    <a:pt x="5067" y="20661"/>
                    <a:pt x="2933" y="18548"/>
                  </a:cubicBezTo>
                  <a:cubicBezTo>
                    <a:pt x="1067" y="16670"/>
                    <a:pt x="0" y="14087"/>
                    <a:pt x="0" y="10800"/>
                  </a:cubicBezTo>
                  <a:cubicBezTo>
                    <a:pt x="0" y="7748"/>
                    <a:pt x="1067" y="5165"/>
                    <a:pt x="2933" y="3052"/>
                  </a:cubicBezTo>
                  <a:cubicBezTo>
                    <a:pt x="5067" y="939"/>
                    <a:pt x="7733" y="0"/>
                    <a:pt x="10667" y="0"/>
                  </a:cubicBezTo>
                  <a:cubicBezTo>
                    <a:pt x="13867" y="0"/>
                    <a:pt x="16533" y="939"/>
                    <a:pt x="18400" y="3052"/>
                  </a:cubicBezTo>
                  <a:cubicBezTo>
                    <a:pt x="20533" y="5165"/>
                    <a:pt x="21600" y="7748"/>
                    <a:pt x="21600" y="10800"/>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3" name="Freeform 11"/>
            <p:cNvSpPr/>
            <p:nvPr/>
          </p:nvSpPr>
          <p:spPr>
            <a:xfrm>
              <a:off x="17267" y="178807"/>
              <a:ext cx="503834" cy="352879"/>
            </a:xfrm>
            <a:custGeom>
              <a:avLst/>
              <a:gdLst/>
              <a:ahLst/>
              <a:cxnLst>
                <a:cxn ang="0">
                  <a:pos x="wd2" y="hd2"/>
                </a:cxn>
                <a:cxn ang="5400000">
                  <a:pos x="wd2" y="hd2"/>
                </a:cxn>
                <a:cxn ang="10800000">
                  <a:pos x="wd2" y="hd2"/>
                </a:cxn>
                <a:cxn ang="16200000">
                  <a:pos x="wd2" y="hd2"/>
                </a:cxn>
              </a:cxnLst>
              <a:rect l="0" t="0" r="r" b="b"/>
              <a:pathLst>
                <a:path w="21600" h="21600" extrusionOk="0">
                  <a:moveTo>
                    <a:pt x="21600" y="9270"/>
                  </a:moveTo>
                  <a:cubicBezTo>
                    <a:pt x="21600" y="6576"/>
                    <a:pt x="19430" y="5115"/>
                    <a:pt x="19430" y="5115"/>
                  </a:cubicBezTo>
                  <a:cubicBezTo>
                    <a:pt x="19430" y="5115"/>
                    <a:pt x="19430" y="5115"/>
                    <a:pt x="19430" y="5115"/>
                  </a:cubicBezTo>
                  <a:cubicBezTo>
                    <a:pt x="19430" y="5115"/>
                    <a:pt x="17516" y="0"/>
                    <a:pt x="15825" y="0"/>
                  </a:cubicBezTo>
                  <a:cubicBezTo>
                    <a:pt x="5743" y="0"/>
                    <a:pt x="5743" y="0"/>
                    <a:pt x="5743" y="0"/>
                  </a:cubicBezTo>
                  <a:cubicBezTo>
                    <a:pt x="4052" y="0"/>
                    <a:pt x="2138" y="5115"/>
                    <a:pt x="2138" y="5115"/>
                  </a:cubicBezTo>
                  <a:cubicBezTo>
                    <a:pt x="2138" y="5115"/>
                    <a:pt x="0" y="6576"/>
                    <a:pt x="0" y="9270"/>
                  </a:cubicBezTo>
                  <a:cubicBezTo>
                    <a:pt x="0" y="11919"/>
                    <a:pt x="0" y="20595"/>
                    <a:pt x="0" y="20595"/>
                  </a:cubicBezTo>
                  <a:cubicBezTo>
                    <a:pt x="0" y="21143"/>
                    <a:pt x="319" y="21600"/>
                    <a:pt x="702" y="21600"/>
                  </a:cubicBezTo>
                  <a:cubicBezTo>
                    <a:pt x="2871" y="21600"/>
                    <a:pt x="2871" y="21600"/>
                    <a:pt x="2871" y="21600"/>
                  </a:cubicBezTo>
                  <a:cubicBezTo>
                    <a:pt x="3254" y="21600"/>
                    <a:pt x="3605" y="21143"/>
                    <a:pt x="3605" y="20595"/>
                  </a:cubicBezTo>
                  <a:cubicBezTo>
                    <a:pt x="3605" y="18632"/>
                    <a:pt x="3605" y="18632"/>
                    <a:pt x="3605" y="18632"/>
                  </a:cubicBezTo>
                  <a:cubicBezTo>
                    <a:pt x="3605" y="18632"/>
                    <a:pt x="7115" y="19180"/>
                    <a:pt x="10784" y="19180"/>
                  </a:cubicBezTo>
                  <a:cubicBezTo>
                    <a:pt x="14453" y="19180"/>
                    <a:pt x="17963" y="18632"/>
                    <a:pt x="17995" y="18632"/>
                  </a:cubicBezTo>
                  <a:cubicBezTo>
                    <a:pt x="17995" y="20595"/>
                    <a:pt x="17995" y="20595"/>
                    <a:pt x="17995" y="20595"/>
                  </a:cubicBezTo>
                  <a:cubicBezTo>
                    <a:pt x="17995" y="21143"/>
                    <a:pt x="18314" y="21600"/>
                    <a:pt x="18697" y="21600"/>
                  </a:cubicBezTo>
                  <a:cubicBezTo>
                    <a:pt x="20866" y="21600"/>
                    <a:pt x="20866" y="21600"/>
                    <a:pt x="20866" y="21600"/>
                  </a:cubicBezTo>
                  <a:cubicBezTo>
                    <a:pt x="21249" y="21600"/>
                    <a:pt x="21600" y="21143"/>
                    <a:pt x="21600" y="20595"/>
                  </a:cubicBezTo>
                  <a:cubicBezTo>
                    <a:pt x="21600" y="20595"/>
                    <a:pt x="21600" y="11919"/>
                    <a:pt x="21600" y="9270"/>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64" name="Freeform 12"/>
            <p:cNvSpPr/>
            <p:nvPr/>
          </p:nvSpPr>
          <p:spPr>
            <a:xfrm>
              <a:off x="-1" y="230331"/>
              <a:ext cx="50691" cy="32030"/>
            </a:xfrm>
            <a:custGeom>
              <a:avLst/>
              <a:gdLst/>
              <a:ahLst/>
              <a:cxnLst>
                <a:cxn ang="0">
                  <a:pos x="wd2" y="hd2"/>
                </a:cxn>
                <a:cxn ang="5400000">
                  <a:pos x="wd2" y="hd2"/>
                </a:cxn>
                <a:cxn ang="10800000">
                  <a:pos x="wd2" y="hd2"/>
                </a:cxn>
                <a:cxn ang="16200000">
                  <a:pos x="wd2" y="hd2"/>
                </a:cxn>
              </a:cxnLst>
              <a:rect l="0" t="0" r="r" b="b"/>
              <a:pathLst>
                <a:path w="21600" h="21600" extrusionOk="0">
                  <a:moveTo>
                    <a:pt x="21600" y="10549"/>
                  </a:moveTo>
                  <a:cubicBezTo>
                    <a:pt x="21600" y="16577"/>
                    <a:pt x="18424" y="21600"/>
                    <a:pt x="14612" y="21600"/>
                  </a:cubicBezTo>
                  <a:cubicBezTo>
                    <a:pt x="6988" y="21600"/>
                    <a:pt x="6988" y="21600"/>
                    <a:pt x="6988" y="21600"/>
                  </a:cubicBezTo>
                  <a:cubicBezTo>
                    <a:pt x="3176" y="21600"/>
                    <a:pt x="0" y="16577"/>
                    <a:pt x="0" y="10549"/>
                  </a:cubicBezTo>
                  <a:cubicBezTo>
                    <a:pt x="0" y="10549"/>
                    <a:pt x="0" y="10549"/>
                    <a:pt x="0" y="10549"/>
                  </a:cubicBezTo>
                  <a:cubicBezTo>
                    <a:pt x="0" y="4521"/>
                    <a:pt x="3176" y="0"/>
                    <a:pt x="6988" y="0"/>
                  </a:cubicBezTo>
                  <a:cubicBezTo>
                    <a:pt x="14612" y="0"/>
                    <a:pt x="14612" y="0"/>
                    <a:pt x="14612" y="0"/>
                  </a:cubicBezTo>
                  <a:cubicBezTo>
                    <a:pt x="18424" y="0"/>
                    <a:pt x="21600" y="4521"/>
                    <a:pt x="21600" y="10549"/>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65" name="Freeform 13"/>
            <p:cNvSpPr/>
            <p:nvPr/>
          </p:nvSpPr>
          <p:spPr>
            <a:xfrm>
              <a:off x="486843" y="230331"/>
              <a:ext cx="50691" cy="32030"/>
            </a:xfrm>
            <a:custGeom>
              <a:avLst/>
              <a:gdLst/>
              <a:ahLst/>
              <a:cxnLst>
                <a:cxn ang="0">
                  <a:pos x="wd2" y="hd2"/>
                </a:cxn>
                <a:cxn ang="5400000">
                  <a:pos x="wd2" y="hd2"/>
                </a:cxn>
                <a:cxn ang="10800000">
                  <a:pos x="wd2" y="hd2"/>
                </a:cxn>
                <a:cxn ang="16200000">
                  <a:pos x="wd2" y="hd2"/>
                </a:cxn>
              </a:cxnLst>
              <a:rect l="0" t="0" r="r" b="b"/>
              <a:pathLst>
                <a:path w="21600" h="21600" extrusionOk="0">
                  <a:moveTo>
                    <a:pt x="21600" y="10549"/>
                  </a:moveTo>
                  <a:cubicBezTo>
                    <a:pt x="21600" y="16577"/>
                    <a:pt x="18424" y="21600"/>
                    <a:pt x="14612" y="21600"/>
                  </a:cubicBezTo>
                  <a:cubicBezTo>
                    <a:pt x="6988" y="21600"/>
                    <a:pt x="6988" y="21600"/>
                    <a:pt x="6988" y="21600"/>
                  </a:cubicBezTo>
                  <a:cubicBezTo>
                    <a:pt x="3176" y="21600"/>
                    <a:pt x="0" y="16577"/>
                    <a:pt x="0" y="10549"/>
                  </a:cubicBezTo>
                  <a:cubicBezTo>
                    <a:pt x="0" y="10549"/>
                    <a:pt x="0" y="10549"/>
                    <a:pt x="0" y="10549"/>
                  </a:cubicBezTo>
                  <a:cubicBezTo>
                    <a:pt x="0" y="4521"/>
                    <a:pt x="3176" y="0"/>
                    <a:pt x="6988" y="0"/>
                  </a:cubicBezTo>
                  <a:cubicBezTo>
                    <a:pt x="14612" y="0"/>
                    <a:pt x="14612" y="0"/>
                    <a:pt x="14612" y="0"/>
                  </a:cubicBezTo>
                  <a:cubicBezTo>
                    <a:pt x="18424" y="0"/>
                    <a:pt x="21600" y="4521"/>
                    <a:pt x="21600" y="10549"/>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66" name="Oval 14"/>
            <p:cNvSpPr/>
            <p:nvPr/>
          </p:nvSpPr>
          <p:spPr>
            <a:xfrm>
              <a:off x="50689" y="313050"/>
              <a:ext cx="66845" cy="67123"/>
            </a:xfrm>
            <a:prstGeom prst="ellipse">
              <a:avLst/>
            </a:pr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7" name="Freeform 15"/>
            <p:cNvSpPr/>
            <p:nvPr/>
          </p:nvSpPr>
          <p:spPr>
            <a:xfrm>
              <a:off x="76034" y="195238"/>
              <a:ext cx="386300" cy="84391"/>
            </a:xfrm>
            <a:custGeom>
              <a:avLst/>
              <a:gdLst/>
              <a:ahLst/>
              <a:cxnLst>
                <a:cxn ang="0">
                  <a:pos x="wd2" y="hd2"/>
                </a:cxn>
                <a:cxn ang="5400000">
                  <a:pos x="wd2" y="hd2"/>
                </a:cxn>
                <a:cxn ang="10800000">
                  <a:pos x="wd2" y="hd2"/>
                </a:cxn>
                <a:cxn ang="16200000">
                  <a:pos x="wd2" y="hd2"/>
                </a:cxn>
              </a:cxnLst>
              <a:rect l="0" t="0" r="r" b="b"/>
              <a:pathLst>
                <a:path w="21600" h="21600" extrusionOk="0">
                  <a:moveTo>
                    <a:pt x="10779" y="19306"/>
                  </a:moveTo>
                  <a:cubicBezTo>
                    <a:pt x="4079" y="19306"/>
                    <a:pt x="0" y="21600"/>
                    <a:pt x="0" y="21600"/>
                  </a:cubicBezTo>
                  <a:cubicBezTo>
                    <a:pt x="0" y="21600"/>
                    <a:pt x="2455" y="0"/>
                    <a:pt x="4661" y="0"/>
                  </a:cubicBezTo>
                  <a:cubicBezTo>
                    <a:pt x="16897" y="0"/>
                    <a:pt x="16897" y="0"/>
                    <a:pt x="16897" y="0"/>
                  </a:cubicBezTo>
                  <a:cubicBezTo>
                    <a:pt x="19103" y="0"/>
                    <a:pt x="21600" y="21600"/>
                    <a:pt x="21600" y="21600"/>
                  </a:cubicBezTo>
                  <a:cubicBezTo>
                    <a:pt x="21600" y="21600"/>
                    <a:pt x="17480" y="19306"/>
                    <a:pt x="10779" y="19306"/>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8" name="Oval 16"/>
            <p:cNvSpPr/>
            <p:nvPr/>
          </p:nvSpPr>
          <p:spPr>
            <a:xfrm>
              <a:off x="419999" y="313050"/>
              <a:ext cx="66845" cy="67123"/>
            </a:xfrm>
            <a:prstGeom prst="ellipse">
              <a:avLst/>
            </a:pr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1870" name="TextBox 44"/>
          <p:cNvSpPr txBox="1"/>
          <p:nvPr/>
        </p:nvSpPr>
        <p:spPr>
          <a:xfrm>
            <a:off x="5241443" y="1388581"/>
            <a:ext cx="3219394" cy="95981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4000"/>
              </a:lnSpc>
              <a:spcBef>
                <a:spcPts val="600"/>
              </a:spcBef>
              <a:spcAft>
                <a:spcPts val="0"/>
              </a:spcAft>
              <a:buClrTx/>
              <a:buSzTx/>
              <a:buFontTx/>
              <a:buNone/>
              <a:tabLst/>
              <a:defRPr spc="20">
                <a:solidFill>
                  <a:srgbClr val="368882"/>
                </a:solidFill>
              </a:defRPr>
            </a:pPr>
            <a:r>
              <a:rPr kumimoji="0" sz="1800" b="1" i="0" u="none" strike="noStrike" kern="0" cap="none" spc="20" normalizeH="0" baseline="0" noProof="0" dirty="0">
                <a:ln>
                  <a:noFill/>
                </a:ln>
                <a:solidFill>
                  <a:srgbClr val="368882"/>
                </a:solidFill>
                <a:effectLst/>
                <a:uLnTx/>
                <a:uFillTx/>
                <a:latin typeface="FZLanTingHeiS-R-GB" charset="-122"/>
                <a:ea typeface="FZLanTingHeiS-R-GB" charset="-122"/>
                <a:cs typeface="FZLanTingHeiS-R-GB" charset="-122"/>
                <a:sym typeface="Helvetica"/>
              </a:rPr>
              <a:t>安全性增强</a:t>
            </a:r>
            <a:endParaRPr kumimoji="0" lang="en-US" sz="1800" b="1" i="0" u="none" strike="noStrike" kern="0" cap="none" spc="20" normalizeH="0" baseline="0" noProof="0" dirty="0">
              <a:ln>
                <a:noFill/>
              </a:ln>
              <a:solidFill>
                <a:srgbClr val="368882"/>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94000"/>
              </a:lnSpc>
              <a:spcBef>
                <a:spcPts val="600"/>
              </a:spcBef>
              <a:spcAft>
                <a:spcPts val="0"/>
              </a:spcAft>
              <a:buClrTx/>
              <a:buSzTx/>
              <a:buFontTx/>
              <a:buNone/>
              <a:tabLst/>
              <a:defRPr spc="20">
                <a:solidFill>
                  <a:srgbClr val="368882"/>
                </a:solidFill>
              </a:defRPr>
            </a:pPr>
            <a:endParaRPr kumimoji="0" sz="1800" b="1" i="0" u="none" strike="noStrike" kern="0" cap="none" spc="20" normalizeH="0" baseline="0" noProof="0" dirty="0">
              <a:ln>
                <a:noFill/>
              </a:ln>
              <a:solidFill>
                <a:srgbClr val="368882"/>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123000"/>
              </a:lnSpc>
              <a:spcBef>
                <a:spcPts val="1200"/>
              </a:spcBef>
              <a:spcAft>
                <a:spcPts val="0"/>
              </a:spcAft>
              <a:buClrTx/>
              <a:buSzTx/>
              <a:buFontTx/>
              <a:buNone/>
              <a:tabLst/>
              <a:defRPr sz="1200">
                <a:solidFill>
                  <a:srgbClr val="368882"/>
                </a:solidFill>
              </a:defRPr>
            </a:pPr>
            <a:r>
              <a:rPr kumimoji="0" sz="1100" b="0" i="0" u="none" strike="noStrike" kern="0" cap="none" spc="0" normalizeH="0" baseline="0" noProof="0" dirty="0">
                <a:ln>
                  <a:noFill/>
                </a:ln>
                <a:solidFill>
                  <a:srgbClr val="368882"/>
                </a:solidFill>
                <a:effectLst/>
                <a:uLnTx/>
                <a:uFillTx/>
                <a:latin typeface="FZLanTingHeiS-R-GB" charset="-122"/>
                <a:ea typeface="FZLanTingHeiS-R-GB" charset="-122"/>
                <a:cs typeface="FZLanTingHeiS-R-GB" charset="-122"/>
                <a:sym typeface="Microsoft Sans Serif"/>
              </a:rPr>
              <a:t>C-V2X R14 (Ph. I) C-V2X R15 (Ph. II)</a:t>
            </a:r>
            <a:r>
              <a:rPr kumimoji="0" sz="1100" b="0" i="0" u="none" strike="noStrike" kern="0" cap="none" spc="0" normalizeH="0" baseline="0" noProof="0" dirty="0">
                <a:ln>
                  <a:noFill/>
                </a:ln>
                <a:solidFill>
                  <a:srgbClr val="368882"/>
                </a:solidFill>
                <a:effectLst/>
                <a:uLnTx/>
                <a:uFillTx/>
                <a:latin typeface="FZLanTingHeiS-R-GB" charset="-122"/>
                <a:ea typeface="FZLanTingHeiS-R-GB" charset="-122"/>
                <a:cs typeface="FZLanTingHeiS-R-GB" charset="-122"/>
                <a:sym typeface="Helvetica"/>
              </a:rPr>
              <a:t>通信技术</a:t>
            </a:r>
          </a:p>
        </p:txBody>
      </p:sp>
      <p:grpSp>
        <p:nvGrpSpPr>
          <p:cNvPr id="1887" name="Group 45"/>
          <p:cNvGrpSpPr/>
          <p:nvPr/>
        </p:nvGrpSpPr>
        <p:grpSpPr>
          <a:xfrm>
            <a:off x="4124299" y="1345691"/>
            <a:ext cx="565560" cy="597646"/>
            <a:chOff x="0" y="0"/>
            <a:chExt cx="565558" cy="597645"/>
          </a:xfrm>
        </p:grpSpPr>
        <p:sp>
          <p:nvSpPr>
            <p:cNvPr id="1871" name="Freeform 5"/>
            <p:cNvSpPr/>
            <p:nvPr/>
          </p:nvSpPr>
          <p:spPr>
            <a:xfrm>
              <a:off x="17478" y="227475"/>
              <a:ext cx="530604" cy="370171"/>
            </a:xfrm>
            <a:custGeom>
              <a:avLst/>
              <a:gdLst/>
              <a:ahLst/>
              <a:cxnLst>
                <a:cxn ang="0">
                  <a:pos x="wd2" y="hd2"/>
                </a:cxn>
                <a:cxn ang="5400000">
                  <a:pos x="wd2" y="hd2"/>
                </a:cxn>
                <a:cxn ang="10800000">
                  <a:pos x="wd2" y="hd2"/>
                </a:cxn>
                <a:cxn ang="16200000">
                  <a:pos x="wd2" y="hd2"/>
                </a:cxn>
              </a:cxnLst>
              <a:rect l="0" t="0" r="r" b="b"/>
              <a:pathLst>
                <a:path w="21600" h="21600" extrusionOk="0">
                  <a:moveTo>
                    <a:pt x="21600" y="9275"/>
                  </a:moveTo>
                  <a:cubicBezTo>
                    <a:pt x="21600" y="6549"/>
                    <a:pt x="19440" y="5125"/>
                    <a:pt x="19440" y="5125"/>
                  </a:cubicBezTo>
                  <a:cubicBezTo>
                    <a:pt x="19440" y="5125"/>
                    <a:pt x="19440" y="5125"/>
                    <a:pt x="19440" y="5125"/>
                  </a:cubicBezTo>
                  <a:cubicBezTo>
                    <a:pt x="19440" y="5125"/>
                    <a:pt x="17536" y="0"/>
                    <a:pt x="15831" y="0"/>
                  </a:cubicBezTo>
                  <a:cubicBezTo>
                    <a:pt x="5769" y="0"/>
                    <a:pt x="5769" y="0"/>
                    <a:pt x="5769" y="0"/>
                  </a:cubicBezTo>
                  <a:cubicBezTo>
                    <a:pt x="4064" y="0"/>
                    <a:pt x="2160" y="5125"/>
                    <a:pt x="2160" y="5125"/>
                  </a:cubicBezTo>
                  <a:cubicBezTo>
                    <a:pt x="2160" y="5125"/>
                    <a:pt x="0" y="6549"/>
                    <a:pt x="0" y="9275"/>
                  </a:cubicBezTo>
                  <a:cubicBezTo>
                    <a:pt x="0" y="11959"/>
                    <a:pt x="0" y="20583"/>
                    <a:pt x="0" y="20583"/>
                  </a:cubicBezTo>
                  <a:cubicBezTo>
                    <a:pt x="0" y="21153"/>
                    <a:pt x="313" y="21600"/>
                    <a:pt x="711" y="21600"/>
                  </a:cubicBezTo>
                  <a:cubicBezTo>
                    <a:pt x="2871" y="21600"/>
                    <a:pt x="2871" y="21600"/>
                    <a:pt x="2871" y="21600"/>
                  </a:cubicBezTo>
                  <a:cubicBezTo>
                    <a:pt x="3268" y="21600"/>
                    <a:pt x="3609" y="21153"/>
                    <a:pt x="3609" y="20583"/>
                  </a:cubicBezTo>
                  <a:cubicBezTo>
                    <a:pt x="3609" y="18631"/>
                    <a:pt x="3609" y="18631"/>
                    <a:pt x="3609" y="18631"/>
                  </a:cubicBezTo>
                  <a:cubicBezTo>
                    <a:pt x="3609" y="18631"/>
                    <a:pt x="7134" y="19159"/>
                    <a:pt x="10800" y="19159"/>
                  </a:cubicBezTo>
                  <a:cubicBezTo>
                    <a:pt x="14466" y="19159"/>
                    <a:pt x="17962" y="18671"/>
                    <a:pt x="17991" y="18631"/>
                  </a:cubicBezTo>
                  <a:cubicBezTo>
                    <a:pt x="17991" y="20583"/>
                    <a:pt x="17991" y="20583"/>
                    <a:pt x="17991" y="20583"/>
                  </a:cubicBezTo>
                  <a:cubicBezTo>
                    <a:pt x="17991" y="21153"/>
                    <a:pt x="18332" y="21600"/>
                    <a:pt x="18729" y="21600"/>
                  </a:cubicBezTo>
                  <a:cubicBezTo>
                    <a:pt x="20889" y="21600"/>
                    <a:pt x="20889" y="21600"/>
                    <a:pt x="20889" y="21600"/>
                  </a:cubicBezTo>
                  <a:cubicBezTo>
                    <a:pt x="21287" y="21600"/>
                    <a:pt x="21600" y="21153"/>
                    <a:pt x="21600" y="20583"/>
                  </a:cubicBezTo>
                  <a:cubicBezTo>
                    <a:pt x="21600" y="20583"/>
                    <a:pt x="21600" y="11959"/>
                    <a:pt x="21600" y="927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72" name="Freeform 6"/>
            <p:cNvSpPr/>
            <p:nvPr/>
          </p:nvSpPr>
          <p:spPr>
            <a:xfrm>
              <a:off x="-1" y="281213"/>
              <a:ext cx="52957" cy="34175"/>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495" y="21600"/>
                  </a:cubicBezTo>
                  <a:cubicBezTo>
                    <a:pt x="6821" y="21600"/>
                    <a:pt x="6821" y="21600"/>
                    <a:pt x="6821" y="21600"/>
                  </a:cubicBezTo>
                  <a:cubicBezTo>
                    <a:pt x="3126" y="21600"/>
                    <a:pt x="0" y="16751"/>
                    <a:pt x="0" y="11020"/>
                  </a:cubicBezTo>
                  <a:cubicBezTo>
                    <a:pt x="0" y="11020"/>
                    <a:pt x="0" y="11020"/>
                    <a:pt x="0" y="11020"/>
                  </a:cubicBezTo>
                  <a:cubicBezTo>
                    <a:pt x="0" y="4849"/>
                    <a:pt x="3126" y="0"/>
                    <a:pt x="6821" y="0"/>
                  </a:cubicBezTo>
                  <a:cubicBezTo>
                    <a:pt x="14495" y="0"/>
                    <a:pt x="14495" y="0"/>
                    <a:pt x="14495"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73" name="Freeform 7"/>
            <p:cNvSpPr/>
            <p:nvPr/>
          </p:nvSpPr>
          <p:spPr>
            <a:xfrm>
              <a:off x="512341" y="281213"/>
              <a:ext cx="53218" cy="34175"/>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779" y="21600"/>
                  </a:cubicBezTo>
                  <a:cubicBezTo>
                    <a:pt x="7105" y="21600"/>
                    <a:pt x="7105" y="21600"/>
                    <a:pt x="7105" y="21600"/>
                  </a:cubicBezTo>
                  <a:cubicBezTo>
                    <a:pt x="3126" y="21600"/>
                    <a:pt x="0" y="16751"/>
                    <a:pt x="0" y="11020"/>
                  </a:cubicBezTo>
                  <a:cubicBezTo>
                    <a:pt x="0" y="11020"/>
                    <a:pt x="0" y="11020"/>
                    <a:pt x="0" y="11020"/>
                  </a:cubicBezTo>
                  <a:cubicBezTo>
                    <a:pt x="0" y="4849"/>
                    <a:pt x="3126" y="0"/>
                    <a:pt x="7105" y="0"/>
                  </a:cubicBezTo>
                  <a:cubicBezTo>
                    <a:pt x="14779" y="0"/>
                    <a:pt x="14779" y="0"/>
                    <a:pt x="14779"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74" name="Oval 8"/>
            <p:cNvSpPr/>
            <p:nvPr/>
          </p:nvSpPr>
          <p:spPr>
            <a:xfrm>
              <a:off x="52955" y="368343"/>
              <a:ext cx="70435" cy="7095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75" name="Freeform 9"/>
            <p:cNvSpPr/>
            <p:nvPr/>
          </p:nvSpPr>
          <p:spPr>
            <a:xfrm>
              <a:off x="79564" y="244953"/>
              <a:ext cx="406171" cy="88435"/>
            </a:xfrm>
            <a:custGeom>
              <a:avLst/>
              <a:gdLst/>
              <a:ahLst/>
              <a:cxnLst>
                <a:cxn ang="0">
                  <a:pos x="wd2" y="hd2"/>
                </a:cxn>
                <a:cxn ang="5400000">
                  <a:pos x="wd2" y="hd2"/>
                </a:cxn>
                <a:cxn ang="10800000">
                  <a:pos x="wd2" y="hd2"/>
                </a:cxn>
                <a:cxn ang="16200000">
                  <a:pos x="wd2" y="hd2"/>
                </a:cxn>
              </a:cxnLst>
              <a:rect l="0" t="0" r="r" b="b"/>
              <a:pathLst>
                <a:path w="21600" h="21600" extrusionOk="0">
                  <a:moveTo>
                    <a:pt x="10800" y="19219"/>
                  </a:moveTo>
                  <a:cubicBezTo>
                    <a:pt x="4120" y="19219"/>
                    <a:pt x="0" y="21600"/>
                    <a:pt x="0" y="21600"/>
                  </a:cubicBezTo>
                  <a:cubicBezTo>
                    <a:pt x="0" y="21600"/>
                    <a:pt x="2487" y="0"/>
                    <a:pt x="4676" y="0"/>
                  </a:cubicBezTo>
                  <a:cubicBezTo>
                    <a:pt x="16924" y="0"/>
                    <a:pt x="16924" y="0"/>
                    <a:pt x="16924" y="0"/>
                  </a:cubicBezTo>
                  <a:cubicBezTo>
                    <a:pt x="19113" y="0"/>
                    <a:pt x="21600" y="21600"/>
                    <a:pt x="21600" y="21600"/>
                  </a:cubicBezTo>
                  <a:cubicBezTo>
                    <a:pt x="21600" y="21600"/>
                    <a:pt x="17480" y="19219"/>
                    <a:pt x="10800" y="19219"/>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76" name="Oval 10"/>
            <p:cNvSpPr/>
            <p:nvPr/>
          </p:nvSpPr>
          <p:spPr>
            <a:xfrm>
              <a:off x="441907" y="368343"/>
              <a:ext cx="70435" cy="7095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77" name="Freeform 12"/>
            <p:cNvSpPr/>
            <p:nvPr/>
          </p:nvSpPr>
          <p:spPr>
            <a:xfrm>
              <a:off x="372778" y="78781"/>
              <a:ext cx="180781" cy="1813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18"/>
                    <a:pt x="4837" y="0"/>
                    <a:pt x="10758" y="0"/>
                  </a:cubicBezTo>
                  <a:cubicBezTo>
                    <a:pt x="16763" y="0"/>
                    <a:pt x="21600" y="4818"/>
                    <a:pt x="21600" y="10800"/>
                  </a:cubicBezTo>
                  <a:cubicBezTo>
                    <a:pt x="21600" y="10800"/>
                    <a:pt x="21600" y="10800"/>
                    <a:pt x="21600" y="10800"/>
                  </a:cubicBezTo>
                  <a:cubicBezTo>
                    <a:pt x="21600" y="16698"/>
                    <a:pt x="16763" y="21600"/>
                    <a:pt x="10758" y="21600"/>
                  </a:cubicBezTo>
                  <a:cubicBezTo>
                    <a:pt x="10758" y="21600"/>
                    <a:pt x="10758" y="21600"/>
                    <a:pt x="10758" y="21600"/>
                  </a:cubicBezTo>
                  <a:cubicBezTo>
                    <a:pt x="4837" y="21600"/>
                    <a:pt x="0" y="16698"/>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78" name="Freeform 13"/>
            <p:cNvSpPr/>
            <p:nvPr/>
          </p:nvSpPr>
          <p:spPr>
            <a:xfrm>
              <a:off x="497733" y="119215"/>
              <a:ext cx="19566" cy="97826"/>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cubicBezTo>
                    <a:pt x="6943" y="0"/>
                    <a:pt x="6943" y="0"/>
                    <a:pt x="6943" y="0"/>
                  </a:cubicBezTo>
                  <a:cubicBezTo>
                    <a:pt x="3086" y="0"/>
                    <a:pt x="0" y="617"/>
                    <a:pt x="0" y="1389"/>
                  </a:cubicBezTo>
                  <a:cubicBezTo>
                    <a:pt x="0" y="20211"/>
                    <a:pt x="0" y="20211"/>
                    <a:pt x="0" y="20211"/>
                  </a:cubicBezTo>
                  <a:cubicBezTo>
                    <a:pt x="0" y="20983"/>
                    <a:pt x="3086" y="21600"/>
                    <a:pt x="6943" y="21600"/>
                  </a:cubicBezTo>
                  <a:cubicBezTo>
                    <a:pt x="14657" y="21600"/>
                    <a:pt x="14657" y="21600"/>
                    <a:pt x="14657" y="21600"/>
                  </a:cubicBezTo>
                  <a:cubicBezTo>
                    <a:pt x="18514" y="21600"/>
                    <a:pt x="21600" y="20983"/>
                    <a:pt x="21600" y="20211"/>
                  </a:cubicBezTo>
                  <a:cubicBezTo>
                    <a:pt x="21600" y="1389"/>
                    <a:pt x="21600" y="1389"/>
                    <a:pt x="21600" y="1389"/>
                  </a:cubicBezTo>
                  <a:cubicBezTo>
                    <a:pt x="21600" y="617"/>
                    <a:pt x="18514" y="0"/>
                    <a:pt x="13886"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79" name="Freeform 14"/>
            <p:cNvSpPr/>
            <p:nvPr/>
          </p:nvSpPr>
          <p:spPr>
            <a:xfrm>
              <a:off x="467734" y="142432"/>
              <a:ext cx="19566" cy="74609"/>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807"/>
                    <a:pt x="0" y="1817"/>
                  </a:cubicBezTo>
                  <a:cubicBezTo>
                    <a:pt x="0" y="19783"/>
                    <a:pt x="0" y="19783"/>
                    <a:pt x="0" y="19783"/>
                  </a:cubicBezTo>
                  <a:cubicBezTo>
                    <a:pt x="0" y="20793"/>
                    <a:pt x="3086" y="21600"/>
                    <a:pt x="6943" y="21600"/>
                  </a:cubicBezTo>
                  <a:cubicBezTo>
                    <a:pt x="14657" y="21600"/>
                    <a:pt x="14657" y="21600"/>
                    <a:pt x="14657" y="21600"/>
                  </a:cubicBezTo>
                  <a:cubicBezTo>
                    <a:pt x="18514" y="21600"/>
                    <a:pt x="21600" y="20793"/>
                    <a:pt x="21600" y="19783"/>
                  </a:cubicBezTo>
                  <a:cubicBezTo>
                    <a:pt x="21600" y="1817"/>
                    <a:pt x="21600" y="1817"/>
                    <a:pt x="21600" y="1817"/>
                  </a:cubicBezTo>
                  <a:cubicBezTo>
                    <a:pt x="21600" y="807"/>
                    <a:pt x="18514" y="0"/>
                    <a:pt x="14657"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0" name="Freeform 15"/>
            <p:cNvSpPr/>
            <p:nvPr/>
          </p:nvSpPr>
          <p:spPr>
            <a:xfrm>
              <a:off x="438255" y="168259"/>
              <a:ext cx="19566" cy="48783"/>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1234"/>
                    <a:pt x="0" y="2777"/>
                  </a:cubicBezTo>
                  <a:cubicBezTo>
                    <a:pt x="0" y="18823"/>
                    <a:pt x="0" y="18823"/>
                    <a:pt x="0" y="18823"/>
                  </a:cubicBezTo>
                  <a:cubicBezTo>
                    <a:pt x="0" y="20366"/>
                    <a:pt x="3086" y="21600"/>
                    <a:pt x="6943" y="21600"/>
                  </a:cubicBezTo>
                  <a:cubicBezTo>
                    <a:pt x="14657" y="21600"/>
                    <a:pt x="14657" y="21600"/>
                    <a:pt x="14657" y="21600"/>
                  </a:cubicBezTo>
                  <a:cubicBezTo>
                    <a:pt x="18514" y="21600"/>
                    <a:pt x="21600" y="20366"/>
                    <a:pt x="21600" y="18823"/>
                  </a:cubicBezTo>
                  <a:cubicBezTo>
                    <a:pt x="21600" y="2777"/>
                    <a:pt x="21600" y="2777"/>
                    <a:pt x="21600" y="2777"/>
                  </a:cubicBezTo>
                  <a:cubicBezTo>
                    <a:pt x="21600" y="1234"/>
                    <a:pt x="18514" y="0"/>
                    <a:pt x="14657"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1" name="Freeform 16"/>
            <p:cNvSpPr/>
            <p:nvPr/>
          </p:nvSpPr>
          <p:spPr>
            <a:xfrm>
              <a:off x="409038" y="191214"/>
              <a:ext cx="19566" cy="25827"/>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2335"/>
                    <a:pt x="0" y="5254"/>
                  </a:cubicBezTo>
                  <a:cubicBezTo>
                    <a:pt x="0" y="16346"/>
                    <a:pt x="0" y="16346"/>
                    <a:pt x="0" y="16346"/>
                  </a:cubicBezTo>
                  <a:cubicBezTo>
                    <a:pt x="0" y="19265"/>
                    <a:pt x="3086" y="21600"/>
                    <a:pt x="6943" y="21600"/>
                  </a:cubicBezTo>
                  <a:cubicBezTo>
                    <a:pt x="14657" y="21600"/>
                    <a:pt x="14657" y="21600"/>
                    <a:pt x="14657" y="21600"/>
                  </a:cubicBezTo>
                  <a:cubicBezTo>
                    <a:pt x="18514" y="21600"/>
                    <a:pt x="21600" y="19265"/>
                    <a:pt x="21600" y="16346"/>
                  </a:cubicBezTo>
                  <a:cubicBezTo>
                    <a:pt x="21600" y="5254"/>
                    <a:pt x="21600" y="5254"/>
                    <a:pt x="21600" y="5254"/>
                  </a:cubicBezTo>
                  <a:cubicBezTo>
                    <a:pt x="21600" y="2335"/>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2" name="Freeform 17"/>
            <p:cNvSpPr/>
            <p:nvPr/>
          </p:nvSpPr>
          <p:spPr>
            <a:xfrm>
              <a:off x="11739" y="80347"/>
              <a:ext cx="179477" cy="17973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791" y="0"/>
                    <a:pt x="10758" y="0"/>
                  </a:cubicBezTo>
                  <a:cubicBezTo>
                    <a:pt x="16725" y="0"/>
                    <a:pt x="21600" y="4856"/>
                    <a:pt x="21600" y="10800"/>
                  </a:cubicBezTo>
                  <a:cubicBezTo>
                    <a:pt x="21600" y="10800"/>
                    <a:pt x="21600" y="10800"/>
                    <a:pt x="21600" y="10800"/>
                  </a:cubicBezTo>
                  <a:cubicBezTo>
                    <a:pt x="21600" y="16744"/>
                    <a:pt x="16725" y="21600"/>
                    <a:pt x="10758" y="21600"/>
                  </a:cubicBezTo>
                  <a:cubicBezTo>
                    <a:pt x="10758" y="21600"/>
                    <a:pt x="10758" y="21600"/>
                    <a:pt x="10758" y="21600"/>
                  </a:cubicBezTo>
                  <a:cubicBezTo>
                    <a:pt x="4791" y="21600"/>
                    <a:pt x="0" y="16744"/>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3" name="Freeform 18"/>
            <p:cNvSpPr/>
            <p:nvPr/>
          </p:nvSpPr>
          <p:spPr>
            <a:xfrm>
              <a:off x="194085" y="0"/>
              <a:ext cx="179999" cy="17999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856" y="0"/>
                    <a:pt x="10800" y="0"/>
                  </a:cubicBezTo>
                  <a:cubicBezTo>
                    <a:pt x="16744" y="0"/>
                    <a:pt x="21600" y="4856"/>
                    <a:pt x="21600" y="10800"/>
                  </a:cubicBezTo>
                  <a:cubicBezTo>
                    <a:pt x="21600" y="10800"/>
                    <a:pt x="21600" y="10800"/>
                    <a:pt x="21600" y="10800"/>
                  </a:cubicBezTo>
                  <a:cubicBezTo>
                    <a:pt x="21600" y="16744"/>
                    <a:pt x="16744" y="21600"/>
                    <a:pt x="10800" y="21600"/>
                  </a:cubicBezTo>
                  <a:cubicBezTo>
                    <a:pt x="10800" y="21600"/>
                    <a:pt x="10800" y="21600"/>
                    <a:pt x="10800" y="21600"/>
                  </a:cubicBezTo>
                  <a:cubicBezTo>
                    <a:pt x="4856" y="21600"/>
                    <a:pt x="0" y="16744"/>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4" name="Freeform 19"/>
            <p:cNvSpPr/>
            <p:nvPr/>
          </p:nvSpPr>
          <p:spPr>
            <a:xfrm>
              <a:off x="61303" y="101216"/>
              <a:ext cx="80348" cy="113738"/>
            </a:xfrm>
            <a:custGeom>
              <a:avLst/>
              <a:gdLst/>
              <a:ahLst/>
              <a:cxnLst>
                <a:cxn ang="0">
                  <a:pos x="wd2" y="hd2"/>
                </a:cxn>
                <a:cxn ang="5400000">
                  <a:pos x="wd2" y="hd2"/>
                </a:cxn>
                <a:cxn ang="10800000">
                  <a:pos x="wd2" y="hd2"/>
                </a:cxn>
                <a:cxn ang="16200000">
                  <a:pos x="wd2" y="hd2"/>
                </a:cxn>
              </a:cxnLst>
              <a:rect l="0" t="0" r="r" b="b"/>
              <a:pathLst>
                <a:path w="21600" h="21600" extrusionOk="0">
                  <a:moveTo>
                    <a:pt x="10706" y="0"/>
                  </a:moveTo>
                  <a:cubicBezTo>
                    <a:pt x="4883" y="0"/>
                    <a:pt x="0" y="3445"/>
                    <a:pt x="0" y="7686"/>
                  </a:cubicBezTo>
                  <a:cubicBezTo>
                    <a:pt x="0" y="9276"/>
                    <a:pt x="751" y="10734"/>
                    <a:pt x="1690" y="11926"/>
                  </a:cubicBezTo>
                  <a:cubicBezTo>
                    <a:pt x="1690" y="11926"/>
                    <a:pt x="1690" y="11926"/>
                    <a:pt x="1690" y="11926"/>
                  </a:cubicBezTo>
                  <a:cubicBezTo>
                    <a:pt x="10706" y="21600"/>
                    <a:pt x="10706" y="21600"/>
                    <a:pt x="10706" y="21600"/>
                  </a:cubicBezTo>
                  <a:cubicBezTo>
                    <a:pt x="19722" y="11926"/>
                    <a:pt x="19722" y="11926"/>
                    <a:pt x="19722" y="11926"/>
                  </a:cubicBezTo>
                  <a:cubicBezTo>
                    <a:pt x="21037" y="10734"/>
                    <a:pt x="21600" y="9144"/>
                    <a:pt x="21600" y="7686"/>
                  </a:cubicBezTo>
                  <a:cubicBezTo>
                    <a:pt x="21600" y="3445"/>
                    <a:pt x="16717" y="0"/>
                    <a:pt x="10706" y="0"/>
                  </a:cubicBezTo>
                  <a:close/>
                  <a:moveTo>
                    <a:pt x="10706" y="12721"/>
                  </a:moveTo>
                  <a:cubicBezTo>
                    <a:pt x="6950" y="12721"/>
                    <a:pt x="3757" y="10469"/>
                    <a:pt x="3757" y="7686"/>
                  </a:cubicBezTo>
                  <a:cubicBezTo>
                    <a:pt x="3757" y="4903"/>
                    <a:pt x="6950" y="2650"/>
                    <a:pt x="10706" y="2650"/>
                  </a:cubicBezTo>
                  <a:cubicBezTo>
                    <a:pt x="14650" y="2650"/>
                    <a:pt x="17843" y="4903"/>
                    <a:pt x="17843" y="7686"/>
                  </a:cubicBezTo>
                  <a:cubicBezTo>
                    <a:pt x="17843" y="10469"/>
                    <a:pt x="14650" y="12721"/>
                    <a:pt x="10706" y="12721"/>
                  </a:cubicBezTo>
                  <a:close/>
                  <a:moveTo>
                    <a:pt x="13711" y="7686"/>
                  </a:moveTo>
                  <a:cubicBezTo>
                    <a:pt x="13711" y="8879"/>
                    <a:pt x="12397" y="9806"/>
                    <a:pt x="10706" y="9806"/>
                  </a:cubicBezTo>
                  <a:cubicBezTo>
                    <a:pt x="9203" y="9806"/>
                    <a:pt x="7889" y="8879"/>
                    <a:pt x="7889" y="7686"/>
                  </a:cubicBezTo>
                  <a:cubicBezTo>
                    <a:pt x="7889" y="6493"/>
                    <a:pt x="9203" y="5566"/>
                    <a:pt x="10706" y="5566"/>
                  </a:cubicBezTo>
                  <a:cubicBezTo>
                    <a:pt x="12397" y="5566"/>
                    <a:pt x="13711" y="6493"/>
                    <a:pt x="13711" y="7686"/>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5" name="Freeform 20"/>
            <p:cNvSpPr/>
            <p:nvPr/>
          </p:nvSpPr>
          <p:spPr>
            <a:xfrm>
              <a:off x="51651" y="217864"/>
              <a:ext cx="99131" cy="12701"/>
            </a:xfrm>
            <a:custGeom>
              <a:avLst/>
              <a:gdLst/>
              <a:ahLst/>
              <a:cxnLst>
                <a:cxn ang="0">
                  <a:pos x="wd2" y="hd2"/>
                </a:cxn>
                <a:cxn ang="5400000">
                  <a:pos x="wd2" y="hd2"/>
                </a:cxn>
                <a:cxn ang="10800000">
                  <a:pos x="wd2" y="hd2"/>
                </a:cxn>
                <a:cxn ang="16200000">
                  <a:pos x="wd2" y="hd2"/>
                </a:cxn>
              </a:cxnLst>
              <a:rect l="0" t="0" r="r" b="b"/>
              <a:pathLst>
                <a:path w="21600" h="21600" extrusionOk="0">
                  <a:moveTo>
                    <a:pt x="1065" y="0"/>
                  </a:moveTo>
                  <a:cubicBezTo>
                    <a:pt x="20687" y="0"/>
                    <a:pt x="20687" y="0"/>
                    <a:pt x="20687" y="0"/>
                  </a:cubicBezTo>
                  <a:cubicBezTo>
                    <a:pt x="21144" y="0"/>
                    <a:pt x="21600" y="4985"/>
                    <a:pt x="21600" y="11631"/>
                  </a:cubicBezTo>
                  <a:cubicBezTo>
                    <a:pt x="21600" y="11631"/>
                    <a:pt x="21600" y="11631"/>
                    <a:pt x="21600" y="11631"/>
                  </a:cubicBezTo>
                  <a:cubicBezTo>
                    <a:pt x="21600" y="16615"/>
                    <a:pt x="21144" y="21600"/>
                    <a:pt x="20687" y="21600"/>
                  </a:cubicBezTo>
                  <a:cubicBezTo>
                    <a:pt x="1065" y="21600"/>
                    <a:pt x="1065" y="21600"/>
                    <a:pt x="1065" y="21600"/>
                  </a:cubicBezTo>
                  <a:cubicBezTo>
                    <a:pt x="456" y="21600"/>
                    <a:pt x="0" y="16615"/>
                    <a:pt x="0" y="11631"/>
                  </a:cubicBezTo>
                  <a:cubicBezTo>
                    <a:pt x="0" y="11631"/>
                    <a:pt x="0" y="11631"/>
                    <a:pt x="0" y="11631"/>
                  </a:cubicBezTo>
                  <a:cubicBezTo>
                    <a:pt x="0" y="4985"/>
                    <a:pt x="456" y="0"/>
                    <a:pt x="1065"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6" name="Freeform 21"/>
            <p:cNvSpPr/>
            <p:nvPr/>
          </p:nvSpPr>
          <p:spPr>
            <a:xfrm>
              <a:off x="225628" y="31804"/>
              <a:ext cx="116911" cy="116651"/>
            </a:xfrm>
            <a:custGeom>
              <a:avLst/>
              <a:gdLst/>
              <a:ahLst/>
              <a:cxnLst>
                <a:cxn ang="0">
                  <a:pos x="wd2" y="hd2"/>
                </a:cxn>
                <a:cxn ang="5400000">
                  <a:pos x="wd2" y="hd2"/>
                </a:cxn>
                <a:cxn ang="10800000">
                  <a:pos x="wd2" y="hd2"/>
                </a:cxn>
                <a:cxn ang="16200000">
                  <a:pos x="wd2" y="hd2"/>
                </a:cxn>
              </a:cxnLst>
              <a:rect l="0" t="0" r="r" b="b"/>
              <a:pathLst>
                <a:path w="21512" h="21512" extrusionOk="0">
                  <a:moveTo>
                    <a:pt x="21427" y="10499"/>
                  </a:moveTo>
                  <a:cubicBezTo>
                    <a:pt x="17570" y="6642"/>
                    <a:pt x="17570" y="6642"/>
                    <a:pt x="17570" y="6642"/>
                  </a:cubicBezTo>
                  <a:cubicBezTo>
                    <a:pt x="17185" y="6256"/>
                    <a:pt x="16670" y="6513"/>
                    <a:pt x="16670" y="7027"/>
                  </a:cubicBezTo>
                  <a:cubicBezTo>
                    <a:pt x="16670" y="9085"/>
                    <a:pt x="16670" y="9085"/>
                    <a:pt x="16670" y="9085"/>
                  </a:cubicBezTo>
                  <a:cubicBezTo>
                    <a:pt x="12427" y="9085"/>
                    <a:pt x="12427" y="9085"/>
                    <a:pt x="12427" y="9085"/>
                  </a:cubicBezTo>
                  <a:cubicBezTo>
                    <a:pt x="12427" y="4842"/>
                    <a:pt x="12427" y="4842"/>
                    <a:pt x="12427" y="4842"/>
                  </a:cubicBezTo>
                  <a:cubicBezTo>
                    <a:pt x="14485" y="4842"/>
                    <a:pt x="14485" y="4842"/>
                    <a:pt x="14485" y="4842"/>
                  </a:cubicBezTo>
                  <a:cubicBezTo>
                    <a:pt x="14999" y="4842"/>
                    <a:pt x="15256" y="4327"/>
                    <a:pt x="14870" y="3942"/>
                  </a:cubicBezTo>
                  <a:cubicBezTo>
                    <a:pt x="11270" y="213"/>
                    <a:pt x="11270" y="213"/>
                    <a:pt x="11270" y="213"/>
                  </a:cubicBezTo>
                  <a:cubicBezTo>
                    <a:pt x="11013" y="-44"/>
                    <a:pt x="10627" y="-44"/>
                    <a:pt x="10499" y="85"/>
                  </a:cubicBezTo>
                  <a:cubicBezTo>
                    <a:pt x="6642" y="3942"/>
                    <a:pt x="6642" y="3942"/>
                    <a:pt x="6642" y="3942"/>
                  </a:cubicBezTo>
                  <a:cubicBezTo>
                    <a:pt x="6256" y="4327"/>
                    <a:pt x="6513" y="4842"/>
                    <a:pt x="7027" y="4842"/>
                  </a:cubicBezTo>
                  <a:cubicBezTo>
                    <a:pt x="9085" y="4842"/>
                    <a:pt x="9085" y="4842"/>
                    <a:pt x="9085" y="4842"/>
                  </a:cubicBezTo>
                  <a:cubicBezTo>
                    <a:pt x="9085" y="9085"/>
                    <a:pt x="9085" y="9085"/>
                    <a:pt x="9085" y="9085"/>
                  </a:cubicBezTo>
                  <a:cubicBezTo>
                    <a:pt x="4842" y="9085"/>
                    <a:pt x="4842" y="9085"/>
                    <a:pt x="4842" y="9085"/>
                  </a:cubicBezTo>
                  <a:cubicBezTo>
                    <a:pt x="4842" y="7027"/>
                    <a:pt x="4842" y="7027"/>
                    <a:pt x="4842" y="7027"/>
                  </a:cubicBezTo>
                  <a:cubicBezTo>
                    <a:pt x="4842" y="6513"/>
                    <a:pt x="4327" y="6256"/>
                    <a:pt x="3942" y="6642"/>
                  </a:cubicBezTo>
                  <a:cubicBezTo>
                    <a:pt x="213" y="10242"/>
                    <a:pt x="213" y="10242"/>
                    <a:pt x="213" y="10242"/>
                  </a:cubicBezTo>
                  <a:cubicBezTo>
                    <a:pt x="-44" y="10499"/>
                    <a:pt x="-44" y="10885"/>
                    <a:pt x="85" y="11013"/>
                  </a:cubicBezTo>
                  <a:cubicBezTo>
                    <a:pt x="3942" y="14870"/>
                    <a:pt x="3942" y="14870"/>
                    <a:pt x="3942" y="14870"/>
                  </a:cubicBezTo>
                  <a:cubicBezTo>
                    <a:pt x="4327" y="15256"/>
                    <a:pt x="4842" y="14999"/>
                    <a:pt x="4842" y="14485"/>
                  </a:cubicBezTo>
                  <a:cubicBezTo>
                    <a:pt x="4842" y="12427"/>
                    <a:pt x="4842" y="12427"/>
                    <a:pt x="4842" y="12427"/>
                  </a:cubicBezTo>
                  <a:cubicBezTo>
                    <a:pt x="9085" y="12427"/>
                    <a:pt x="9085" y="12427"/>
                    <a:pt x="9085" y="12427"/>
                  </a:cubicBezTo>
                  <a:cubicBezTo>
                    <a:pt x="9085" y="16670"/>
                    <a:pt x="9085" y="16670"/>
                    <a:pt x="9085" y="16670"/>
                  </a:cubicBezTo>
                  <a:cubicBezTo>
                    <a:pt x="7027" y="16670"/>
                    <a:pt x="7027" y="16670"/>
                    <a:pt x="7027" y="16670"/>
                  </a:cubicBezTo>
                  <a:cubicBezTo>
                    <a:pt x="6513" y="16670"/>
                    <a:pt x="6256" y="17185"/>
                    <a:pt x="6642" y="17570"/>
                  </a:cubicBezTo>
                  <a:cubicBezTo>
                    <a:pt x="10242" y="21299"/>
                    <a:pt x="10242" y="21299"/>
                    <a:pt x="10242" y="21299"/>
                  </a:cubicBezTo>
                  <a:cubicBezTo>
                    <a:pt x="10499" y="21556"/>
                    <a:pt x="10885" y="21556"/>
                    <a:pt x="11013" y="21427"/>
                  </a:cubicBezTo>
                  <a:cubicBezTo>
                    <a:pt x="14870" y="17570"/>
                    <a:pt x="14870" y="17570"/>
                    <a:pt x="14870" y="17570"/>
                  </a:cubicBezTo>
                  <a:cubicBezTo>
                    <a:pt x="15256" y="17185"/>
                    <a:pt x="14999" y="16670"/>
                    <a:pt x="14485" y="16670"/>
                  </a:cubicBezTo>
                  <a:cubicBezTo>
                    <a:pt x="12427" y="16670"/>
                    <a:pt x="12427" y="16670"/>
                    <a:pt x="12427" y="16670"/>
                  </a:cubicBezTo>
                  <a:cubicBezTo>
                    <a:pt x="12427" y="12427"/>
                    <a:pt x="12427" y="12427"/>
                    <a:pt x="12427" y="12427"/>
                  </a:cubicBezTo>
                  <a:cubicBezTo>
                    <a:pt x="16670" y="12427"/>
                    <a:pt x="16670" y="12427"/>
                    <a:pt x="16670" y="12427"/>
                  </a:cubicBezTo>
                  <a:cubicBezTo>
                    <a:pt x="16670" y="14485"/>
                    <a:pt x="16670" y="14485"/>
                    <a:pt x="16670" y="14485"/>
                  </a:cubicBezTo>
                  <a:cubicBezTo>
                    <a:pt x="16670" y="14999"/>
                    <a:pt x="17185" y="15256"/>
                    <a:pt x="17570" y="14870"/>
                  </a:cubicBezTo>
                  <a:cubicBezTo>
                    <a:pt x="21299" y="11270"/>
                    <a:pt x="21299" y="11270"/>
                    <a:pt x="21299" y="11270"/>
                  </a:cubicBezTo>
                  <a:cubicBezTo>
                    <a:pt x="21556" y="11013"/>
                    <a:pt x="21556" y="10627"/>
                    <a:pt x="21427" y="10499"/>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891" name="Group 10"/>
          <p:cNvGrpSpPr/>
          <p:nvPr/>
        </p:nvGrpSpPr>
        <p:grpSpPr>
          <a:xfrm>
            <a:off x="2234746" y="3297964"/>
            <a:ext cx="6318313" cy="3190434"/>
            <a:chOff x="0" y="0"/>
            <a:chExt cx="6318311" cy="3190432"/>
          </a:xfrm>
        </p:grpSpPr>
        <p:sp>
          <p:nvSpPr>
            <p:cNvPr id="1888" name="Straight Connector 93"/>
            <p:cNvSpPr/>
            <p:nvPr/>
          </p:nvSpPr>
          <p:spPr>
            <a:xfrm flipH="1">
              <a:off x="-1" y="-1"/>
              <a:ext cx="2" cy="3160215"/>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89" name="Straight Connector 94"/>
            <p:cNvSpPr/>
            <p:nvPr/>
          </p:nvSpPr>
          <p:spPr>
            <a:xfrm flipH="1">
              <a:off x="3064578" y="-1"/>
              <a:ext cx="1" cy="3160215"/>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90" name="Straight Connector 95"/>
            <p:cNvSpPr/>
            <p:nvPr/>
          </p:nvSpPr>
          <p:spPr>
            <a:xfrm flipH="1">
              <a:off x="6318311" y="30219"/>
              <a:ext cx="1" cy="3160214"/>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1902" name="Group 60"/>
          <p:cNvGrpSpPr/>
          <p:nvPr/>
        </p:nvGrpSpPr>
        <p:grpSpPr>
          <a:xfrm>
            <a:off x="7300729" y="1323163"/>
            <a:ext cx="977273" cy="620175"/>
            <a:chOff x="0" y="0"/>
            <a:chExt cx="977272" cy="620174"/>
          </a:xfrm>
        </p:grpSpPr>
        <p:sp>
          <p:nvSpPr>
            <p:cNvPr id="1892" name="Oval 61"/>
            <p:cNvSpPr/>
            <p:nvPr/>
          </p:nvSpPr>
          <p:spPr>
            <a:xfrm>
              <a:off x="472814" y="-1"/>
              <a:ext cx="325457" cy="325759"/>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3" name="Oval 62"/>
            <p:cNvSpPr/>
            <p:nvPr/>
          </p:nvSpPr>
          <p:spPr>
            <a:xfrm>
              <a:off x="538810" y="65994"/>
              <a:ext cx="193467" cy="192863"/>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4" name="Freeform 39"/>
            <p:cNvSpPr/>
            <p:nvPr/>
          </p:nvSpPr>
          <p:spPr>
            <a:xfrm>
              <a:off x="607517" y="133798"/>
              <a:ext cx="56353" cy="213958"/>
            </a:xfrm>
            <a:custGeom>
              <a:avLst/>
              <a:gdLst/>
              <a:ahLst/>
              <a:cxnLst>
                <a:cxn ang="0">
                  <a:pos x="wd2" y="hd2"/>
                </a:cxn>
                <a:cxn ang="5400000">
                  <a:pos x="wd2" y="hd2"/>
                </a:cxn>
                <a:cxn ang="10800000">
                  <a:pos x="wd2" y="hd2"/>
                </a:cxn>
                <a:cxn ang="16200000">
                  <a:pos x="wd2" y="hd2"/>
                </a:cxn>
              </a:cxnLst>
              <a:rect l="0" t="0" r="r" b="b"/>
              <a:pathLst>
                <a:path w="21600" h="21600" extrusionOk="0">
                  <a:moveTo>
                    <a:pt x="21600" y="2934"/>
                  </a:moveTo>
                  <a:cubicBezTo>
                    <a:pt x="21600" y="1304"/>
                    <a:pt x="16971" y="0"/>
                    <a:pt x="10800" y="0"/>
                  </a:cubicBezTo>
                  <a:cubicBezTo>
                    <a:pt x="4629" y="0"/>
                    <a:pt x="0" y="1304"/>
                    <a:pt x="0" y="2934"/>
                  </a:cubicBezTo>
                  <a:cubicBezTo>
                    <a:pt x="0" y="4238"/>
                    <a:pt x="3086" y="5298"/>
                    <a:pt x="7714" y="5706"/>
                  </a:cubicBezTo>
                  <a:cubicBezTo>
                    <a:pt x="7714" y="21600"/>
                    <a:pt x="7714" y="21600"/>
                    <a:pt x="7714" y="21600"/>
                  </a:cubicBezTo>
                  <a:cubicBezTo>
                    <a:pt x="13886" y="21600"/>
                    <a:pt x="13886" y="21600"/>
                    <a:pt x="13886" y="21600"/>
                  </a:cubicBezTo>
                  <a:cubicBezTo>
                    <a:pt x="13886" y="5706"/>
                    <a:pt x="13886" y="5706"/>
                    <a:pt x="13886" y="5706"/>
                  </a:cubicBezTo>
                  <a:cubicBezTo>
                    <a:pt x="18514" y="5298"/>
                    <a:pt x="21600" y="4238"/>
                    <a:pt x="21600" y="2934"/>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5" name="Oval 64"/>
            <p:cNvSpPr/>
            <p:nvPr/>
          </p:nvSpPr>
          <p:spPr>
            <a:xfrm>
              <a:off x="178096" y="-1"/>
              <a:ext cx="325457" cy="325759"/>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6" name="Oval 71"/>
            <p:cNvSpPr/>
            <p:nvPr/>
          </p:nvSpPr>
          <p:spPr>
            <a:xfrm>
              <a:off x="244995" y="65994"/>
              <a:ext cx="192261" cy="192863"/>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7" name="Freeform 42"/>
            <p:cNvSpPr/>
            <p:nvPr/>
          </p:nvSpPr>
          <p:spPr>
            <a:xfrm>
              <a:off x="312497" y="133798"/>
              <a:ext cx="57257" cy="228423"/>
            </a:xfrm>
            <a:custGeom>
              <a:avLst/>
              <a:gdLst/>
              <a:ahLst/>
              <a:cxnLst>
                <a:cxn ang="0">
                  <a:pos x="wd2" y="hd2"/>
                </a:cxn>
                <a:cxn ang="5400000">
                  <a:pos x="wd2" y="hd2"/>
                </a:cxn>
                <a:cxn ang="10800000">
                  <a:pos x="wd2" y="hd2"/>
                </a:cxn>
                <a:cxn ang="16200000">
                  <a:pos x="wd2" y="hd2"/>
                </a:cxn>
              </a:cxnLst>
              <a:rect l="0" t="0" r="r" b="b"/>
              <a:pathLst>
                <a:path w="21600" h="21600" extrusionOk="0">
                  <a:moveTo>
                    <a:pt x="21600" y="2748"/>
                  </a:moveTo>
                  <a:cubicBezTo>
                    <a:pt x="21600" y="1221"/>
                    <a:pt x="16732" y="0"/>
                    <a:pt x="10648" y="0"/>
                  </a:cubicBezTo>
                  <a:cubicBezTo>
                    <a:pt x="4868" y="0"/>
                    <a:pt x="0" y="1221"/>
                    <a:pt x="0" y="2748"/>
                  </a:cubicBezTo>
                  <a:cubicBezTo>
                    <a:pt x="0" y="3969"/>
                    <a:pt x="3346" y="4961"/>
                    <a:pt x="7606" y="5343"/>
                  </a:cubicBezTo>
                  <a:cubicBezTo>
                    <a:pt x="7606" y="21600"/>
                    <a:pt x="7606" y="21600"/>
                    <a:pt x="7606" y="21600"/>
                  </a:cubicBezTo>
                  <a:cubicBezTo>
                    <a:pt x="13690" y="21600"/>
                    <a:pt x="13690" y="21600"/>
                    <a:pt x="13690" y="21600"/>
                  </a:cubicBezTo>
                  <a:cubicBezTo>
                    <a:pt x="13690" y="5343"/>
                    <a:pt x="13690" y="5343"/>
                    <a:pt x="13690" y="5343"/>
                  </a:cubicBezTo>
                  <a:cubicBezTo>
                    <a:pt x="18254" y="4961"/>
                    <a:pt x="21600" y="3969"/>
                    <a:pt x="21600" y="2748"/>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8" name="Freeform 43"/>
            <p:cNvSpPr/>
            <p:nvPr/>
          </p:nvSpPr>
          <p:spPr>
            <a:xfrm>
              <a:off x="0" y="311292"/>
              <a:ext cx="469501" cy="308883"/>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36"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59" y="5132"/>
                    <a:pt x="19599" y="4681"/>
                    <a:pt x="19599" y="4173"/>
                  </a:cubicBezTo>
                  <a:cubicBezTo>
                    <a:pt x="19599" y="4173"/>
                    <a:pt x="19599" y="4173"/>
                    <a:pt x="19599" y="4173"/>
                  </a:cubicBezTo>
                  <a:cubicBezTo>
                    <a:pt x="19599" y="3609"/>
                    <a:pt x="19859" y="3158"/>
                    <a:pt x="20229" y="3158"/>
                  </a:cubicBezTo>
                  <a:cubicBezTo>
                    <a:pt x="20970" y="3158"/>
                    <a:pt x="20970" y="3158"/>
                    <a:pt x="20970" y="3158"/>
                  </a:cubicBezTo>
                  <a:cubicBezTo>
                    <a:pt x="21304" y="3158"/>
                    <a:pt x="21600" y="3609"/>
                    <a:pt x="21600" y="4173"/>
                  </a:cubicBezTo>
                  <a:close/>
                </a:path>
              </a:pathLst>
            </a:custGeom>
            <a:solidFill>
              <a:schemeClr val="accent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9" name="Freeform 44"/>
            <p:cNvSpPr/>
            <p:nvPr/>
          </p:nvSpPr>
          <p:spPr>
            <a:xfrm>
              <a:off x="44298" y="325757"/>
              <a:ext cx="381809" cy="162126"/>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678"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00" name="Freeform 45"/>
            <p:cNvSpPr/>
            <p:nvPr/>
          </p:nvSpPr>
          <p:spPr>
            <a:xfrm>
              <a:off x="507470" y="311292"/>
              <a:ext cx="469803" cy="308883"/>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73"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96" y="5132"/>
                    <a:pt x="19599" y="4681"/>
                    <a:pt x="19599" y="4173"/>
                  </a:cubicBezTo>
                  <a:cubicBezTo>
                    <a:pt x="19599" y="4173"/>
                    <a:pt x="19599" y="4173"/>
                    <a:pt x="19599" y="4173"/>
                  </a:cubicBezTo>
                  <a:cubicBezTo>
                    <a:pt x="19599" y="3609"/>
                    <a:pt x="19896" y="3158"/>
                    <a:pt x="20229" y="3158"/>
                  </a:cubicBezTo>
                  <a:cubicBezTo>
                    <a:pt x="20970" y="3158"/>
                    <a:pt x="20970" y="3158"/>
                    <a:pt x="20970" y="3158"/>
                  </a:cubicBezTo>
                  <a:cubicBezTo>
                    <a:pt x="21304" y="3158"/>
                    <a:pt x="21600" y="3609"/>
                    <a:pt x="21600" y="4173"/>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01" name="Freeform 46"/>
            <p:cNvSpPr/>
            <p:nvPr/>
          </p:nvSpPr>
          <p:spPr>
            <a:xfrm>
              <a:off x="551768" y="332387"/>
              <a:ext cx="381809" cy="162126"/>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724"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chemeClr val="accent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1903" name="Rectangle 14"/>
          <p:cNvSpPr txBox="1"/>
          <p:nvPr/>
        </p:nvSpPr>
        <p:spPr>
          <a:xfrm>
            <a:off x="2272278" y="2517008"/>
            <a:ext cx="1784799" cy="45422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98000"/>
              </a:lnSpc>
              <a:spcBef>
                <a:spcPts val="0"/>
              </a:spcBef>
              <a:spcAft>
                <a:spcPts val="0"/>
              </a:spcAft>
              <a:buClrTx/>
              <a:buSzTx/>
              <a:buFontTx/>
              <a:buNone/>
              <a:tabLst/>
              <a:defRPr sz="1200">
                <a:solidFill>
                  <a:srgbClr val="DDF2FB"/>
                </a:solidFill>
              </a:defRPr>
            </a:pPr>
            <a:r>
              <a:rPr kumimoji="0" sz="1200" b="0" i="0" u="none" strike="noStrike" kern="0" cap="none" spc="0" normalizeH="0" baseline="0" noProof="0" dirty="0">
                <a:ln>
                  <a:noFill/>
                </a:ln>
                <a:solidFill>
                  <a:srgbClr val="DDF2FB"/>
                </a:solidFill>
                <a:effectLst/>
                <a:uLnTx/>
                <a:uFillTx/>
                <a:latin typeface="FZLanTingHeiS-R-GB" charset="-122"/>
                <a:ea typeface="FZLanTingHeiS-R-GB" charset="-122"/>
                <a:cs typeface="FZLanTingHeiS-R-GB" charset="-122"/>
                <a:sym typeface="Helvetica"/>
              </a:rPr>
              <a:t>为简单</a:t>
            </a:r>
            <a:r>
              <a:rPr kumimoji="0" sz="1200" b="0" i="0" u="none" strike="noStrike" kern="0" cap="none" spc="0" normalizeH="0" baseline="0" noProof="0" dirty="0">
                <a:ln>
                  <a:noFill/>
                </a:ln>
                <a:solidFill>
                  <a:srgbClr val="DDF2FB"/>
                </a:solidFill>
                <a:effectLst/>
                <a:uLnTx/>
                <a:uFillTx/>
                <a:latin typeface="FZLanTingHeiS-R-GB" charset="-122"/>
                <a:ea typeface="FZLanTingHeiS-R-GB" charset="-122"/>
                <a:cs typeface="FZLanTingHeiS-R-GB" charset="-122"/>
                <a:sym typeface="Microsoft Sans Serif"/>
              </a:rPr>
              <a:t>D2D</a:t>
            </a:r>
            <a:r>
              <a:rPr kumimoji="0" sz="1200" b="0" i="0" u="none" strike="noStrike" kern="0" cap="none" spc="0" normalizeH="0" baseline="0" noProof="0" dirty="0">
                <a:ln>
                  <a:noFill/>
                </a:ln>
                <a:solidFill>
                  <a:srgbClr val="DDF2FB"/>
                </a:solidFill>
                <a:effectLst/>
                <a:uLnTx/>
                <a:uFillTx/>
                <a:latin typeface="FZLanTingHeiS-R-GB" charset="-122"/>
                <a:ea typeface="FZLanTingHeiS-R-GB" charset="-122"/>
                <a:cs typeface="FZLanTingHeiS-R-GB" charset="-122"/>
                <a:sym typeface="Helvetica"/>
              </a:rPr>
              <a:t>对点通讯</a:t>
            </a:r>
          </a:p>
          <a:p>
            <a:pPr marL="0" marR="0" lvl="0" indent="0" algn="l" defTabSz="914400" rtl="0" eaLnBrk="1" fontAlgn="auto" latinLnBrk="0" hangingPunct="0">
              <a:lnSpc>
                <a:spcPct val="98000"/>
              </a:lnSpc>
              <a:spcBef>
                <a:spcPts val="0"/>
              </a:spcBef>
              <a:spcAft>
                <a:spcPts val="0"/>
              </a:spcAft>
              <a:buClrTx/>
              <a:buSzTx/>
              <a:buFontTx/>
              <a:buNone/>
              <a:tabLst/>
              <a:defRPr sz="1200">
                <a:solidFill>
                  <a:srgbClr val="DDF2FB"/>
                </a:solidFill>
              </a:defRPr>
            </a:pPr>
            <a:r>
              <a:rPr kumimoji="0" sz="1200" b="0" i="0" u="none" strike="noStrike" kern="0" cap="none" spc="0" normalizeH="0" baseline="0" noProof="0" dirty="0">
                <a:ln>
                  <a:noFill/>
                </a:ln>
                <a:solidFill>
                  <a:srgbClr val="DDF2FB"/>
                </a:solidFill>
                <a:effectLst/>
                <a:uLnTx/>
                <a:uFillTx/>
                <a:latin typeface="FZLanTingHeiS-R-GB" charset="-122"/>
                <a:ea typeface="FZLanTingHeiS-R-GB" charset="-122"/>
                <a:cs typeface="FZLanTingHeiS-R-GB" charset="-122"/>
                <a:sym typeface="Helvetica"/>
              </a:rPr>
              <a:t>建立硬件基础</a:t>
            </a:r>
          </a:p>
        </p:txBody>
      </p:sp>
      <p:sp>
        <p:nvSpPr>
          <p:cNvPr id="1904" name="Rectangle 16"/>
          <p:cNvSpPr txBox="1"/>
          <p:nvPr/>
        </p:nvSpPr>
        <p:spPr>
          <a:xfrm>
            <a:off x="5301174" y="2517008"/>
            <a:ext cx="2488192" cy="45422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98000"/>
              </a:lnSpc>
              <a:spcBef>
                <a:spcPts val="0"/>
              </a:spcBef>
              <a:spcAft>
                <a:spcPts val="0"/>
              </a:spcAft>
              <a:buClrTx/>
              <a:buSzTx/>
              <a:buFontTx/>
              <a:buNone/>
              <a:tabLst/>
              <a:defRPr sz="1200">
                <a:solidFill>
                  <a:srgbClr val="ECF8F7"/>
                </a:solidFill>
              </a:defRPr>
            </a:pPr>
            <a:r>
              <a:rPr kumimoji="0" sz="1200" b="0" i="0" u="none" strike="noStrike" kern="0" cap="none" spc="0" normalizeH="0" baseline="0" noProof="0" dirty="0">
                <a:ln>
                  <a:noFill/>
                </a:ln>
                <a:solidFill>
                  <a:srgbClr val="ECF8F7"/>
                </a:solidFill>
                <a:effectLst/>
                <a:uLnTx/>
                <a:uFillTx/>
                <a:latin typeface="FZLanTingHeiS-R-GB" charset="-122"/>
                <a:ea typeface="FZLanTingHeiS-R-GB" charset="-122"/>
                <a:cs typeface="FZLanTingHeiS-R-GB" charset="-122"/>
                <a:sym typeface="Helvetica"/>
              </a:rPr>
              <a:t>为保证</a:t>
            </a:r>
            <a:r>
              <a:rPr kumimoji="0" sz="1200" b="0" i="0" u="none" strike="noStrike" kern="0" cap="none" spc="0" normalizeH="0" baseline="0" noProof="0" dirty="0">
                <a:ln>
                  <a:noFill/>
                </a:ln>
                <a:solidFill>
                  <a:srgbClr val="ECF8F7"/>
                </a:solidFill>
                <a:effectLst/>
                <a:uLnTx/>
                <a:uFillTx/>
                <a:latin typeface="FZLanTingHeiS-R-GB" charset="-122"/>
                <a:ea typeface="FZLanTingHeiS-R-GB" charset="-122"/>
                <a:cs typeface="FZLanTingHeiS-R-GB" charset="-122"/>
                <a:sym typeface="Microsoft Sans Serif"/>
              </a:rPr>
              <a:t>C-V2X</a:t>
            </a:r>
            <a:r>
              <a:rPr kumimoji="0" sz="1200" b="0" i="0" u="none" strike="noStrike" kern="0" cap="none" spc="0" normalizeH="0" baseline="0" noProof="0" dirty="0">
                <a:ln>
                  <a:noFill/>
                </a:ln>
                <a:solidFill>
                  <a:srgbClr val="ECF8F7"/>
                </a:solidFill>
                <a:effectLst/>
                <a:uLnTx/>
                <a:uFillTx/>
                <a:latin typeface="FZLanTingHeiS-R-GB" charset="-122"/>
                <a:ea typeface="FZLanTingHeiS-R-GB" charset="-122"/>
                <a:cs typeface="FZLanTingHeiS-R-GB" charset="-122"/>
                <a:sym typeface="Helvetica"/>
              </a:rPr>
              <a:t>安全性</a:t>
            </a:r>
          </a:p>
          <a:p>
            <a:pPr marL="0" marR="0" lvl="0" indent="0" algn="l" defTabSz="914400" rtl="0" eaLnBrk="1" fontAlgn="auto" latinLnBrk="0" hangingPunct="0">
              <a:lnSpc>
                <a:spcPct val="98000"/>
              </a:lnSpc>
              <a:spcBef>
                <a:spcPts val="0"/>
              </a:spcBef>
              <a:spcAft>
                <a:spcPts val="0"/>
              </a:spcAft>
              <a:buClrTx/>
              <a:buSzTx/>
              <a:buFontTx/>
              <a:buNone/>
              <a:tabLst/>
              <a:defRPr sz="1200">
                <a:solidFill>
                  <a:srgbClr val="ECF8F7"/>
                </a:solidFill>
              </a:defRPr>
            </a:pPr>
            <a:r>
              <a:rPr kumimoji="0" sz="1200" b="0" i="0" u="none" strike="noStrike" kern="0" cap="none" spc="0" normalizeH="0" baseline="0" noProof="0" dirty="0">
                <a:ln>
                  <a:noFill/>
                </a:ln>
                <a:solidFill>
                  <a:srgbClr val="ECF8F7"/>
                </a:solidFill>
                <a:effectLst/>
                <a:uLnTx/>
                <a:uFillTx/>
                <a:latin typeface="FZLanTingHeiS-R-GB" charset="-122"/>
                <a:ea typeface="FZLanTingHeiS-R-GB" charset="-122"/>
                <a:cs typeface="FZLanTingHeiS-R-GB" charset="-122"/>
                <a:sym typeface="Helvetica"/>
              </a:rPr>
              <a:t>通信范围更大、可靠性更高</a:t>
            </a:r>
          </a:p>
        </p:txBody>
      </p:sp>
      <p:sp>
        <p:nvSpPr>
          <p:cNvPr id="1905" name="Rectangle 19"/>
          <p:cNvSpPr txBox="1"/>
          <p:nvPr/>
        </p:nvSpPr>
        <p:spPr>
          <a:xfrm>
            <a:off x="8569422" y="2514102"/>
            <a:ext cx="3211926" cy="4693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98000"/>
              </a:lnSpc>
              <a:spcBef>
                <a:spcPts val="0"/>
              </a:spcBef>
              <a:spcAft>
                <a:spcPts val="0"/>
              </a:spcAft>
              <a:buClrTx/>
              <a:buSzTx/>
              <a:buFontTx/>
              <a:buNone/>
              <a:tabLst/>
              <a:defRPr sz="1200">
                <a:solidFill>
                  <a:srgbClr val="E7D5EA"/>
                </a:solidFill>
              </a:defRPr>
            </a:pPr>
            <a:r>
              <a:rPr kumimoji="0" sz="1200" b="0" i="0" u="none" strike="noStrike" kern="0" cap="none" spc="0" normalizeH="0" baseline="0" noProof="0" dirty="0">
                <a:ln>
                  <a:noFill/>
                </a:ln>
                <a:solidFill>
                  <a:srgbClr val="E7D5EA"/>
                </a:solidFill>
                <a:effectLst/>
                <a:uLnTx/>
                <a:uFillTx/>
                <a:latin typeface="FZLanTingHeiS-R-GB" charset="-122"/>
                <a:ea typeface="FZLanTingHeiS-R-GB" charset="-122"/>
                <a:cs typeface="FZLanTingHeiS-R-GB" charset="-122"/>
                <a:sym typeface="Helvetica"/>
              </a:rPr>
              <a:t>为满足自动驾驶</a:t>
            </a:r>
          </a:p>
          <a:p>
            <a:pPr marL="0" marR="0" lvl="0" indent="0" algn="l" defTabSz="914400" rtl="0" eaLnBrk="1" fontAlgn="auto" latinLnBrk="0" hangingPunct="0">
              <a:lnSpc>
                <a:spcPct val="98000"/>
              </a:lnSpc>
              <a:spcBef>
                <a:spcPts val="0"/>
              </a:spcBef>
              <a:spcAft>
                <a:spcPts val="0"/>
              </a:spcAft>
              <a:buClrTx/>
              <a:buSzTx/>
              <a:buFontTx/>
              <a:buNone/>
              <a:tabLst/>
              <a:defRPr sz="1200">
                <a:solidFill>
                  <a:srgbClr val="E7D5EA"/>
                </a:solidFill>
              </a:defRPr>
            </a:pPr>
            <a:r>
              <a:rPr kumimoji="0" sz="1200" b="0" i="0" u="none" strike="noStrike" kern="0" cap="none" spc="0" normalizeH="0" baseline="0" noProof="0" dirty="0">
                <a:ln>
                  <a:noFill/>
                </a:ln>
                <a:solidFill>
                  <a:srgbClr val="E7D5EA"/>
                </a:solidFill>
                <a:effectLst/>
                <a:uLnTx/>
                <a:uFillTx/>
                <a:latin typeface="FZLanTingHeiS-R-GB" charset="-122"/>
                <a:ea typeface="FZLanTingHeiS-R-GB" charset="-122"/>
                <a:cs typeface="FZLanTingHeiS-R-GB" charset="-122"/>
                <a:sym typeface="Helvetica"/>
              </a:rPr>
              <a:t>可靠性极强，延迟更低，通信通量更高</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5" name="TextBox 5"/>
          <p:cNvSpPr txBox="1">
            <a:spLocks noGrp="1"/>
          </p:cNvSpPr>
          <p:nvPr>
            <p:ph type="sldNum" sz="quarter" idx="2"/>
          </p:nvPr>
        </p:nvSpPr>
        <p:spPr>
          <a:xfrm>
            <a:off x="11554777" y="6527802"/>
            <a:ext cx="131446" cy="143309"/>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11</a:t>
            </a:fld>
            <a:endPar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endParaRPr>
          </a:p>
        </p:txBody>
      </p:sp>
      <p:sp>
        <p:nvSpPr>
          <p:cNvPr id="7136" name="Title 1"/>
          <p:cNvSpPr txBox="1">
            <a:spLocks noGrp="1"/>
          </p:cNvSpPr>
          <p:nvPr>
            <p:ph type="title"/>
          </p:nvPr>
        </p:nvSpPr>
        <p:spPr>
          <a:xfrm>
            <a:off x="472173" y="575576"/>
            <a:ext cx="11210240" cy="429028"/>
          </a:xfrm>
          <a:prstGeom prst="rect">
            <a:avLst/>
          </a:prstGeom>
        </p:spPr>
        <p:txBody>
          <a:bodyPr/>
          <a:lstStyle>
            <a:lvl1pPr defTabSz="822959">
              <a:defRPr sz="3059"/>
            </a:lvl1pPr>
          </a:lstStyle>
          <a:p>
            <a:r>
              <a:rPr>
                <a:latin typeface="FZLanTingHeiS-R-GB" charset="-122"/>
                <a:ea typeface="FZLanTingHeiS-R-GB" charset="-122"/>
                <a:cs typeface="FZLanTingHeiS-R-GB" charset="-122"/>
              </a:rPr>
              <a:t>5G V2X车联为互联汽车带来新的功能</a:t>
            </a:r>
          </a:p>
        </p:txBody>
      </p:sp>
      <p:sp>
        <p:nvSpPr>
          <p:cNvPr id="7137" name="Text Placeholder 2"/>
          <p:cNvSpPr txBox="1">
            <a:spLocks noGrp="1"/>
          </p:cNvSpPr>
          <p:nvPr>
            <p:ph type="body" sz="quarter" idx="1"/>
          </p:nvPr>
        </p:nvSpPr>
        <p:spPr>
          <a:xfrm>
            <a:off x="479792" y="1132231"/>
            <a:ext cx="11202621" cy="431658"/>
          </a:xfrm>
          <a:prstGeom prst="rect">
            <a:avLst/>
          </a:prstGeom>
        </p:spPr>
        <p:txBody>
          <a:bodyPr/>
          <a:lstStyle/>
          <a:p>
            <a:r>
              <a:rPr>
                <a:latin typeface="FZLanTingHeiS-R-GB" charset="-122"/>
                <a:ea typeface="FZLanTingHeiS-R-GB" charset="-122"/>
                <a:cs typeface="FZLanTingHeiS-R-GB" charset="-122"/>
              </a:rPr>
              <a:t>同时也保有向后兼容性</a:t>
            </a:r>
          </a:p>
        </p:txBody>
      </p:sp>
      <p:sp>
        <p:nvSpPr>
          <p:cNvPr id="7138" name="Rectangle 43"/>
          <p:cNvSpPr txBox="1"/>
          <p:nvPr/>
        </p:nvSpPr>
        <p:spPr>
          <a:xfrm>
            <a:off x="495300" y="3227821"/>
            <a:ext cx="2609851" cy="6140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高通量</a:t>
            </a:r>
          </a:p>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传感器共享</a:t>
            </a:r>
          </a:p>
        </p:txBody>
      </p:sp>
      <p:sp>
        <p:nvSpPr>
          <p:cNvPr id="7139" name="Rectangle 44"/>
          <p:cNvSpPr txBox="1"/>
          <p:nvPr/>
        </p:nvSpPr>
        <p:spPr>
          <a:xfrm>
            <a:off x="8970399" y="3227821"/>
            <a:ext cx="2827430" cy="6140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本地高清地图/</a:t>
            </a:r>
          </a:p>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鸟瞰模式</a:t>
            </a:r>
          </a:p>
        </p:txBody>
      </p:sp>
      <p:sp>
        <p:nvSpPr>
          <p:cNvPr id="7140" name="Straight Connector 46"/>
          <p:cNvSpPr/>
          <p:nvPr/>
        </p:nvSpPr>
        <p:spPr>
          <a:xfrm>
            <a:off x="1352169" y="4094734"/>
            <a:ext cx="896112" cy="1"/>
          </a:xfrm>
          <a:prstGeom prst="line">
            <a:avLst/>
          </a:prstGeom>
          <a:ln w="57150" cap="rnd">
            <a:solidFill>
              <a:srgbClr val="5EBFB8"/>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41" name="Straight Connector 47"/>
          <p:cNvSpPr/>
          <p:nvPr/>
        </p:nvSpPr>
        <p:spPr>
          <a:xfrm>
            <a:off x="9936057" y="4094734"/>
            <a:ext cx="896113" cy="1"/>
          </a:xfrm>
          <a:prstGeom prst="line">
            <a:avLst/>
          </a:prstGeom>
          <a:ln w="57150" cap="rnd">
            <a:solidFill>
              <a:srgbClr val="5EBFB8"/>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42" name="Rectangle 49"/>
          <p:cNvSpPr txBox="1"/>
          <p:nvPr/>
        </p:nvSpPr>
        <p:spPr>
          <a:xfrm>
            <a:off x="857283" y="4258865"/>
            <a:ext cx="1762506" cy="7867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lnSpc>
                <a:spcPct val="94000"/>
              </a:lnSpc>
              <a:defRPr sz="1600">
                <a:solidFill>
                  <a:srgbClr val="808080"/>
                </a:solidFill>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高通量和低延迟特性保障原始或处理后的数据高效交换</a:t>
            </a:r>
          </a:p>
        </p:txBody>
      </p:sp>
      <p:sp>
        <p:nvSpPr>
          <p:cNvPr id="7143" name="Rectangle 50"/>
          <p:cNvSpPr txBox="1"/>
          <p:nvPr/>
        </p:nvSpPr>
        <p:spPr>
          <a:xfrm>
            <a:off x="9049588" y="4255609"/>
            <a:ext cx="2850193" cy="7867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lnSpc>
                <a:spcPct val="94000"/>
              </a:lnSpc>
              <a:defRPr sz="1600">
                <a:solidFill>
                  <a:srgbClr val="808080"/>
                </a:solidFill>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高通量特性保障构建基于摄像头和传感器数据的本地动态地图，并在街道交叉路口分发</a:t>
            </a:r>
          </a:p>
        </p:txBody>
      </p:sp>
      <p:sp>
        <p:nvSpPr>
          <p:cNvPr id="7144" name="Rectangle 51"/>
          <p:cNvSpPr/>
          <p:nvPr/>
        </p:nvSpPr>
        <p:spPr>
          <a:xfrm>
            <a:off x="0" y="5835629"/>
            <a:ext cx="12188825" cy="1022370"/>
          </a:xfrm>
          <a:prstGeom prst="rect">
            <a:avLst/>
          </a:prstGeom>
          <a:gradFill>
            <a:gsLst>
              <a:gs pos="16000">
                <a:srgbClr val="0097A9"/>
              </a:gs>
              <a:gs pos="100000">
                <a:srgbClr val="78D5E1"/>
              </a:gs>
            </a:gsLst>
            <a:lin ang="18900000"/>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nvGrpSpPr>
          <p:cNvPr id="7162" name="Group 53"/>
          <p:cNvGrpSpPr/>
          <p:nvPr/>
        </p:nvGrpSpPr>
        <p:grpSpPr>
          <a:xfrm>
            <a:off x="1446068" y="1985802"/>
            <a:ext cx="733100" cy="1097281"/>
            <a:chOff x="0" y="0"/>
            <a:chExt cx="733098" cy="1097280"/>
          </a:xfrm>
        </p:grpSpPr>
        <p:sp>
          <p:nvSpPr>
            <p:cNvPr id="7145" name="Freeform 5"/>
            <p:cNvSpPr/>
            <p:nvPr/>
          </p:nvSpPr>
          <p:spPr>
            <a:xfrm>
              <a:off x="22656" y="617451"/>
              <a:ext cx="687788" cy="479830"/>
            </a:xfrm>
            <a:custGeom>
              <a:avLst/>
              <a:gdLst/>
              <a:ahLst/>
              <a:cxnLst>
                <a:cxn ang="0">
                  <a:pos x="wd2" y="hd2"/>
                </a:cxn>
                <a:cxn ang="5400000">
                  <a:pos x="wd2" y="hd2"/>
                </a:cxn>
                <a:cxn ang="10800000">
                  <a:pos x="wd2" y="hd2"/>
                </a:cxn>
                <a:cxn ang="16200000">
                  <a:pos x="wd2" y="hd2"/>
                </a:cxn>
              </a:cxnLst>
              <a:rect l="0" t="0" r="r" b="b"/>
              <a:pathLst>
                <a:path w="21600" h="21600" extrusionOk="0">
                  <a:moveTo>
                    <a:pt x="21600" y="9275"/>
                  </a:moveTo>
                  <a:cubicBezTo>
                    <a:pt x="21600" y="6549"/>
                    <a:pt x="19440" y="5125"/>
                    <a:pt x="19440" y="5125"/>
                  </a:cubicBezTo>
                  <a:cubicBezTo>
                    <a:pt x="19440" y="5125"/>
                    <a:pt x="19440" y="5125"/>
                    <a:pt x="19440" y="5125"/>
                  </a:cubicBezTo>
                  <a:cubicBezTo>
                    <a:pt x="19440" y="5125"/>
                    <a:pt x="17536" y="0"/>
                    <a:pt x="15831" y="0"/>
                  </a:cubicBezTo>
                  <a:cubicBezTo>
                    <a:pt x="5769" y="0"/>
                    <a:pt x="5769" y="0"/>
                    <a:pt x="5769" y="0"/>
                  </a:cubicBezTo>
                  <a:cubicBezTo>
                    <a:pt x="4064" y="0"/>
                    <a:pt x="2160" y="5125"/>
                    <a:pt x="2160" y="5125"/>
                  </a:cubicBezTo>
                  <a:cubicBezTo>
                    <a:pt x="2160" y="5125"/>
                    <a:pt x="0" y="6549"/>
                    <a:pt x="0" y="9275"/>
                  </a:cubicBezTo>
                  <a:cubicBezTo>
                    <a:pt x="0" y="11959"/>
                    <a:pt x="0" y="20583"/>
                    <a:pt x="0" y="20583"/>
                  </a:cubicBezTo>
                  <a:cubicBezTo>
                    <a:pt x="0" y="21153"/>
                    <a:pt x="313" y="21600"/>
                    <a:pt x="711" y="21600"/>
                  </a:cubicBezTo>
                  <a:cubicBezTo>
                    <a:pt x="2871" y="21600"/>
                    <a:pt x="2871" y="21600"/>
                    <a:pt x="2871" y="21600"/>
                  </a:cubicBezTo>
                  <a:cubicBezTo>
                    <a:pt x="3268" y="21600"/>
                    <a:pt x="3609" y="21153"/>
                    <a:pt x="3609" y="20583"/>
                  </a:cubicBezTo>
                  <a:cubicBezTo>
                    <a:pt x="3609" y="18631"/>
                    <a:pt x="3609" y="18631"/>
                    <a:pt x="3609" y="18631"/>
                  </a:cubicBezTo>
                  <a:cubicBezTo>
                    <a:pt x="3609" y="18631"/>
                    <a:pt x="7134" y="19159"/>
                    <a:pt x="10800" y="19159"/>
                  </a:cubicBezTo>
                  <a:cubicBezTo>
                    <a:pt x="14466" y="19159"/>
                    <a:pt x="17962" y="18671"/>
                    <a:pt x="17991" y="18631"/>
                  </a:cubicBezTo>
                  <a:cubicBezTo>
                    <a:pt x="17991" y="20583"/>
                    <a:pt x="17991" y="20583"/>
                    <a:pt x="17991" y="20583"/>
                  </a:cubicBezTo>
                  <a:cubicBezTo>
                    <a:pt x="17991" y="21153"/>
                    <a:pt x="18332" y="21600"/>
                    <a:pt x="18729" y="21600"/>
                  </a:cubicBezTo>
                  <a:cubicBezTo>
                    <a:pt x="20889" y="21600"/>
                    <a:pt x="20889" y="21600"/>
                    <a:pt x="20889" y="21600"/>
                  </a:cubicBezTo>
                  <a:cubicBezTo>
                    <a:pt x="21287" y="21600"/>
                    <a:pt x="21600" y="21153"/>
                    <a:pt x="21600" y="20583"/>
                  </a:cubicBezTo>
                  <a:cubicBezTo>
                    <a:pt x="21600" y="20583"/>
                    <a:pt x="21600" y="11959"/>
                    <a:pt x="21600" y="927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46" name="Freeform 6"/>
            <p:cNvSpPr/>
            <p:nvPr/>
          </p:nvSpPr>
          <p:spPr>
            <a:xfrm>
              <a:off x="-1" y="687109"/>
              <a:ext cx="68644" cy="44298"/>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495" y="21600"/>
                  </a:cubicBezTo>
                  <a:cubicBezTo>
                    <a:pt x="6821" y="21600"/>
                    <a:pt x="6821" y="21600"/>
                    <a:pt x="6821" y="21600"/>
                  </a:cubicBezTo>
                  <a:cubicBezTo>
                    <a:pt x="3126" y="21600"/>
                    <a:pt x="0" y="16751"/>
                    <a:pt x="0" y="11020"/>
                  </a:cubicBezTo>
                  <a:cubicBezTo>
                    <a:pt x="0" y="11020"/>
                    <a:pt x="0" y="11020"/>
                    <a:pt x="0" y="11020"/>
                  </a:cubicBezTo>
                  <a:cubicBezTo>
                    <a:pt x="0" y="4849"/>
                    <a:pt x="3126" y="0"/>
                    <a:pt x="6821" y="0"/>
                  </a:cubicBezTo>
                  <a:cubicBezTo>
                    <a:pt x="14495" y="0"/>
                    <a:pt x="14495" y="0"/>
                    <a:pt x="14495"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47" name="Freeform 7"/>
            <p:cNvSpPr/>
            <p:nvPr/>
          </p:nvSpPr>
          <p:spPr>
            <a:xfrm>
              <a:off x="664116" y="687109"/>
              <a:ext cx="68983" cy="44298"/>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779" y="21600"/>
                  </a:cubicBezTo>
                  <a:cubicBezTo>
                    <a:pt x="7105" y="21600"/>
                    <a:pt x="7105" y="21600"/>
                    <a:pt x="7105" y="21600"/>
                  </a:cubicBezTo>
                  <a:cubicBezTo>
                    <a:pt x="3126" y="21600"/>
                    <a:pt x="0" y="16751"/>
                    <a:pt x="0" y="11020"/>
                  </a:cubicBezTo>
                  <a:cubicBezTo>
                    <a:pt x="0" y="11020"/>
                    <a:pt x="0" y="11020"/>
                    <a:pt x="0" y="11020"/>
                  </a:cubicBezTo>
                  <a:cubicBezTo>
                    <a:pt x="0" y="4849"/>
                    <a:pt x="3126" y="0"/>
                    <a:pt x="7105" y="0"/>
                  </a:cubicBezTo>
                  <a:cubicBezTo>
                    <a:pt x="14779" y="0"/>
                    <a:pt x="14779" y="0"/>
                    <a:pt x="14779"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48" name="Oval 8"/>
            <p:cNvSpPr/>
            <p:nvPr/>
          </p:nvSpPr>
          <p:spPr>
            <a:xfrm>
              <a:off x="68642" y="800051"/>
              <a:ext cx="91301" cy="9197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49" name="Freeform 9"/>
            <p:cNvSpPr/>
            <p:nvPr/>
          </p:nvSpPr>
          <p:spPr>
            <a:xfrm>
              <a:off x="103134" y="640108"/>
              <a:ext cx="526492" cy="114632"/>
            </a:xfrm>
            <a:custGeom>
              <a:avLst/>
              <a:gdLst/>
              <a:ahLst/>
              <a:cxnLst>
                <a:cxn ang="0">
                  <a:pos x="wd2" y="hd2"/>
                </a:cxn>
                <a:cxn ang="5400000">
                  <a:pos x="wd2" y="hd2"/>
                </a:cxn>
                <a:cxn ang="10800000">
                  <a:pos x="wd2" y="hd2"/>
                </a:cxn>
                <a:cxn ang="16200000">
                  <a:pos x="wd2" y="hd2"/>
                </a:cxn>
              </a:cxnLst>
              <a:rect l="0" t="0" r="r" b="b"/>
              <a:pathLst>
                <a:path w="21600" h="21600" extrusionOk="0">
                  <a:moveTo>
                    <a:pt x="10800" y="19219"/>
                  </a:moveTo>
                  <a:cubicBezTo>
                    <a:pt x="4120" y="19219"/>
                    <a:pt x="0" y="21600"/>
                    <a:pt x="0" y="21600"/>
                  </a:cubicBezTo>
                  <a:cubicBezTo>
                    <a:pt x="0" y="21600"/>
                    <a:pt x="2487" y="0"/>
                    <a:pt x="4676" y="0"/>
                  </a:cubicBezTo>
                  <a:cubicBezTo>
                    <a:pt x="16924" y="0"/>
                    <a:pt x="16924" y="0"/>
                    <a:pt x="16924" y="0"/>
                  </a:cubicBezTo>
                  <a:cubicBezTo>
                    <a:pt x="19113" y="0"/>
                    <a:pt x="21600" y="21600"/>
                    <a:pt x="21600" y="21600"/>
                  </a:cubicBezTo>
                  <a:cubicBezTo>
                    <a:pt x="21600" y="21600"/>
                    <a:pt x="17480" y="19219"/>
                    <a:pt x="10800" y="19219"/>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50" name="Oval 10"/>
            <p:cNvSpPr/>
            <p:nvPr/>
          </p:nvSpPr>
          <p:spPr>
            <a:xfrm>
              <a:off x="572816" y="800051"/>
              <a:ext cx="91301" cy="9197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51" name="Freeform 11"/>
            <p:cNvSpPr/>
            <p:nvPr/>
          </p:nvSpPr>
          <p:spPr>
            <a:xfrm>
              <a:off x="33475" y="-1"/>
              <a:ext cx="666146" cy="417611"/>
            </a:xfrm>
            <a:custGeom>
              <a:avLst/>
              <a:gdLst/>
              <a:ahLst/>
              <a:cxnLst>
                <a:cxn ang="0">
                  <a:pos x="wd2" y="hd2"/>
                </a:cxn>
                <a:cxn ang="5400000">
                  <a:pos x="wd2" y="hd2"/>
                </a:cxn>
                <a:cxn ang="10800000">
                  <a:pos x="wd2" y="hd2"/>
                </a:cxn>
                <a:cxn ang="16200000">
                  <a:pos x="wd2" y="hd2"/>
                </a:cxn>
              </a:cxnLst>
              <a:rect l="0" t="0" r="r" b="b"/>
              <a:pathLst>
                <a:path w="21600" h="21600" extrusionOk="0">
                  <a:moveTo>
                    <a:pt x="17609" y="7948"/>
                  </a:moveTo>
                  <a:cubicBezTo>
                    <a:pt x="17667" y="7481"/>
                    <a:pt x="17697" y="7013"/>
                    <a:pt x="17697" y="6545"/>
                  </a:cubicBezTo>
                  <a:cubicBezTo>
                    <a:pt x="17697" y="2945"/>
                    <a:pt x="15848" y="0"/>
                    <a:pt x="13588" y="0"/>
                  </a:cubicBezTo>
                  <a:cubicBezTo>
                    <a:pt x="11915" y="0"/>
                    <a:pt x="10477" y="1590"/>
                    <a:pt x="9832" y="3881"/>
                  </a:cubicBezTo>
                  <a:cubicBezTo>
                    <a:pt x="9421" y="3553"/>
                    <a:pt x="8980" y="3413"/>
                    <a:pt x="8511" y="3413"/>
                  </a:cubicBezTo>
                  <a:cubicBezTo>
                    <a:pt x="6926" y="3413"/>
                    <a:pt x="5605" y="5423"/>
                    <a:pt x="5517" y="7901"/>
                  </a:cubicBezTo>
                  <a:cubicBezTo>
                    <a:pt x="4285" y="7901"/>
                    <a:pt x="4285" y="7901"/>
                    <a:pt x="4285" y="7901"/>
                  </a:cubicBezTo>
                  <a:cubicBezTo>
                    <a:pt x="1937" y="7901"/>
                    <a:pt x="0" y="10987"/>
                    <a:pt x="0" y="14727"/>
                  </a:cubicBezTo>
                  <a:cubicBezTo>
                    <a:pt x="0" y="18514"/>
                    <a:pt x="1937" y="21600"/>
                    <a:pt x="4285" y="21600"/>
                  </a:cubicBezTo>
                  <a:cubicBezTo>
                    <a:pt x="5283" y="21600"/>
                    <a:pt x="17315" y="21600"/>
                    <a:pt x="17315" y="21600"/>
                  </a:cubicBezTo>
                  <a:cubicBezTo>
                    <a:pt x="19663" y="21600"/>
                    <a:pt x="21600" y="18514"/>
                    <a:pt x="21600" y="14727"/>
                  </a:cubicBezTo>
                  <a:cubicBezTo>
                    <a:pt x="21600" y="11127"/>
                    <a:pt x="19839" y="8182"/>
                    <a:pt x="17609" y="794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2" name="Freeform 12"/>
            <p:cNvSpPr/>
            <p:nvPr/>
          </p:nvSpPr>
          <p:spPr>
            <a:xfrm>
              <a:off x="483208" y="424710"/>
              <a:ext cx="234335" cy="23501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18"/>
                    <a:pt x="4837" y="0"/>
                    <a:pt x="10758" y="0"/>
                  </a:cubicBezTo>
                  <a:cubicBezTo>
                    <a:pt x="16763" y="0"/>
                    <a:pt x="21600" y="4818"/>
                    <a:pt x="21600" y="10800"/>
                  </a:cubicBezTo>
                  <a:cubicBezTo>
                    <a:pt x="21600" y="10800"/>
                    <a:pt x="21600" y="10800"/>
                    <a:pt x="21600" y="10800"/>
                  </a:cubicBezTo>
                  <a:cubicBezTo>
                    <a:pt x="21600" y="16698"/>
                    <a:pt x="16763" y="21600"/>
                    <a:pt x="10758" y="21600"/>
                  </a:cubicBezTo>
                  <a:cubicBezTo>
                    <a:pt x="10758" y="21600"/>
                    <a:pt x="10758" y="21600"/>
                    <a:pt x="10758" y="21600"/>
                  </a:cubicBezTo>
                  <a:cubicBezTo>
                    <a:pt x="4837" y="21600"/>
                    <a:pt x="0" y="16698"/>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3" name="Freeform 13"/>
            <p:cNvSpPr/>
            <p:nvPr/>
          </p:nvSpPr>
          <p:spPr>
            <a:xfrm>
              <a:off x="645179" y="477121"/>
              <a:ext cx="25362" cy="126805"/>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cubicBezTo>
                    <a:pt x="6943" y="0"/>
                    <a:pt x="6943" y="0"/>
                    <a:pt x="6943" y="0"/>
                  </a:cubicBezTo>
                  <a:cubicBezTo>
                    <a:pt x="3086" y="0"/>
                    <a:pt x="0" y="617"/>
                    <a:pt x="0" y="1389"/>
                  </a:cubicBezTo>
                  <a:cubicBezTo>
                    <a:pt x="0" y="20211"/>
                    <a:pt x="0" y="20211"/>
                    <a:pt x="0" y="20211"/>
                  </a:cubicBezTo>
                  <a:cubicBezTo>
                    <a:pt x="0" y="20983"/>
                    <a:pt x="3086" y="21600"/>
                    <a:pt x="6943" y="21600"/>
                  </a:cubicBezTo>
                  <a:cubicBezTo>
                    <a:pt x="14657" y="21600"/>
                    <a:pt x="14657" y="21600"/>
                    <a:pt x="14657" y="21600"/>
                  </a:cubicBezTo>
                  <a:cubicBezTo>
                    <a:pt x="18514" y="21600"/>
                    <a:pt x="21600" y="20983"/>
                    <a:pt x="21600" y="20211"/>
                  </a:cubicBezTo>
                  <a:cubicBezTo>
                    <a:pt x="21600" y="1389"/>
                    <a:pt x="21600" y="1389"/>
                    <a:pt x="21600" y="1389"/>
                  </a:cubicBezTo>
                  <a:cubicBezTo>
                    <a:pt x="21600" y="617"/>
                    <a:pt x="18514" y="0"/>
                    <a:pt x="13886"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4" name="Freeform 14"/>
            <p:cNvSpPr/>
            <p:nvPr/>
          </p:nvSpPr>
          <p:spPr>
            <a:xfrm>
              <a:off x="606294" y="507217"/>
              <a:ext cx="25362" cy="96710"/>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807"/>
                    <a:pt x="0" y="1817"/>
                  </a:cubicBezTo>
                  <a:cubicBezTo>
                    <a:pt x="0" y="19783"/>
                    <a:pt x="0" y="19783"/>
                    <a:pt x="0" y="19783"/>
                  </a:cubicBezTo>
                  <a:cubicBezTo>
                    <a:pt x="0" y="20793"/>
                    <a:pt x="3086" y="21600"/>
                    <a:pt x="6943" y="21600"/>
                  </a:cubicBezTo>
                  <a:cubicBezTo>
                    <a:pt x="14657" y="21600"/>
                    <a:pt x="14657" y="21600"/>
                    <a:pt x="14657" y="21600"/>
                  </a:cubicBezTo>
                  <a:cubicBezTo>
                    <a:pt x="18514" y="21600"/>
                    <a:pt x="21600" y="20793"/>
                    <a:pt x="21600" y="19783"/>
                  </a:cubicBezTo>
                  <a:cubicBezTo>
                    <a:pt x="21600" y="1817"/>
                    <a:pt x="21600" y="1817"/>
                    <a:pt x="21600" y="1817"/>
                  </a:cubicBezTo>
                  <a:cubicBezTo>
                    <a:pt x="21600" y="807"/>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5" name="Freeform 15"/>
            <p:cNvSpPr/>
            <p:nvPr/>
          </p:nvSpPr>
          <p:spPr>
            <a:xfrm>
              <a:off x="568083" y="540694"/>
              <a:ext cx="25362" cy="63234"/>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1234"/>
                    <a:pt x="0" y="2777"/>
                  </a:cubicBezTo>
                  <a:cubicBezTo>
                    <a:pt x="0" y="18823"/>
                    <a:pt x="0" y="18823"/>
                    <a:pt x="0" y="18823"/>
                  </a:cubicBezTo>
                  <a:cubicBezTo>
                    <a:pt x="0" y="20366"/>
                    <a:pt x="3086" y="21600"/>
                    <a:pt x="6943" y="21600"/>
                  </a:cubicBezTo>
                  <a:cubicBezTo>
                    <a:pt x="14657" y="21600"/>
                    <a:pt x="14657" y="21600"/>
                    <a:pt x="14657" y="21600"/>
                  </a:cubicBezTo>
                  <a:cubicBezTo>
                    <a:pt x="18514" y="21600"/>
                    <a:pt x="21600" y="20366"/>
                    <a:pt x="21600" y="18823"/>
                  </a:cubicBezTo>
                  <a:cubicBezTo>
                    <a:pt x="21600" y="2777"/>
                    <a:pt x="21600" y="2777"/>
                    <a:pt x="21600" y="2777"/>
                  </a:cubicBezTo>
                  <a:cubicBezTo>
                    <a:pt x="21600" y="1234"/>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6" name="Freeform 16"/>
            <p:cNvSpPr/>
            <p:nvPr/>
          </p:nvSpPr>
          <p:spPr>
            <a:xfrm>
              <a:off x="530210" y="570450"/>
              <a:ext cx="25362" cy="33477"/>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2335"/>
                    <a:pt x="0" y="5254"/>
                  </a:cubicBezTo>
                  <a:cubicBezTo>
                    <a:pt x="0" y="16346"/>
                    <a:pt x="0" y="16346"/>
                    <a:pt x="0" y="16346"/>
                  </a:cubicBezTo>
                  <a:cubicBezTo>
                    <a:pt x="0" y="19265"/>
                    <a:pt x="3086" y="21600"/>
                    <a:pt x="6943" y="21600"/>
                  </a:cubicBezTo>
                  <a:cubicBezTo>
                    <a:pt x="14657" y="21600"/>
                    <a:pt x="14657" y="21600"/>
                    <a:pt x="14657" y="21600"/>
                  </a:cubicBezTo>
                  <a:cubicBezTo>
                    <a:pt x="18514" y="21600"/>
                    <a:pt x="21600" y="19265"/>
                    <a:pt x="21600" y="16346"/>
                  </a:cubicBezTo>
                  <a:cubicBezTo>
                    <a:pt x="21600" y="5254"/>
                    <a:pt x="21600" y="5254"/>
                    <a:pt x="21600" y="5254"/>
                  </a:cubicBezTo>
                  <a:cubicBezTo>
                    <a:pt x="21600" y="2335"/>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7" name="Freeform 17"/>
            <p:cNvSpPr/>
            <p:nvPr/>
          </p:nvSpPr>
          <p:spPr>
            <a:xfrm>
              <a:off x="15216" y="426739"/>
              <a:ext cx="232645" cy="23298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791" y="0"/>
                    <a:pt x="10758" y="0"/>
                  </a:cubicBezTo>
                  <a:cubicBezTo>
                    <a:pt x="16725" y="0"/>
                    <a:pt x="21600" y="4856"/>
                    <a:pt x="21600" y="10800"/>
                  </a:cubicBezTo>
                  <a:cubicBezTo>
                    <a:pt x="21600" y="10800"/>
                    <a:pt x="21600" y="10800"/>
                    <a:pt x="21600" y="10800"/>
                  </a:cubicBezTo>
                  <a:cubicBezTo>
                    <a:pt x="21600" y="16744"/>
                    <a:pt x="16725" y="21600"/>
                    <a:pt x="10758" y="21600"/>
                  </a:cubicBezTo>
                  <a:cubicBezTo>
                    <a:pt x="10758" y="21600"/>
                    <a:pt x="10758" y="21600"/>
                    <a:pt x="10758" y="21600"/>
                  </a:cubicBezTo>
                  <a:cubicBezTo>
                    <a:pt x="4791" y="21600"/>
                    <a:pt x="0" y="16744"/>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8" name="Freeform 18"/>
            <p:cNvSpPr/>
            <p:nvPr/>
          </p:nvSpPr>
          <p:spPr>
            <a:xfrm>
              <a:off x="251579" y="322589"/>
              <a:ext cx="233322" cy="233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856" y="0"/>
                    <a:pt x="10800" y="0"/>
                  </a:cubicBezTo>
                  <a:cubicBezTo>
                    <a:pt x="16744" y="0"/>
                    <a:pt x="21600" y="4856"/>
                    <a:pt x="21600" y="10800"/>
                  </a:cubicBezTo>
                  <a:cubicBezTo>
                    <a:pt x="21600" y="10800"/>
                    <a:pt x="21600" y="10800"/>
                    <a:pt x="21600" y="10800"/>
                  </a:cubicBezTo>
                  <a:cubicBezTo>
                    <a:pt x="21600" y="16744"/>
                    <a:pt x="16744" y="21600"/>
                    <a:pt x="10800" y="21600"/>
                  </a:cubicBezTo>
                  <a:cubicBezTo>
                    <a:pt x="10800" y="21600"/>
                    <a:pt x="10800" y="21600"/>
                    <a:pt x="10800" y="21600"/>
                  </a:cubicBezTo>
                  <a:cubicBezTo>
                    <a:pt x="4856" y="21600"/>
                    <a:pt x="0" y="16744"/>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9" name="Freeform 19"/>
            <p:cNvSpPr/>
            <p:nvPr/>
          </p:nvSpPr>
          <p:spPr>
            <a:xfrm>
              <a:off x="79463" y="453790"/>
              <a:ext cx="104150" cy="147432"/>
            </a:xfrm>
            <a:custGeom>
              <a:avLst/>
              <a:gdLst/>
              <a:ahLst/>
              <a:cxnLst>
                <a:cxn ang="0">
                  <a:pos x="wd2" y="hd2"/>
                </a:cxn>
                <a:cxn ang="5400000">
                  <a:pos x="wd2" y="hd2"/>
                </a:cxn>
                <a:cxn ang="10800000">
                  <a:pos x="wd2" y="hd2"/>
                </a:cxn>
                <a:cxn ang="16200000">
                  <a:pos x="wd2" y="hd2"/>
                </a:cxn>
              </a:cxnLst>
              <a:rect l="0" t="0" r="r" b="b"/>
              <a:pathLst>
                <a:path w="21600" h="21600" extrusionOk="0">
                  <a:moveTo>
                    <a:pt x="10706" y="0"/>
                  </a:moveTo>
                  <a:cubicBezTo>
                    <a:pt x="4883" y="0"/>
                    <a:pt x="0" y="3445"/>
                    <a:pt x="0" y="7686"/>
                  </a:cubicBezTo>
                  <a:cubicBezTo>
                    <a:pt x="0" y="9276"/>
                    <a:pt x="751" y="10734"/>
                    <a:pt x="1690" y="11926"/>
                  </a:cubicBezTo>
                  <a:cubicBezTo>
                    <a:pt x="1690" y="11926"/>
                    <a:pt x="1690" y="11926"/>
                    <a:pt x="1690" y="11926"/>
                  </a:cubicBezTo>
                  <a:cubicBezTo>
                    <a:pt x="10706" y="21600"/>
                    <a:pt x="10706" y="21600"/>
                    <a:pt x="10706" y="21600"/>
                  </a:cubicBezTo>
                  <a:cubicBezTo>
                    <a:pt x="19722" y="11926"/>
                    <a:pt x="19722" y="11926"/>
                    <a:pt x="19722" y="11926"/>
                  </a:cubicBezTo>
                  <a:cubicBezTo>
                    <a:pt x="21037" y="10734"/>
                    <a:pt x="21600" y="9144"/>
                    <a:pt x="21600" y="7686"/>
                  </a:cubicBezTo>
                  <a:cubicBezTo>
                    <a:pt x="21600" y="3445"/>
                    <a:pt x="16717" y="0"/>
                    <a:pt x="10706" y="0"/>
                  </a:cubicBezTo>
                  <a:close/>
                  <a:moveTo>
                    <a:pt x="10706" y="12721"/>
                  </a:moveTo>
                  <a:cubicBezTo>
                    <a:pt x="6950" y="12721"/>
                    <a:pt x="3757" y="10469"/>
                    <a:pt x="3757" y="7686"/>
                  </a:cubicBezTo>
                  <a:cubicBezTo>
                    <a:pt x="3757" y="4903"/>
                    <a:pt x="6950" y="2650"/>
                    <a:pt x="10706" y="2650"/>
                  </a:cubicBezTo>
                  <a:cubicBezTo>
                    <a:pt x="14650" y="2650"/>
                    <a:pt x="17843" y="4903"/>
                    <a:pt x="17843" y="7686"/>
                  </a:cubicBezTo>
                  <a:cubicBezTo>
                    <a:pt x="17843" y="10469"/>
                    <a:pt x="14650" y="12721"/>
                    <a:pt x="10706" y="12721"/>
                  </a:cubicBezTo>
                  <a:close/>
                  <a:moveTo>
                    <a:pt x="13711" y="7686"/>
                  </a:moveTo>
                  <a:cubicBezTo>
                    <a:pt x="13711" y="8879"/>
                    <a:pt x="12397" y="9806"/>
                    <a:pt x="10706" y="9806"/>
                  </a:cubicBezTo>
                  <a:cubicBezTo>
                    <a:pt x="9203" y="9806"/>
                    <a:pt x="7889" y="8879"/>
                    <a:pt x="7889" y="7686"/>
                  </a:cubicBezTo>
                  <a:cubicBezTo>
                    <a:pt x="7889" y="6493"/>
                    <a:pt x="9203" y="5566"/>
                    <a:pt x="10706" y="5566"/>
                  </a:cubicBezTo>
                  <a:cubicBezTo>
                    <a:pt x="12397" y="5566"/>
                    <a:pt x="13711" y="6493"/>
                    <a:pt x="13711" y="768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60" name="Freeform 20"/>
            <p:cNvSpPr/>
            <p:nvPr/>
          </p:nvSpPr>
          <p:spPr>
            <a:xfrm>
              <a:off x="66952" y="606875"/>
              <a:ext cx="128496" cy="12701"/>
            </a:xfrm>
            <a:custGeom>
              <a:avLst/>
              <a:gdLst/>
              <a:ahLst/>
              <a:cxnLst>
                <a:cxn ang="0">
                  <a:pos x="wd2" y="hd2"/>
                </a:cxn>
                <a:cxn ang="5400000">
                  <a:pos x="wd2" y="hd2"/>
                </a:cxn>
                <a:cxn ang="10800000">
                  <a:pos x="wd2" y="hd2"/>
                </a:cxn>
                <a:cxn ang="16200000">
                  <a:pos x="wd2" y="hd2"/>
                </a:cxn>
              </a:cxnLst>
              <a:rect l="0" t="0" r="r" b="b"/>
              <a:pathLst>
                <a:path w="21600" h="21600" extrusionOk="0">
                  <a:moveTo>
                    <a:pt x="1065" y="0"/>
                  </a:moveTo>
                  <a:cubicBezTo>
                    <a:pt x="20687" y="0"/>
                    <a:pt x="20687" y="0"/>
                    <a:pt x="20687" y="0"/>
                  </a:cubicBezTo>
                  <a:cubicBezTo>
                    <a:pt x="21144" y="0"/>
                    <a:pt x="21600" y="4985"/>
                    <a:pt x="21600" y="11631"/>
                  </a:cubicBezTo>
                  <a:cubicBezTo>
                    <a:pt x="21600" y="11631"/>
                    <a:pt x="21600" y="11631"/>
                    <a:pt x="21600" y="11631"/>
                  </a:cubicBezTo>
                  <a:cubicBezTo>
                    <a:pt x="21600" y="16615"/>
                    <a:pt x="21144" y="21600"/>
                    <a:pt x="20687" y="21600"/>
                  </a:cubicBezTo>
                  <a:cubicBezTo>
                    <a:pt x="1065" y="21600"/>
                    <a:pt x="1065" y="21600"/>
                    <a:pt x="1065" y="21600"/>
                  </a:cubicBezTo>
                  <a:cubicBezTo>
                    <a:pt x="456" y="21600"/>
                    <a:pt x="0" y="16615"/>
                    <a:pt x="0" y="11631"/>
                  </a:cubicBezTo>
                  <a:cubicBezTo>
                    <a:pt x="0" y="11631"/>
                    <a:pt x="0" y="11631"/>
                    <a:pt x="0" y="11631"/>
                  </a:cubicBezTo>
                  <a:cubicBezTo>
                    <a:pt x="0" y="4985"/>
                    <a:pt x="456" y="0"/>
                    <a:pt x="1065"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61" name="Freeform 21"/>
            <p:cNvSpPr/>
            <p:nvPr/>
          </p:nvSpPr>
          <p:spPr>
            <a:xfrm>
              <a:off x="292467" y="363816"/>
              <a:ext cx="151545" cy="151207"/>
            </a:xfrm>
            <a:custGeom>
              <a:avLst/>
              <a:gdLst/>
              <a:ahLst/>
              <a:cxnLst>
                <a:cxn ang="0">
                  <a:pos x="wd2" y="hd2"/>
                </a:cxn>
                <a:cxn ang="5400000">
                  <a:pos x="wd2" y="hd2"/>
                </a:cxn>
                <a:cxn ang="10800000">
                  <a:pos x="wd2" y="hd2"/>
                </a:cxn>
                <a:cxn ang="16200000">
                  <a:pos x="wd2" y="hd2"/>
                </a:cxn>
              </a:cxnLst>
              <a:rect l="0" t="0" r="r" b="b"/>
              <a:pathLst>
                <a:path w="21512" h="21512" extrusionOk="0">
                  <a:moveTo>
                    <a:pt x="21427" y="10499"/>
                  </a:moveTo>
                  <a:cubicBezTo>
                    <a:pt x="17570" y="6642"/>
                    <a:pt x="17570" y="6642"/>
                    <a:pt x="17570" y="6642"/>
                  </a:cubicBezTo>
                  <a:cubicBezTo>
                    <a:pt x="17185" y="6256"/>
                    <a:pt x="16670" y="6513"/>
                    <a:pt x="16670" y="7027"/>
                  </a:cubicBezTo>
                  <a:cubicBezTo>
                    <a:pt x="16670" y="9085"/>
                    <a:pt x="16670" y="9085"/>
                    <a:pt x="16670" y="9085"/>
                  </a:cubicBezTo>
                  <a:cubicBezTo>
                    <a:pt x="12427" y="9085"/>
                    <a:pt x="12427" y="9085"/>
                    <a:pt x="12427" y="9085"/>
                  </a:cubicBezTo>
                  <a:cubicBezTo>
                    <a:pt x="12427" y="4842"/>
                    <a:pt x="12427" y="4842"/>
                    <a:pt x="12427" y="4842"/>
                  </a:cubicBezTo>
                  <a:cubicBezTo>
                    <a:pt x="14485" y="4842"/>
                    <a:pt x="14485" y="4842"/>
                    <a:pt x="14485" y="4842"/>
                  </a:cubicBezTo>
                  <a:cubicBezTo>
                    <a:pt x="14999" y="4842"/>
                    <a:pt x="15256" y="4327"/>
                    <a:pt x="14870" y="3942"/>
                  </a:cubicBezTo>
                  <a:cubicBezTo>
                    <a:pt x="11270" y="213"/>
                    <a:pt x="11270" y="213"/>
                    <a:pt x="11270" y="213"/>
                  </a:cubicBezTo>
                  <a:cubicBezTo>
                    <a:pt x="11013" y="-44"/>
                    <a:pt x="10627" y="-44"/>
                    <a:pt x="10499" y="85"/>
                  </a:cubicBezTo>
                  <a:cubicBezTo>
                    <a:pt x="6642" y="3942"/>
                    <a:pt x="6642" y="3942"/>
                    <a:pt x="6642" y="3942"/>
                  </a:cubicBezTo>
                  <a:cubicBezTo>
                    <a:pt x="6256" y="4327"/>
                    <a:pt x="6513" y="4842"/>
                    <a:pt x="7027" y="4842"/>
                  </a:cubicBezTo>
                  <a:cubicBezTo>
                    <a:pt x="9085" y="4842"/>
                    <a:pt x="9085" y="4842"/>
                    <a:pt x="9085" y="4842"/>
                  </a:cubicBezTo>
                  <a:cubicBezTo>
                    <a:pt x="9085" y="9085"/>
                    <a:pt x="9085" y="9085"/>
                    <a:pt x="9085" y="9085"/>
                  </a:cubicBezTo>
                  <a:cubicBezTo>
                    <a:pt x="4842" y="9085"/>
                    <a:pt x="4842" y="9085"/>
                    <a:pt x="4842" y="9085"/>
                  </a:cubicBezTo>
                  <a:cubicBezTo>
                    <a:pt x="4842" y="7027"/>
                    <a:pt x="4842" y="7027"/>
                    <a:pt x="4842" y="7027"/>
                  </a:cubicBezTo>
                  <a:cubicBezTo>
                    <a:pt x="4842" y="6513"/>
                    <a:pt x="4327" y="6256"/>
                    <a:pt x="3942" y="6642"/>
                  </a:cubicBezTo>
                  <a:cubicBezTo>
                    <a:pt x="213" y="10242"/>
                    <a:pt x="213" y="10242"/>
                    <a:pt x="213" y="10242"/>
                  </a:cubicBezTo>
                  <a:cubicBezTo>
                    <a:pt x="-44" y="10499"/>
                    <a:pt x="-44" y="10885"/>
                    <a:pt x="85" y="11013"/>
                  </a:cubicBezTo>
                  <a:cubicBezTo>
                    <a:pt x="3942" y="14870"/>
                    <a:pt x="3942" y="14870"/>
                    <a:pt x="3942" y="14870"/>
                  </a:cubicBezTo>
                  <a:cubicBezTo>
                    <a:pt x="4327" y="15256"/>
                    <a:pt x="4842" y="14999"/>
                    <a:pt x="4842" y="14485"/>
                  </a:cubicBezTo>
                  <a:cubicBezTo>
                    <a:pt x="4842" y="12427"/>
                    <a:pt x="4842" y="12427"/>
                    <a:pt x="4842" y="12427"/>
                  </a:cubicBezTo>
                  <a:cubicBezTo>
                    <a:pt x="9085" y="12427"/>
                    <a:pt x="9085" y="12427"/>
                    <a:pt x="9085" y="12427"/>
                  </a:cubicBezTo>
                  <a:cubicBezTo>
                    <a:pt x="9085" y="16670"/>
                    <a:pt x="9085" y="16670"/>
                    <a:pt x="9085" y="16670"/>
                  </a:cubicBezTo>
                  <a:cubicBezTo>
                    <a:pt x="7027" y="16670"/>
                    <a:pt x="7027" y="16670"/>
                    <a:pt x="7027" y="16670"/>
                  </a:cubicBezTo>
                  <a:cubicBezTo>
                    <a:pt x="6513" y="16670"/>
                    <a:pt x="6256" y="17185"/>
                    <a:pt x="6642" y="17570"/>
                  </a:cubicBezTo>
                  <a:cubicBezTo>
                    <a:pt x="10242" y="21299"/>
                    <a:pt x="10242" y="21299"/>
                    <a:pt x="10242" y="21299"/>
                  </a:cubicBezTo>
                  <a:cubicBezTo>
                    <a:pt x="10499" y="21556"/>
                    <a:pt x="10885" y="21556"/>
                    <a:pt x="11013" y="21427"/>
                  </a:cubicBezTo>
                  <a:cubicBezTo>
                    <a:pt x="14870" y="17570"/>
                    <a:pt x="14870" y="17570"/>
                    <a:pt x="14870" y="17570"/>
                  </a:cubicBezTo>
                  <a:cubicBezTo>
                    <a:pt x="15256" y="17185"/>
                    <a:pt x="14999" y="16670"/>
                    <a:pt x="14485" y="16670"/>
                  </a:cubicBezTo>
                  <a:cubicBezTo>
                    <a:pt x="12427" y="16670"/>
                    <a:pt x="12427" y="16670"/>
                    <a:pt x="12427" y="16670"/>
                  </a:cubicBezTo>
                  <a:cubicBezTo>
                    <a:pt x="12427" y="12427"/>
                    <a:pt x="12427" y="12427"/>
                    <a:pt x="12427" y="12427"/>
                  </a:cubicBezTo>
                  <a:cubicBezTo>
                    <a:pt x="16670" y="12427"/>
                    <a:pt x="16670" y="12427"/>
                    <a:pt x="16670" y="12427"/>
                  </a:cubicBezTo>
                  <a:cubicBezTo>
                    <a:pt x="16670" y="14485"/>
                    <a:pt x="16670" y="14485"/>
                    <a:pt x="16670" y="14485"/>
                  </a:cubicBezTo>
                  <a:cubicBezTo>
                    <a:pt x="16670" y="14999"/>
                    <a:pt x="17185" y="15256"/>
                    <a:pt x="17570" y="14870"/>
                  </a:cubicBezTo>
                  <a:cubicBezTo>
                    <a:pt x="21299" y="11270"/>
                    <a:pt x="21299" y="11270"/>
                    <a:pt x="21299" y="11270"/>
                  </a:cubicBezTo>
                  <a:cubicBezTo>
                    <a:pt x="21556" y="11013"/>
                    <a:pt x="21556" y="10627"/>
                    <a:pt x="21427" y="1049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7169" name="Group 97"/>
          <p:cNvGrpSpPr/>
          <p:nvPr/>
        </p:nvGrpSpPr>
        <p:grpSpPr>
          <a:xfrm>
            <a:off x="9936111" y="2055207"/>
            <a:ext cx="954799" cy="1027877"/>
            <a:chOff x="0" y="0"/>
            <a:chExt cx="954798" cy="1027875"/>
          </a:xfrm>
        </p:grpSpPr>
        <p:sp>
          <p:nvSpPr>
            <p:cNvPr id="7163" name="Freeform 5"/>
            <p:cNvSpPr/>
            <p:nvPr/>
          </p:nvSpPr>
          <p:spPr>
            <a:xfrm>
              <a:off x="-1" y="72764"/>
              <a:ext cx="954800" cy="955112"/>
            </a:xfrm>
            <a:custGeom>
              <a:avLst/>
              <a:gdLst/>
              <a:ahLst/>
              <a:cxnLst>
                <a:cxn ang="0">
                  <a:pos x="wd2" y="hd2"/>
                </a:cxn>
                <a:cxn ang="5400000">
                  <a:pos x="wd2" y="hd2"/>
                </a:cxn>
                <a:cxn ang="10800000">
                  <a:pos x="wd2" y="hd2"/>
                </a:cxn>
                <a:cxn ang="16200000">
                  <a:pos x="wd2" y="hd2"/>
                </a:cxn>
              </a:cxnLst>
              <a:rect l="0" t="0" r="r" b="b"/>
              <a:pathLst>
                <a:path w="21600" h="21600" extrusionOk="0">
                  <a:moveTo>
                    <a:pt x="18224" y="21600"/>
                  </a:moveTo>
                  <a:cubicBezTo>
                    <a:pt x="3376" y="21600"/>
                    <a:pt x="3376" y="21600"/>
                    <a:pt x="3376" y="21600"/>
                  </a:cubicBezTo>
                  <a:cubicBezTo>
                    <a:pt x="1513" y="21600"/>
                    <a:pt x="0" y="20087"/>
                    <a:pt x="0" y="18224"/>
                  </a:cubicBezTo>
                  <a:cubicBezTo>
                    <a:pt x="0" y="3376"/>
                    <a:pt x="0" y="3376"/>
                    <a:pt x="0" y="3376"/>
                  </a:cubicBezTo>
                  <a:cubicBezTo>
                    <a:pt x="0" y="1513"/>
                    <a:pt x="1513" y="0"/>
                    <a:pt x="3376" y="0"/>
                  </a:cubicBezTo>
                  <a:cubicBezTo>
                    <a:pt x="18224" y="0"/>
                    <a:pt x="18224" y="0"/>
                    <a:pt x="18224" y="0"/>
                  </a:cubicBezTo>
                  <a:cubicBezTo>
                    <a:pt x="20087" y="0"/>
                    <a:pt x="21600" y="1513"/>
                    <a:pt x="21600" y="3376"/>
                  </a:cubicBezTo>
                  <a:cubicBezTo>
                    <a:pt x="21600" y="18224"/>
                    <a:pt x="21600" y="18224"/>
                    <a:pt x="21600" y="18224"/>
                  </a:cubicBezTo>
                  <a:cubicBezTo>
                    <a:pt x="21600" y="20087"/>
                    <a:pt x="20087" y="21600"/>
                    <a:pt x="18224" y="21600"/>
                  </a:cubicBez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64" name="Freeform 6"/>
            <p:cNvSpPr/>
            <p:nvPr/>
          </p:nvSpPr>
          <p:spPr>
            <a:xfrm>
              <a:off x="-1" y="72764"/>
              <a:ext cx="954800" cy="955112"/>
            </a:xfrm>
            <a:custGeom>
              <a:avLst/>
              <a:gdLst/>
              <a:ahLst/>
              <a:cxnLst>
                <a:cxn ang="0">
                  <a:pos x="wd2" y="hd2"/>
                </a:cxn>
                <a:cxn ang="5400000">
                  <a:pos x="wd2" y="hd2"/>
                </a:cxn>
                <a:cxn ang="10800000">
                  <a:pos x="wd2" y="hd2"/>
                </a:cxn>
                <a:cxn ang="16200000">
                  <a:pos x="wd2" y="hd2"/>
                </a:cxn>
              </a:cxnLst>
              <a:rect l="0" t="0" r="r" b="b"/>
              <a:pathLst>
                <a:path w="21600" h="21600" extrusionOk="0">
                  <a:moveTo>
                    <a:pt x="21600" y="17362"/>
                  </a:moveTo>
                  <a:cubicBezTo>
                    <a:pt x="16675" y="12430"/>
                    <a:pt x="16675" y="12430"/>
                    <a:pt x="16675" y="12430"/>
                  </a:cubicBezTo>
                  <a:cubicBezTo>
                    <a:pt x="21600" y="7497"/>
                    <a:pt x="21600" y="7497"/>
                    <a:pt x="21600" y="7497"/>
                  </a:cubicBezTo>
                  <a:cubicBezTo>
                    <a:pt x="21600" y="3376"/>
                    <a:pt x="21600" y="3376"/>
                    <a:pt x="21600" y="3376"/>
                  </a:cubicBezTo>
                  <a:cubicBezTo>
                    <a:pt x="21600" y="1513"/>
                    <a:pt x="20087" y="0"/>
                    <a:pt x="18224" y="0"/>
                  </a:cubicBezTo>
                  <a:cubicBezTo>
                    <a:pt x="17398" y="0"/>
                    <a:pt x="17398" y="0"/>
                    <a:pt x="17398" y="0"/>
                  </a:cubicBezTo>
                  <a:cubicBezTo>
                    <a:pt x="10822" y="6576"/>
                    <a:pt x="10822" y="6576"/>
                    <a:pt x="10822" y="6576"/>
                  </a:cubicBezTo>
                  <a:cubicBezTo>
                    <a:pt x="4238" y="0"/>
                    <a:pt x="4238" y="0"/>
                    <a:pt x="4238" y="0"/>
                  </a:cubicBezTo>
                  <a:cubicBezTo>
                    <a:pt x="3376" y="0"/>
                    <a:pt x="3376" y="0"/>
                    <a:pt x="3376" y="0"/>
                  </a:cubicBezTo>
                  <a:cubicBezTo>
                    <a:pt x="1513" y="0"/>
                    <a:pt x="0" y="1513"/>
                    <a:pt x="0" y="3376"/>
                  </a:cubicBezTo>
                  <a:cubicBezTo>
                    <a:pt x="0" y="7461"/>
                    <a:pt x="0" y="7461"/>
                    <a:pt x="0" y="7461"/>
                  </a:cubicBezTo>
                  <a:cubicBezTo>
                    <a:pt x="4969" y="12430"/>
                    <a:pt x="4969" y="12430"/>
                    <a:pt x="4969" y="12430"/>
                  </a:cubicBezTo>
                  <a:cubicBezTo>
                    <a:pt x="0" y="17398"/>
                    <a:pt x="0" y="17398"/>
                    <a:pt x="0" y="17398"/>
                  </a:cubicBezTo>
                  <a:cubicBezTo>
                    <a:pt x="0" y="18224"/>
                    <a:pt x="0" y="18224"/>
                    <a:pt x="0" y="18224"/>
                  </a:cubicBezTo>
                  <a:cubicBezTo>
                    <a:pt x="0" y="20087"/>
                    <a:pt x="1513" y="21600"/>
                    <a:pt x="3376" y="21600"/>
                  </a:cubicBezTo>
                  <a:cubicBezTo>
                    <a:pt x="7497" y="21600"/>
                    <a:pt x="7497" y="21600"/>
                    <a:pt x="7497" y="21600"/>
                  </a:cubicBezTo>
                  <a:cubicBezTo>
                    <a:pt x="10822" y="18283"/>
                    <a:pt x="10822" y="18283"/>
                    <a:pt x="10822" y="18283"/>
                  </a:cubicBezTo>
                  <a:cubicBezTo>
                    <a:pt x="14139" y="21600"/>
                    <a:pt x="14139" y="21600"/>
                    <a:pt x="14139" y="21600"/>
                  </a:cubicBezTo>
                  <a:cubicBezTo>
                    <a:pt x="18224" y="21600"/>
                    <a:pt x="18224" y="21600"/>
                    <a:pt x="18224" y="21600"/>
                  </a:cubicBezTo>
                  <a:cubicBezTo>
                    <a:pt x="20087" y="21600"/>
                    <a:pt x="21600" y="20087"/>
                    <a:pt x="21600" y="18224"/>
                  </a:cubicBezTo>
                  <a:lnTo>
                    <a:pt x="21600" y="17362"/>
                  </a:ln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65" name="Freeform 7"/>
            <p:cNvSpPr/>
            <p:nvPr/>
          </p:nvSpPr>
          <p:spPr>
            <a:xfrm>
              <a:off x="109812" y="253127"/>
              <a:ext cx="740155" cy="740582"/>
            </a:xfrm>
            <a:custGeom>
              <a:avLst/>
              <a:gdLst/>
              <a:ahLst/>
              <a:cxnLst>
                <a:cxn ang="0">
                  <a:pos x="wd2" y="hd2"/>
                </a:cxn>
                <a:cxn ang="5400000">
                  <a:pos x="wd2" y="hd2"/>
                </a:cxn>
                <a:cxn ang="10800000">
                  <a:pos x="wd2" y="hd2"/>
                </a:cxn>
                <a:cxn ang="16200000">
                  <a:pos x="wd2" y="hd2"/>
                </a:cxn>
              </a:cxnLst>
              <a:rect l="0" t="0" r="r" b="b"/>
              <a:pathLst>
                <a:path w="21504" h="21553" extrusionOk="0">
                  <a:moveTo>
                    <a:pt x="21009" y="21553"/>
                  </a:moveTo>
                  <a:cubicBezTo>
                    <a:pt x="20877" y="21553"/>
                    <a:pt x="20755" y="21506"/>
                    <a:pt x="20662" y="21412"/>
                  </a:cubicBezTo>
                  <a:cubicBezTo>
                    <a:pt x="19723" y="20472"/>
                    <a:pt x="19723" y="20472"/>
                    <a:pt x="19723" y="20472"/>
                  </a:cubicBezTo>
                  <a:cubicBezTo>
                    <a:pt x="19526" y="20284"/>
                    <a:pt x="19526" y="19964"/>
                    <a:pt x="19723" y="19766"/>
                  </a:cubicBezTo>
                  <a:cubicBezTo>
                    <a:pt x="19920" y="19578"/>
                    <a:pt x="20230" y="19578"/>
                    <a:pt x="20427" y="19766"/>
                  </a:cubicBezTo>
                  <a:cubicBezTo>
                    <a:pt x="21356" y="20707"/>
                    <a:pt x="21356" y="20707"/>
                    <a:pt x="21356" y="20707"/>
                  </a:cubicBezTo>
                  <a:cubicBezTo>
                    <a:pt x="21553" y="20904"/>
                    <a:pt x="21553" y="21214"/>
                    <a:pt x="21356" y="21412"/>
                  </a:cubicBezTo>
                  <a:cubicBezTo>
                    <a:pt x="21262" y="21506"/>
                    <a:pt x="21140" y="21553"/>
                    <a:pt x="21009" y="21553"/>
                  </a:cubicBezTo>
                  <a:close/>
                  <a:moveTo>
                    <a:pt x="18203" y="18751"/>
                  </a:moveTo>
                  <a:cubicBezTo>
                    <a:pt x="18081" y="18751"/>
                    <a:pt x="17950" y="18694"/>
                    <a:pt x="17856" y="18600"/>
                  </a:cubicBezTo>
                  <a:cubicBezTo>
                    <a:pt x="16918" y="17660"/>
                    <a:pt x="16918" y="17660"/>
                    <a:pt x="16918" y="17660"/>
                  </a:cubicBezTo>
                  <a:cubicBezTo>
                    <a:pt x="16730" y="17472"/>
                    <a:pt x="16730" y="17152"/>
                    <a:pt x="16918" y="16964"/>
                  </a:cubicBezTo>
                  <a:cubicBezTo>
                    <a:pt x="17115" y="16767"/>
                    <a:pt x="17424" y="16767"/>
                    <a:pt x="17621" y="16964"/>
                  </a:cubicBezTo>
                  <a:cubicBezTo>
                    <a:pt x="18560" y="17895"/>
                    <a:pt x="18560" y="17895"/>
                    <a:pt x="18560" y="17895"/>
                  </a:cubicBezTo>
                  <a:cubicBezTo>
                    <a:pt x="18747" y="18092"/>
                    <a:pt x="18747" y="18403"/>
                    <a:pt x="18560" y="18600"/>
                  </a:cubicBezTo>
                  <a:cubicBezTo>
                    <a:pt x="18457" y="18694"/>
                    <a:pt x="18335" y="18751"/>
                    <a:pt x="18203" y="18751"/>
                  </a:cubicBezTo>
                  <a:close/>
                  <a:moveTo>
                    <a:pt x="15407" y="15939"/>
                  </a:moveTo>
                  <a:cubicBezTo>
                    <a:pt x="15276" y="15939"/>
                    <a:pt x="15154" y="15892"/>
                    <a:pt x="15050" y="15789"/>
                  </a:cubicBezTo>
                  <a:cubicBezTo>
                    <a:pt x="14122" y="14858"/>
                    <a:pt x="14122" y="14858"/>
                    <a:pt x="14122" y="14858"/>
                  </a:cubicBezTo>
                  <a:cubicBezTo>
                    <a:pt x="13925" y="14660"/>
                    <a:pt x="13925" y="14350"/>
                    <a:pt x="14122" y="14152"/>
                  </a:cubicBezTo>
                  <a:cubicBezTo>
                    <a:pt x="14309" y="13955"/>
                    <a:pt x="14628" y="13964"/>
                    <a:pt x="14816" y="14152"/>
                  </a:cubicBezTo>
                  <a:cubicBezTo>
                    <a:pt x="15754" y="15093"/>
                    <a:pt x="15754" y="15093"/>
                    <a:pt x="15754" y="15093"/>
                  </a:cubicBezTo>
                  <a:cubicBezTo>
                    <a:pt x="15951" y="15281"/>
                    <a:pt x="15951" y="15601"/>
                    <a:pt x="15754" y="15789"/>
                  </a:cubicBezTo>
                  <a:cubicBezTo>
                    <a:pt x="15660" y="15892"/>
                    <a:pt x="15529" y="15939"/>
                    <a:pt x="15407" y="15939"/>
                  </a:cubicBezTo>
                  <a:close/>
                  <a:moveTo>
                    <a:pt x="6709" y="7194"/>
                  </a:moveTo>
                  <a:cubicBezTo>
                    <a:pt x="6587" y="7194"/>
                    <a:pt x="6465" y="7147"/>
                    <a:pt x="6371" y="7062"/>
                  </a:cubicBezTo>
                  <a:cubicBezTo>
                    <a:pt x="5489" y="6169"/>
                    <a:pt x="5489" y="6169"/>
                    <a:pt x="5489" y="6169"/>
                  </a:cubicBezTo>
                  <a:cubicBezTo>
                    <a:pt x="5301" y="5981"/>
                    <a:pt x="5301" y="5680"/>
                    <a:pt x="5489" y="5492"/>
                  </a:cubicBezTo>
                  <a:cubicBezTo>
                    <a:pt x="5667" y="5313"/>
                    <a:pt x="5968" y="5313"/>
                    <a:pt x="6155" y="5492"/>
                  </a:cubicBezTo>
                  <a:cubicBezTo>
                    <a:pt x="7047" y="6385"/>
                    <a:pt x="7047" y="6385"/>
                    <a:pt x="7047" y="6385"/>
                  </a:cubicBezTo>
                  <a:cubicBezTo>
                    <a:pt x="7225" y="6573"/>
                    <a:pt x="7225" y="6874"/>
                    <a:pt x="7047" y="7062"/>
                  </a:cubicBezTo>
                  <a:cubicBezTo>
                    <a:pt x="6953" y="7147"/>
                    <a:pt x="6831" y="7194"/>
                    <a:pt x="6709" y="7194"/>
                  </a:cubicBezTo>
                  <a:close/>
                  <a:moveTo>
                    <a:pt x="4035" y="4523"/>
                  </a:moveTo>
                  <a:cubicBezTo>
                    <a:pt x="3913" y="4523"/>
                    <a:pt x="3791" y="4476"/>
                    <a:pt x="3706" y="4382"/>
                  </a:cubicBezTo>
                  <a:cubicBezTo>
                    <a:pt x="2815" y="3489"/>
                    <a:pt x="2815" y="3489"/>
                    <a:pt x="2815" y="3489"/>
                  </a:cubicBezTo>
                  <a:cubicBezTo>
                    <a:pt x="2627" y="3301"/>
                    <a:pt x="2627" y="3000"/>
                    <a:pt x="2815" y="2821"/>
                  </a:cubicBezTo>
                  <a:cubicBezTo>
                    <a:pt x="2993" y="2633"/>
                    <a:pt x="3293" y="2633"/>
                    <a:pt x="3481" y="2821"/>
                  </a:cubicBezTo>
                  <a:cubicBezTo>
                    <a:pt x="4372" y="3714"/>
                    <a:pt x="4372" y="3714"/>
                    <a:pt x="4372" y="3714"/>
                  </a:cubicBezTo>
                  <a:cubicBezTo>
                    <a:pt x="4551" y="3893"/>
                    <a:pt x="4551" y="4194"/>
                    <a:pt x="4372" y="4382"/>
                  </a:cubicBezTo>
                  <a:cubicBezTo>
                    <a:pt x="4279" y="4476"/>
                    <a:pt x="4157" y="4523"/>
                    <a:pt x="4035" y="4523"/>
                  </a:cubicBezTo>
                  <a:close/>
                  <a:moveTo>
                    <a:pt x="1360" y="1843"/>
                  </a:moveTo>
                  <a:cubicBezTo>
                    <a:pt x="1238" y="1843"/>
                    <a:pt x="1126" y="1796"/>
                    <a:pt x="1032" y="1702"/>
                  </a:cubicBezTo>
                  <a:cubicBezTo>
                    <a:pt x="141" y="809"/>
                    <a:pt x="141" y="809"/>
                    <a:pt x="141" y="809"/>
                  </a:cubicBezTo>
                  <a:cubicBezTo>
                    <a:pt x="-47" y="621"/>
                    <a:pt x="-47" y="320"/>
                    <a:pt x="141" y="141"/>
                  </a:cubicBezTo>
                  <a:cubicBezTo>
                    <a:pt x="319" y="-47"/>
                    <a:pt x="619" y="-47"/>
                    <a:pt x="807" y="141"/>
                  </a:cubicBezTo>
                  <a:cubicBezTo>
                    <a:pt x="1698" y="1034"/>
                    <a:pt x="1698" y="1034"/>
                    <a:pt x="1698" y="1034"/>
                  </a:cubicBezTo>
                  <a:cubicBezTo>
                    <a:pt x="1886" y="1213"/>
                    <a:pt x="1886" y="1514"/>
                    <a:pt x="1698" y="1702"/>
                  </a:cubicBezTo>
                  <a:cubicBezTo>
                    <a:pt x="1604" y="1796"/>
                    <a:pt x="1482" y="1843"/>
                    <a:pt x="1360" y="1843"/>
                  </a:cubicBezTo>
                  <a:close/>
                  <a:moveTo>
                    <a:pt x="14469" y="7448"/>
                  </a:moveTo>
                  <a:cubicBezTo>
                    <a:pt x="14347" y="7448"/>
                    <a:pt x="14225" y="7401"/>
                    <a:pt x="14131" y="7307"/>
                  </a:cubicBezTo>
                  <a:cubicBezTo>
                    <a:pt x="13953" y="7128"/>
                    <a:pt x="13953" y="6827"/>
                    <a:pt x="14131" y="6639"/>
                  </a:cubicBezTo>
                  <a:cubicBezTo>
                    <a:pt x="15022" y="5746"/>
                    <a:pt x="15022" y="5746"/>
                    <a:pt x="15022" y="5746"/>
                  </a:cubicBezTo>
                  <a:cubicBezTo>
                    <a:pt x="15210" y="5558"/>
                    <a:pt x="15510" y="5558"/>
                    <a:pt x="15698" y="5746"/>
                  </a:cubicBezTo>
                  <a:cubicBezTo>
                    <a:pt x="15876" y="5934"/>
                    <a:pt x="15876" y="6235"/>
                    <a:pt x="15698" y="6413"/>
                  </a:cubicBezTo>
                  <a:cubicBezTo>
                    <a:pt x="14807" y="7307"/>
                    <a:pt x="14807" y="7307"/>
                    <a:pt x="14807" y="7307"/>
                  </a:cubicBezTo>
                  <a:cubicBezTo>
                    <a:pt x="14713" y="7401"/>
                    <a:pt x="14591" y="7448"/>
                    <a:pt x="14469" y="7448"/>
                  </a:cubicBezTo>
                  <a:close/>
                  <a:moveTo>
                    <a:pt x="17143" y="4768"/>
                  </a:moveTo>
                  <a:cubicBezTo>
                    <a:pt x="17021" y="4768"/>
                    <a:pt x="16899" y="4721"/>
                    <a:pt x="16805" y="4627"/>
                  </a:cubicBezTo>
                  <a:cubicBezTo>
                    <a:pt x="16627" y="4448"/>
                    <a:pt x="16627" y="4147"/>
                    <a:pt x="16805" y="3959"/>
                  </a:cubicBezTo>
                  <a:cubicBezTo>
                    <a:pt x="17697" y="3066"/>
                    <a:pt x="17697" y="3066"/>
                    <a:pt x="17697" y="3066"/>
                  </a:cubicBezTo>
                  <a:cubicBezTo>
                    <a:pt x="17884" y="2878"/>
                    <a:pt x="18184" y="2878"/>
                    <a:pt x="18372" y="3066"/>
                  </a:cubicBezTo>
                  <a:cubicBezTo>
                    <a:pt x="18550" y="3254"/>
                    <a:pt x="18550" y="3555"/>
                    <a:pt x="18372" y="3733"/>
                  </a:cubicBezTo>
                  <a:cubicBezTo>
                    <a:pt x="17481" y="4627"/>
                    <a:pt x="17481" y="4627"/>
                    <a:pt x="17481" y="4627"/>
                  </a:cubicBezTo>
                  <a:cubicBezTo>
                    <a:pt x="17387" y="4721"/>
                    <a:pt x="17265" y="4768"/>
                    <a:pt x="17143" y="4768"/>
                  </a:cubicBezTo>
                  <a:close/>
                  <a:moveTo>
                    <a:pt x="19817" y="2088"/>
                  </a:moveTo>
                  <a:cubicBezTo>
                    <a:pt x="19695" y="2088"/>
                    <a:pt x="19573" y="2041"/>
                    <a:pt x="19479" y="1947"/>
                  </a:cubicBezTo>
                  <a:cubicBezTo>
                    <a:pt x="19301" y="1768"/>
                    <a:pt x="19301" y="1467"/>
                    <a:pt x="19479" y="1279"/>
                  </a:cubicBezTo>
                  <a:cubicBezTo>
                    <a:pt x="20371" y="386"/>
                    <a:pt x="20371" y="386"/>
                    <a:pt x="20371" y="386"/>
                  </a:cubicBezTo>
                  <a:cubicBezTo>
                    <a:pt x="20558" y="207"/>
                    <a:pt x="20859" y="207"/>
                    <a:pt x="21037" y="386"/>
                  </a:cubicBezTo>
                  <a:cubicBezTo>
                    <a:pt x="21225" y="574"/>
                    <a:pt x="21225" y="875"/>
                    <a:pt x="21037" y="1063"/>
                  </a:cubicBezTo>
                  <a:cubicBezTo>
                    <a:pt x="20146" y="1947"/>
                    <a:pt x="20146" y="1947"/>
                    <a:pt x="20146" y="1947"/>
                  </a:cubicBezTo>
                  <a:cubicBezTo>
                    <a:pt x="20061" y="2041"/>
                    <a:pt x="19939" y="2088"/>
                    <a:pt x="19817" y="2088"/>
                  </a:cubicBezTo>
                  <a:close/>
                  <a:moveTo>
                    <a:pt x="713" y="21233"/>
                  </a:moveTo>
                  <a:cubicBezTo>
                    <a:pt x="591" y="21233"/>
                    <a:pt x="469" y="21186"/>
                    <a:pt x="375" y="21102"/>
                  </a:cubicBezTo>
                  <a:cubicBezTo>
                    <a:pt x="188" y="20914"/>
                    <a:pt x="188" y="20613"/>
                    <a:pt x="375" y="20425"/>
                  </a:cubicBezTo>
                  <a:cubicBezTo>
                    <a:pt x="1267" y="19531"/>
                    <a:pt x="1267" y="19531"/>
                    <a:pt x="1267" y="19531"/>
                  </a:cubicBezTo>
                  <a:cubicBezTo>
                    <a:pt x="1454" y="19353"/>
                    <a:pt x="1755" y="19353"/>
                    <a:pt x="1933" y="19531"/>
                  </a:cubicBezTo>
                  <a:cubicBezTo>
                    <a:pt x="2121" y="19719"/>
                    <a:pt x="2121" y="20020"/>
                    <a:pt x="1933" y="20208"/>
                  </a:cubicBezTo>
                  <a:cubicBezTo>
                    <a:pt x="1041" y="21102"/>
                    <a:pt x="1041" y="21102"/>
                    <a:pt x="1041" y="21102"/>
                  </a:cubicBezTo>
                  <a:cubicBezTo>
                    <a:pt x="957" y="21186"/>
                    <a:pt x="835" y="21233"/>
                    <a:pt x="713" y="21233"/>
                  </a:cubicBezTo>
                  <a:close/>
                  <a:moveTo>
                    <a:pt x="3387" y="18553"/>
                  </a:moveTo>
                  <a:cubicBezTo>
                    <a:pt x="3265" y="18553"/>
                    <a:pt x="3143" y="18506"/>
                    <a:pt x="3049" y="18422"/>
                  </a:cubicBezTo>
                  <a:cubicBezTo>
                    <a:pt x="2862" y="18234"/>
                    <a:pt x="2862" y="17933"/>
                    <a:pt x="3049" y="17745"/>
                  </a:cubicBezTo>
                  <a:cubicBezTo>
                    <a:pt x="3941" y="16851"/>
                    <a:pt x="3941" y="16851"/>
                    <a:pt x="3941" y="16851"/>
                  </a:cubicBezTo>
                  <a:cubicBezTo>
                    <a:pt x="4128" y="16673"/>
                    <a:pt x="4429" y="16673"/>
                    <a:pt x="4607" y="16851"/>
                  </a:cubicBezTo>
                  <a:cubicBezTo>
                    <a:pt x="4795" y="17039"/>
                    <a:pt x="4795" y="17340"/>
                    <a:pt x="4607" y="17528"/>
                  </a:cubicBezTo>
                  <a:cubicBezTo>
                    <a:pt x="3716" y="18422"/>
                    <a:pt x="3716" y="18422"/>
                    <a:pt x="3716" y="18422"/>
                  </a:cubicBezTo>
                  <a:cubicBezTo>
                    <a:pt x="3622" y="18506"/>
                    <a:pt x="3509" y="18553"/>
                    <a:pt x="3387" y="18553"/>
                  </a:cubicBezTo>
                  <a:close/>
                  <a:moveTo>
                    <a:pt x="6052" y="15883"/>
                  </a:moveTo>
                  <a:cubicBezTo>
                    <a:pt x="5939" y="15883"/>
                    <a:pt x="5817" y="15836"/>
                    <a:pt x="5724" y="15742"/>
                  </a:cubicBezTo>
                  <a:cubicBezTo>
                    <a:pt x="5536" y="15554"/>
                    <a:pt x="5536" y="15253"/>
                    <a:pt x="5724" y="15074"/>
                  </a:cubicBezTo>
                  <a:cubicBezTo>
                    <a:pt x="6615" y="14181"/>
                    <a:pt x="6615" y="14181"/>
                    <a:pt x="6615" y="14181"/>
                  </a:cubicBezTo>
                  <a:cubicBezTo>
                    <a:pt x="6793" y="13993"/>
                    <a:pt x="7094" y="13993"/>
                    <a:pt x="7281" y="14181"/>
                  </a:cubicBezTo>
                  <a:cubicBezTo>
                    <a:pt x="7469" y="14359"/>
                    <a:pt x="7469" y="14660"/>
                    <a:pt x="7281" y="14848"/>
                  </a:cubicBezTo>
                  <a:cubicBezTo>
                    <a:pt x="6390" y="15742"/>
                    <a:pt x="6390" y="15742"/>
                    <a:pt x="6390" y="15742"/>
                  </a:cubicBezTo>
                  <a:cubicBezTo>
                    <a:pt x="6296" y="15836"/>
                    <a:pt x="6174" y="15883"/>
                    <a:pt x="6052" y="15883"/>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66" name="Freeform 8"/>
            <p:cNvSpPr/>
            <p:nvPr/>
          </p:nvSpPr>
          <p:spPr>
            <a:xfrm>
              <a:off x="339462" y="0"/>
              <a:ext cx="495117" cy="696008"/>
            </a:xfrm>
            <a:custGeom>
              <a:avLst/>
              <a:gdLst/>
              <a:ahLst/>
              <a:cxnLst>
                <a:cxn ang="0">
                  <a:pos x="wd2" y="hd2"/>
                </a:cxn>
                <a:cxn ang="5400000">
                  <a:pos x="wd2" y="hd2"/>
                </a:cxn>
                <a:cxn ang="10800000">
                  <a:pos x="wd2" y="hd2"/>
                </a:cxn>
                <a:cxn ang="16200000">
                  <a:pos x="wd2" y="hd2"/>
                </a:cxn>
              </a:cxnLst>
              <a:rect l="0" t="0" r="r" b="b"/>
              <a:pathLst>
                <a:path w="21600" h="21600" extrusionOk="0">
                  <a:moveTo>
                    <a:pt x="10892" y="0"/>
                  </a:moveTo>
                  <a:cubicBezTo>
                    <a:pt x="4861" y="0"/>
                    <a:pt x="0" y="3520"/>
                    <a:pt x="0" y="7691"/>
                  </a:cubicBezTo>
                  <a:cubicBezTo>
                    <a:pt x="141" y="9266"/>
                    <a:pt x="789" y="10740"/>
                    <a:pt x="1832" y="11963"/>
                  </a:cubicBezTo>
                  <a:cubicBezTo>
                    <a:pt x="1832" y="11963"/>
                    <a:pt x="1832" y="11963"/>
                    <a:pt x="1832" y="11963"/>
                  </a:cubicBezTo>
                  <a:cubicBezTo>
                    <a:pt x="10892" y="21600"/>
                    <a:pt x="10892" y="21600"/>
                    <a:pt x="10892" y="21600"/>
                  </a:cubicBezTo>
                  <a:cubicBezTo>
                    <a:pt x="19768" y="11963"/>
                    <a:pt x="19768" y="11963"/>
                    <a:pt x="19768" y="11963"/>
                  </a:cubicBezTo>
                  <a:cubicBezTo>
                    <a:pt x="20952" y="10660"/>
                    <a:pt x="21600" y="9186"/>
                    <a:pt x="21600" y="7611"/>
                  </a:cubicBezTo>
                  <a:cubicBezTo>
                    <a:pt x="21600" y="3440"/>
                    <a:pt x="16753" y="0"/>
                    <a:pt x="10892" y="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67" name="Freeform 9"/>
            <p:cNvSpPr/>
            <p:nvPr/>
          </p:nvSpPr>
          <p:spPr>
            <a:xfrm>
              <a:off x="427096" y="83837"/>
              <a:ext cx="323645" cy="325226"/>
            </a:xfrm>
            <a:custGeom>
              <a:avLst/>
              <a:gdLst/>
              <a:ahLst/>
              <a:cxnLst>
                <a:cxn ang="0">
                  <a:pos x="wd2" y="hd2"/>
                </a:cxn>
                <a:cxn ang="5400000">
                  <a:pos x="wd2" y="hd2"/>
                </a:cxn>
                <a:cxn ang="10800000">
                  <a:pos x="wd2" y="hd2"/>
                </a:cxn>
                <a:cxn ang="16200000">
                  <a:pos x="wd2" y="hd2"/>
                </a:cxn>
              </a:cxnLst>
              <a:rect l="0" t="0" r="r" b="b"/>
              <a:pathLst>
                <a:path w="21600" h="21600" extrusionOk="0">
                  <a:moveTo>
                    <a:pt x="10822" y="21600"/>
                  </a:moveTo>
                  <a:cubicBezTo>
                    <a:pt x="4786" y="21600"/>
                    <a:pt x="0" y="16645"/>
                    <a:pt x="0" y="10725"/>
                  </a:cubicBezTo>
                  <a:cubicBezTo>
                    <a:pt x="0" y="4955"/>
                    <a:pt x="4786" y="0"/>
                    <a:pt x="10822" y="0"/>
                  </a:cubicBezTo>
                  <a:cubicBezTo>
                    <a:pt x="16599" y="0"/>
                    <a:pt x="21600" y="4955"/>
                    <a:pt x="21600" y="10725"/>
                  </a:cubicBezTo>
                  <a:cubicBezTo>
                    <a:pt x="21600" y="16645"/>
                    <a:pt x="16599" y="21600"/>
                    <a:pt x="10822" y="21600"/>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68" name="Freeform 10"/>
            <p:cNvSpPr/>
            <p:nvPr/>
          </p:nvSpPr>
          <p:spPr>
            <a:xfrm>
              <a:off x="522639" y="179696"/>
              <a:ext cx="135090" cy="136988"/>
            </a:xfrm>
            <a:custGeom>
              <a:avLst/>
              <a:gdLst/>
              <a:ahLst/>
              <a:cxnLst>
                <a:cxn ang="0">
                  <a:pos x="wd2" y="hd2"/>
                </a:cxn>
                <a:cxn ang="5400000">
                  <a:pos x="wd2" y="hd2"/>
                </a:cxn>
                <a:cxn ang="10800000">
                  <a:pos x="wd2" y="hd2"/>
                </a:cxn>
                <a:cxn ang="16200000">
                  <a:pos x="wd2" y="hd2"/>
                </a:cxn>
              </a:cxnLst>
              <a:rect l="0" t="0" r="r" b="b"/>
              <a:pathLst>
                <a:path w="21600" h="21600" extrusionOk="0">
                  <a:moveTo>
                    <a:pt x="21600" y="10342"/>
                  </a:moveTo>
                  <a:cubicBezTo>
                    <a:pt x="21600" y="16913"/>
                    <a:pt x="16846" y="21600"/>
                    <a:pt x="10645" y="21600"/>
                  </a:cubicBezTo>
                  <a:cubicBezTo>
                    <a:pt x="4857" y="21600"/>
                    <a:pt x="0" y="16913"/>
                    <a:pt x="0" y="10342"/>
                  </a:cubicBezTo>
                  <a:cubicBezTo>
                    <a:pt x="0" y="4636"/>
                    <a:pt x="4857" y="0"/>
                    <a:pt x="10645" y="0"/>
                  </a:cubicBezTo>
                  <a:cubicBezTo>
                    <a:pt x="16846" y="0"/>
                    <a:pt x="21600" y="4636"/>
                    <a:pt x="21600" y="10342"/>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7170" name="Rectangle 104"/>
          <p:cNvSpPr txBox="1"/>
          <p:nvPr/>
        </p:nvSpPr>
        <p:spPr>
          <a:xfrm>
            <a:off x="6205537" y="3227821"/>
            <a:ext cx="2609852" cy="6140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宽带</a:t>
            </a:r>
          </a:p>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测距和定位</a:t>
            </a:r>
          </a:p>
        </p:txBody>
      </p:sp>
      <p:sp>
        <p:nvSpPr>
          <p:cNvPr id="7171" name="Straight Connector 105"/>
          <p:cNvSpPr/>
          <p:nvPr/>
        </p:nvSpPr>
        <p:spPr>
          <a:xfrm>
            <a:off x="7062406" y="4094734"/>
            <a:ext cx="896113" cy="1"/>
          </a:xfrm>
          <a:prstGeom prst="line">
            <a:avLst/>
          </a:prstGeom>
          <a:ln w="57150" cap="rnd">
            <a:solidFill>
              <a:srgbClr val="5EBFB8"/>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72" name="Rectangle 106"/>
          <p:cNvSpPr txBox="1"/>
          <p:nvPr/>
        </p:nvSpPr>
        <p:spPr>
          <a:xfrm>
            <a:off x="6171026" y="4255609"/>
            <a:ext cx="2614613" cy="7867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lnSpc>
                <a:spcPct val="94000"/>
              </a:lnSpc>
              <a:defRPr sz="1600">
                <a:solidFill>
                  <a:srgbClr val="808080"/>
                </a:solidFill>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宽带运营商技术支持，获取准确定位和测距，来保障车辆协作与自动驾驶场景</a:t>
            </a:r>
          </a:p>
        </p:txBody>
      </p:sp>
      <p:grpSp>
        <p:nvGrpSpPr>
          <p:cNvPr id="7198" name="Group 107"/>
          <p:cNvGrpSpPr/>
          <p:nvPr/>
        </p:nvGrpSpPr>
        <p:grpSpPr>
          <a:xfrm>
            <a:off x="6978561" y="2126034"/>
            <a:ext cx="1097277" cy="967121"/>
            <a:chOff x="0" y="0"/>
            <a:chExt cx="1097276" cy="967119"/>
          </a:xfrm>
        </p:grpSpPr>
        <p:sp>
          <p:nvSpPr>
            <p:cNvPr id="7173" name="Rectangle 108"/>
            <p:cNvSpPr/>
            <p:nvPr/>
          </p:nvSpPr>
          <p:spPr>
            <a:xfrm>
              <a:off x="-1" y="382711"/>
              <a:ext cx="1079311" cy="584410"/>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74" name="Rectangle 109"/>
            <p:cNvSpPr/>
            <p:nvPr/>
          </p:nvSpPr>
          <p:spPr>
            <a:xfrm>
              <a:off x="221988" y="450509"/>
              <a:ext cx="773725" cy="439696"/>
            </a:xfrm>
            <a:prstGeom prst="rect">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75" name="Freeform 6"/>
            <p:cNvSpPr/>
            <p:nvPr/>
          </p:nvSpPr>
          <p:spPr>
            <a:xfrm>
              <a:off x="462256" y="515933"/>
              <a:ext cx="288017" cy="254578"/>
            </a:xfrm>
            <a:custGeom>
              <a:avLst/>
              <a:gdLst/>
              <a:ahLst/>
              <a:cxnLst>
                <a:cxn ang="0">
                  <a:pos x="wd2" y="hd2"/>
                </a:cxn>
                <a:cxn ang="5400000">
                  <a:pos x="wd2" y="hd2"/>
                </a:cxn>
                <a:cxn ang="10800000">
                  <a:pos x="wd2" y="hd2"/>
                </a:cxn>
                <a:cxn ang="16200000">
                  <a:pos x="wd2" y="hd2"/>
                </a:cxn>
              </a:cxnLst>
              <a:rect l="0" t="0" r="r" b="b"/>
              <a:pathLst>
                <a:path w="21465" h="21600" extrusionOk="0">
                  <a:moveTo>
                    <a:pt x="21263" y="19063"/>
                  </a:moveTo>
                  <a:cubicBezTo>
                    <a:pt x="21263" y="19063"/>
                    <a:pt x="21263" y="19063"/>
                    <a:pt x="12015" y="846"/>
                  </a:cubicBezTo>
                  <a:cubicBezTo>
                    <a:pt x="11745" y="384"/>
                    <a:pt x="11273" y="0"/>
                    <a:pt x="10733" y="0"/>
                  </a:cubicBezTo>
                  <a:cubicBezTo>
                    <a:pt x="10193" y="0"/>
                    <a:pt x="9720" y="384"/>
                    <a:pt x="9450" y="846"/>
                  </a:cubicBezTo>
                  <a:cubicBezTo>
                    <a:pt x="9450" y="846"/>
                    <a:pt x="9450" y="846"/>
                    <a:pt x="203" y="19063"/>
                  </a:cubicBezTo>
                  <a:cubicBezTo>
                    <a:pt x="-67" y="19601"/>
                    <a:pt x="-67" y="20216"/>
                    <a:pt x="203" y="20754"/>
                  </a:cubicBezTo>
                  <a:cubicBezTo>
                    <a:pt x="473" y="21293"/>
                    <a:pt x="1013" y="21600"/>
                    <a:pt x="1553" y="21600"/>
                  </a:cubicBezTo>
                  <a:cubicBezTo>
                    <a:pt x="1553" y="21600"/>
                    <a:pt x="1553" y="21600"/>
                    <a:pt x="19913" y="21600"/>
                  </a:cubicBezTo>
                  <a:cubicBezTo>
                    <a:pt x="20453" y="21600"/>
                    <a:pt x="20993" y="21293"/>
                    <a:pt x="21263" y="20754"/>
                  </a:cubicBezTo>
                  <a:cubicBezTo>
                    <a:pt x="21533" y="20216"/>
                    <a:pt x="21533" y="19601"/>
                    <a:pt x="21263" y="1906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76" name="Freeform 7"/>
            <p:cNvSpPr/>
            <p:nvPr/>
          </p:nvSpPr>
          <p:spPr>
            <a:xfrm>
              <a:off x="589824" y="606442"/>
              <a:ext cx="32543" cy="1305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000" y="0"/>
                    <a:pt x="21000" y="0"/>
                    <a:pt x="21000" y="0"/>
                  </a:cubicBezTo>
                  <a:cubicBezTo>
                    <a:pt x="16800" y="14400"/>
                    <a:pt x="16800" y="14400"/>
                    <a:pt x="16800" y="14400"/>
                  </a:cubicBezTo>
                  <a:cubicBezTo>
                    <a:pt x="4200" y="14400"/>
                    <a:pt x="4200" y="14400"/>
                    <a:pt x="4200" y="14400"/>
                  </a:cubicBezTo>
                  <a:lnTo>
                    <a:pt x="0" y="0"/>
                  </a:lnTo>
                  <a:close/>
                  <a:moveTo>
                    <a:pt x="0" y="18900"/>
                  </a:moveTo>
                  <a:cubicBezTo>
                    <a:pt x="0" y="18150"/>
                    <a:pt x="1200" y="17550"/>
                    <a:pt x="3000" y="16950"/>
                  </a:cubicBezTo>
                  <a:cubicBezTo>
                    <a:pt x="5400" y="16500"/>
                    <a:pt x="7800" y="16200"/>
                    <a:pt x="10800" y="16200"/>
                  </a:cubicBezTo>
                  <a:cubicBezTo>
                    <a:pt x="13800" y="16200"/>
                    <a:pt x="16200" y="16500"/>
                    <a:pt x="18600" y="16950"/>
                  </a:cubicBezTo>
                  <a:cubicBezTo>
                    <a:pt x="20400" y="17550"/>
                    <a:pt x="21600" y="18150"/>
                    <a:pt x="21600" y="18900"/>
                  </a:cubicBezTo>
                  <a:cubicBezTo>
                    <a:pt x="21600" y="19650"/>
                    <a:pt x="20400" y="20250"/>
                    <a:pt x="18600" y="20850"/>
                  </a:cubicBezTo>
                  <a:cubicBezTo>
                    <a:pt x="16200" y="21300"/>
                    <a:pt x="13800" y="21600"/>
                    <a:pt x="10800" y="21600"/>
                  </a:cubicBezTo>
                  <a:cubicBezTo>
                    <a:pt x="7800" y="21600"/>
                    <a:pt x="5400" y="21300"/>
                    <a:pt x="3000" y="20850"/>
                  </a:cubicBezTo>
                  <a:cubicBezTo>
                    <a:pt x="1200" y="20250"/>
                    <a:pt x="0" y="19650"/>
                    <a:pt x="0" y="18900"/>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77" name="Freeform 8"/>
            <p:cNvSpPr/>
            <p:nvPr/>
          </p:nvSpPr>
          <p:spPr>
            <a:xfrm>
              <a:off x="101356" y="450509"/>
              <a:ext cx="41017" cy="40679"/>
            </a:xfrm>
            <a:custGeom>
              <a:avLst/>
              <a:gdLst/>
              <a:ahLst/>
              <a:cxnLst>
                <a:cxn ang="0">
                  <a:pos x="wd2" y="hd2"/>
                </a:cxn>
                <a:cxn ang="5400000">
                  <a:pos x="wd2" y="hd2"/>
                </a:cxn>
                <a:cxn ang="10800000">
                  <a:pos x="wd2" y="hd2"/>
                </a:cxn>
                <a:cxn ang="16200000">
                  <a:pos x="wd2" y="hd2"/>
                </a:cxn>
              </a:cxnLst>
              <a:rect l="0" t="0" r="r" b="b"/>
              <a:pathLst>
                <a:path w="21600" h="21600" extrusionOk="0">
                  <a:moveTo>
                    <a:pt x="0" y="11040"/>
                  </a:moveTo>
                  <a:cubicBezTo>
                    <a:pt x="0" y="11040"/>
                    <a:pt x="0" y="11040"/>
                    <a:pt x="0" y="11040"/>
                  </a:cubicBezTo>
                  <a:cubicBezTo>
                    <a:pt x="0" y="4800"/>
                    <a:pt x="4800" y="0"/>
                    <a:pt x="11040" y="0"/>
                  </a:cubicBezTo>
                  <a:cubicBezTo>
                    <a:pt x="16800" y="0"/>
                    <a:pt x="21600" y="4800"/>
                    <a:pt x="21600" y="11040"/>
                  </a:cubicBezTo>
                  <a:cubicBezTo>
                    <a:pt x="21600" y="16800"/>
                    <a:pt x="16800" y="21600"/>
                    <a:pt x="11040" y="21600"/>
                  </a:cubicBezTo>
                  <a:cubicBezTo>
                    <a:pt x="4800" y="21600"/>
                    <a:pt x="0" y="16800"/>
                    <a:pt x="0" y="1104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78" name="Freeform 9"/>
            <p:cNvSpPr/>
            <p:nvPr/>
          </p:nvSpPr>
          <p:spPr>
            <a:xfrm>
              <a:off x="101356" y="551186"/>
              <a:ext cx="41017" cy="40679"/>
            </a:xfrm>
            <a:custGeom>
              <a:avLst/>
              <a:gdLst/>
              <a:ahLst/>
              <a:cxnLst>
                <a:cxn ang="0">
                  <a:pos x="wd2" y="hd2"/>
                </a:cxn>
                <a:cxn ang="5400000">
                  <a:pos x="wd2" y="hd2"/>
                </a:cxn>
                <a:cxn ang="10800000">
                  <a:pos x="wd2" y="hd2"/>
                </a:cxn>
                <a:cxn ang="16200000">
                  <a:pos x="wd2" y="hd2"/>
                </a:cxn>
              </a:cxnLst>
              <a:rect l="0" t="0" r="r" b="b"/>
              <a:pathLst>
                <a:path w="21600" h="21600" extrusionOk="0">
                  <a:moveTo>
                    <a:pt x="0" y="10560"/>
                  </a:moveTo>
                  <a:cubicBezTo>
                    <a:pt x="0" y="10560"/>
                    <a:pt x="0" y="10560"/>
                    <a:pt x="0" y="10560"/>
                  </a:cubicBezTo>
                  <a:cubicBezTo>
                    <a:pt x="0" y="4800"/>
                    <a:pt x="4800" y="0"/>
                    <a:pt x="11040" y="0"/>
                  </a:cubicBezTo>
                  <a:cubicBezTo>
                    <a:pt x="16800" y="0"/>
                    <a:pt x="21600" y="4800"/>
                    <a:pt x="21600" y="10560"/>
                  </a:cubicBezTo>
                  <a:cubicBezTo>
                    <a:pt x="21600" y="16800"/>
                    <a:pt x="16800" y="21600"/>
                    <a:pt x="11040" y="21600"/>
                  </a:cubicBezTo>
                  <a:cubicBezTo>
                    <a:pt x="4800" y="21600"/>
                    <a:pt x="0" y="16800"/>
                    <a:pt x="0" y="1056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79" name="Freeform 10"/>
            <p:cNvSpPr/>
            <p:nvPr/>
          </p:nvSpPr>
          <p:spPr>
            <a:xfrm>
              <a:off x="101356" y="785764"/>
              <a:ext cx="41017" cy="41018"/>
            </a:xfrm>
            <a:custGeom>
              <a:avLst/>
              <a:gdLst/>
              <a:ahLst/>
              <a:cxnLst>
                <a:cxn ang="0">
                  <a:pos x="wd2" y="hd2"/>
                </a:cxn>
                <a:cxn ang="5400000">
                  <a:pos x="wd2" y="hd2"/>
                </a:cxn>
                <a:cxn ang="10800000">
                  <a:pos x="wd2" y="hd2"/>
                </a:cxn>
                <a:cxn ang="16200000">
                  <a:pos x="wd2" y="hd2"/>
                </a:cxn>
              </a:cxnLst>
              <a:rect l="0" t="0" r="r" b="b"/>
              <a:pathLst>
                <a:path w="21600" h="21600" extrusionOk="0">
                  <a:moveTo>
                    <a:pt x="0" y="11040"/>
                  </a:moveTo>
                  <a:cubicBezTo>
                    <a:pt x="0" y="11040"/>
                    <a:pt x="0" y="11040"/>
                    <a:pt x="0" y="11040"/>
                  </a:cubicBezTo>
                  <a:cubicBezTo>
                    <a:pt x="0" y="4800"/>
                    <a:pt x="4800" y="0"/>
                    <a:pt x="11040" y="0"/>
                  </a:cubicBezTo>
                  <a:cubicBezTo>
                    <a:pt x="16800" y="0"/>
                    <a:pt x="21600" y="4800"/>
                    <a:pt x="21600" y="11040"/>
                  </a:cubicBezTo>
                  <a:cubicBezTo>
                    <a:pt x="21600" y="16800"/>
                    <a:pt x="16800" y="21600"/>
                    <a:pt x="11040" y="21600"/>
                  </a:cubicBezTo>
                  <a:cubicBezTo>
                    <a:pt x="4800" y="21600"/>
                    <a:pt x="0" y="16800"/>
                    <a:pt x="0" y="1104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80" name="Freeform 11"/>
            <p:cNvSpPr/>
            <p:nvPr/>
          </p:nvSpPr>
          <p:spPr>
            <a:xfrm>
              <a:off x="75254" y="630170"/>
              <a:ext cx="94237" cy="9423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777"/>
                    <a:pt x="4777" y="0"/>
                    <a:pt x="10800" y="0"/>
                  </a:cubicBezTo>
                  <a:cubicBezTo>
                    <a:pt x="16823" y="0"/>
                    <a:pt x="21600" y="4777"/>
                    <a:pt x="21600" y="10800"/>
                  </a:cubicBezTo>
                  <a:cubicBezTo>
                    <a:pt x="21600" y="16823"/>
                    <a:pt x="16823" y="21600"/>
                    <a:pt x="10800" y="21600"/>
                  </a:cubicBezTo>
                  <a:cubicBezTo>
                    <a:pt x="4777" y="21600"/>
                    <a:pt x="0" y="16823"/>
                    <a:pt x="0" y="108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81" name="Freeform 12"/>
            <p:cNvSpPr/>
            <p:nvPr/>
          </p:nvSpPr>
          <p:spPr>
            <a:xfrm>
              <a:off x="393217" y="454916"/>
              <a:ext cx="425759" cy="426103"/>
            </a:xfrm>
            <a:custGeom>
              <a:avLst/>
              <a:gdLst/>
              <a:ahLst/>
              <a:cxnLst>
                <a:cxn ang="0">
                  <a:pos x="wd2" y="hd2"/>
                </a:cxn>
                <a:cxn ang="5400000">
                  <a:pos x="wd2" y="hd2"/>
                </a:cxn>
                <a:cxn ang="10800000">
                  <a:pos x="wd2" y="hd2"/>
                </a:cxn>
                <a:cxn ang="16200000">
                  <a:pos x="wd2" y="hd2"/>
                </a:cxn>
              </a:cxnLst>
              <a:rect l="0" t="0" r="r" b="b"/>
              <a:pathLst>
                <a:path w="21600" h="21600" extrusionOk="0">
                  <a:moveTo>
                    <a:pt x="20727" y="6618"/>
                  </a:moveTo>
                  <a:cubicBezTo>
                    <a:pt x="19946" y="4642"/>
                    <a:pt x="18567" y="2987"/>
                    <a:pt x="16820" y="1838"/>
                  </a:cubicBezTo>
                  <a:cubicBezTo>
                    <a:pt x="15120" y="689"/>
                    <a:pt x="13052" y="0"/>
                    <a:pt x="10800" y="0"/>
                  </a:cubicBezTo>
                  <a:cubicBezTo>
                    <a:pt x="9329" y="0"/>
                    <a:pt x="7905" y="322"/>
                    <a:pt x="6618" y="873"/>
                  </a:cubicBezTo>
                  <a:cubicBezTo>
                    <a:pt x="4642" y="1654"/>
                    <a:pt x="2987" y="3033"/>
                    <a:pt x="1838" y="4780"/>
                  </a:cubicBezTo>
                  <a:cubicBezTo>
                    <a:pt x="689" y="6480"/>
                    <a:pt x="0" y="8548"/>
                    <a:pt x="0" y="10800"/>
                  </a:cubicBezTo>
                  <a:cubicBezTo>
                    <a:pt x="0" y="12271"/>
                    <a:pt x="322" y="13695"/>
                    <a:pt x="827" y="14982"/>
                  </a:cubicBezTo>
                  <a:cubicBezTo>
                    <a:pt x="1654" y="16958"/>
                    <a:pt x="3033" y="18613"/>
                    <a:pt x="4780" y="19762"/>
                  </a:cubicBezTo>
                  <a:cubicBezTo>
                    <a:pt x="6480" y="20911"/>
                    <a:pt x="8548" y="21600"/>
                    <a:pt x="10800" y="21600"/>
                  </a:cubicBezTo>
                  <a:cubicBezTo>
                    <a:pt x="12271" y="21600"/>
                    <a:pt x="13695" y="21278"/>
                    <a:pt x="15028" y="20727"/>
                  </a:cubicBezTo>
                  <a:cubicBezTo>
                    <a:pt x="16958" y="19946"/>
                    <a:pt x="18567" y="18567"/>
                    <a:pt x="19762" y="16820"/>
                  </a:cubicBezTo>
                  <a:cubicBezTo>
                    <a:pt x="20911" y="15120"/>
                    <a:pt x="21600" y="13052"/>
                    <a:pt x="21600" y="10800"/>
                  </a:cubicBezTo>
                  <a:cubicBezTo>
                    <a:pt x="21600" y="9329"/>
                    <a:pt x="21278" y="7905"/>
                    <a:pt x="20727" y="6618"/>
                  </a:cubicBezTo>
                  <a:close/>
                  <a:moveTo>
                    <a:pt x="19808" y="14614"/>
                  </a:moveTo>
                  <a:cubicBezTo>
                    <a:pt x="19072" y="16361"/>
                    <a:pt x="17831" y="17831"/>
                    <a:pt x="16269" y="18889"/>
                  </a:cubicBezTo>
                  <a:cubicBezTo>
                    <a:pt x="14706" y="19946"/>
                    <a:pt x="12822" y="20589"/>
                    <a:pt x="10800" y="20589"/>
                  </a:cubicBezTo>
                  <a:cubicBezTo>
                    <a:pt x="9421" y="20589"/>
                    <a:pt x="8180" y="20313"/>
                    <a:pt x="6986" y="19808"/>
                  </a:cubicBezTo>
                  <a:cubicBezTo>
                    <a:pt x="5239" y="19072"/>
                    <a:pt x="3769" y="17831"/>
                    <a:pt x="2666" y="16269"/>
                  </a:cubicBezTo>
                  <a:cubicBezTo>
                    <a:pt x="1654" y="14706"/>
                    <a:pt x="1011" y="12822"/>
                    <a:pt x="1011" y="10800"/>
                  </a:cubicBezTo>
                  <a:cubicBezTo>
                    <a:pt x="1011" y="9467"/>
                    <a:pt x="1287" y="8180"/>
                    <a:pt x="1792" y="6986"/>
                  </a:cubicBezTo>
                  <a:cubicBezTo>
                    <a:pt x="2528" y="5239"/>
                    <a:pt x="3769" y="3769"/>
                    <a:pt x="5331" y="2711"/>
                  </a:cubicBezTo>
                  <a:cubicBezTo>
                    <a:pt x="6894" y="1654"/>
                    <a:pt x="8778" y="1011"/>
                    <a:pt x="10800" y="1011"/>
                  </a:cubicBezTo>
                  <a:cubicBezTo>
                    <a:pt x="12133" y="1011"/>
                    <a:pt x="13420" y="1287"/>
                    <a:pt x="14614" y="1792"/>
                  </a:cubicBezTo>
                  <a:cubicBezTo>
                    <a:pt x="16361" y="2528"/>
                    <a:pt x="17831" y="3769"/>
                    <a:pt x="18889" y="5331"/>
                  </a:cubicBezTo>
                  <a:cubicBezTo>
                    <a:pt x="19946" y="6894"/>
                    <a:pt x="20589" y="8778"/>
                    <a:pt x="20589" y="10800"/>
                  </a:cubicBezTo>
                  <a:cubicBezTo>
                    <a:pt x="20589" y="12133"/>
                    <a:pt x="20313" y="13420"/>
                    <a:pt x="19808" y="14614"/>
                  </a:cubicBezTo>
                  <a:close/>
                </a:path>
              </a:pathLst>
            </a:custGeom>
            <a:solidFill>
              <a:srgbClr val="7FCEEE"/>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nvGrpSpPr>
            <p:cNvPr id="7197" name="Group 117"/>
            <p:cNvGrpSpPr/>
            <p:nvPr/>
          </p:nvGrpSpPr>
          <p:grpSpPr>
            <a:xfrm>
              <a:off x="113220" y="0"/>
              <a:ext cx="984057" cy="493221"/>
              <a:chOff x="0" y="0"/>
              <a:chExt cx="984056" cy="493220"/>
            </a:xfrm>
          </p:grpSpPr>
          <p:grpSp>
            <p:nvGrpSpPr>
              <p:cNvPr id="7184" name="Group 118"/>
              <p:cNvGrpSpPr/>
              <p:nvPr/>
            </p:nvGrpSpPr>
            <p:grpSpPr>
              <a:xfrm>
                <a:off x="328470" y="0"/>
                <a:ext cx="326099" cy="326442"/>
                <a:chOff x="0" y="0"/>
                <a:chExt cx="326097" cy="326441"/>
              </a:xfrm>
            </p:grpSpPr>
            <p:sp>
              <p:nvSpPr>
                <p:cNvPr id="7182" name="Freeform 13"/>
                <p:cNvSpPr/>
                <p:nvPr/>
              </p:nvSpPr>
              <p:spPr>
                <a:xfrm>
                  <a:off x="-1" y="0"/>
                  <a:ext cx="326099" cy="3264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960" y="0"/>
                        <a:pt x="9120" y="60"/>
                        <a:pt x="8340" y="240"/>
                      </a:cubicBezTo>
                      <a:cubicBezTo>
                        <a:pt x="3840" y="1320"/>
                        <a:pt x="360" y="5220"/>
                        <a:pt x="60" y="9960"/>
                      </a:cubicBezTo>
                      <a:cubicBezTo>
                        <a:pt x="0" y="10260"/>
                        <a:pt x="0" y="10500"/>
                        <a:pt x="0" y="10800"/>
                      </a:cubicBezTo>
                      <a:cubicBezTo>
                        <a:pt x="0" y="16740"/>
                        <a:pt x="4860" y="21600"/>
                        <a:pt x="10800" y="21600"/>
                      </a:cubicBezTo>
                      <a:cubicBezTo>
                        <a:pt x="11640" y="21600"/>
                        <a:pt x="12420" y="21480"/>
                        <a:pt x="13200" y="21300"/>
                      </a:cubicBezTo>
                      <a:cubicBezTo>
                        <a:pt x="18000" y="20220"/>
                        <a:pt x="21600" y="15900"/>
                        <a:pt x="21600" y="10800"/>
                      </a:cubicBezTo>
                      <a:cubicBezTo>
                        <a:pt x="21600" y="4800"/>
                        <a:pt x="16740" y="0"/>
                        <a:pt x="10800" y="0"/>
                      </a:cubicBezTo>
                    </a:path>
                  </a:pathLst>
                </a:custGeom>
                <a:solidFill>
                  <a:srgbClr val="3EB5E6">
                    <a:alpha val="4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83" name="Freeform 14"/>
                <p:cNvSpPr/>
                <p:nvPr/>
              </p:nvSpPr>
              <p:spPr>
                <a:xfrm>
                  <a:off x="58080" y="56723"/>
                  <a:ext cx="212764" cy="211978"/>
                </a:xfrm>
                <a:custGeom>
                  <a:avLst/>
                  <a:gdLst/>
                  <a:ahLst/>
                  <a:cxnLst>
                    <a:cxn ang="0">
                      <a:pos x="wd2" y="hd2"/>
                    </a:cxn>
                    <a:cxn ang="5400000">
                      <a:pos x="wd2" y="hd2"/>
                    </a:cxn>
                    <a:cxn ang="10800000">
                      <a:pos x="wd2" y="hd2"/>
                    </a:cxn>
                    <a:cxn ang="16200000">
                      <a:pos x="wd2" y="hd2"/>
                    </a:cxn>
                  </a:cxnLst>
                  <a:rect l="0" t="0" r="r" b="b"/>
                  <a:pathLst>
                    <a:path w="21486" h="21508" extrusionOk="0">
                      <a:moveTo>
                        <a:pt x="21279" y="10432"/>
                      </a:moveTo>
                      <a:cubicBezTo>
                        <a:pt x="17527" y="6664"/>
                        <a:pt x="17527" y="6664"/>
                        <a:pt x="17527" y="6664"/>
                      </a:cubicBezTo>
                      <a:cubicBezTo>
                        <a:pt x="17161" y="6296"/>
                        <a:pt x="16612" y="6572"/>
                        <a:pt x="16612" y="7031"/>
                      </a:cubicBezTo>
                      <a:cubicBezTo>
                        <a:pt x="16612" y="9054"/>
                        <a:pt x="16612" y="9054"/>
                        <a:pt x="16612" y="9054"/>
                      </a:cubicBezTo>
                      <a:cubicBezTo>
                        <a:pt x="12401" y="9054"/>
                        <a:pt x="12401" y="9054"/>
                        <a:pt x="12401" y="9054"/>
                      </a:cubicBezTo>
                      <a:cubicBezTo>
                        <a:pt x="12401" y="4917"/>
                        <a:pt x="12401" y="4917"/>
                        <a:pt x="12401" y="4917"/>
                      </a:cubicBezTo>
                      <a:cubicBezTo>
                        <a:pt x="14507" y="4917"/>
                        <a:pt x="14507" y="4917"/>
                        <a:pt x="14507" y="4917"/>
                      </a:cubicBezTo>
                      <a:cubicBezTo>
                        <a:pt x="14964" y="4917"/>
                        <a:pt x="15147" y="4366"/>
                        <a:pt x="14873" y="3998"/>
                      </a:cubicBezTo>
                      <a:cubicBezTo>
                        <a:pt x="11212" y="138"/>
                        <a:pt x="11212" y="138"/>
                        <a:pt x="11212" y="138"/>
                      </a:cubicBezTo>
                      <a:cubicBezTo>
                        <a:pt x="11029" y="-46"/>
                        <a:pt x="10662" y="-46"/>
                        <a:pt x="10479" y="138"/>
                      </a:cubicBezTo>
                      <a:cubicBezTo>
                        <a:pt x="6635" y="3998"/>
                        <a:pt x="6635" y="3998"/>
                        <a:pt x="6635" y="3998"/>
                      </a:cubicBezTo>
                      <a:cubicBezTo>
                        <a:pt x="6269" y="4366"/>
                        <a:pt x="6544" y="4917"/>
                        <a:pt x="7001" y="4917"/>
                      </a:cubicBezTo>
                      <a:cubicBezTo>
                        <a:pt x="9015" y="4917"/>
                        <a:pt x="9015" y="4917"/>
                        <a:pt x="9015" y="4917"/>
                      </a:cubicBezTo>
                      <a:cubicBezTo>
                        <a:pt x="9015" y="9054"/>
                        <a:pt x="9015" y="9054"/>
                        <a:pt x="9015" y="9054"/>
                      </a:cubicBezTo>
                      <a:cubicBezTo>
                        <a:pt x="4896" y="9054"/>
                        <a:pt x="4896" y="9054"/>
                        <a:pt x="4896" y="9054"/>
                      </a:cubicBezTo>
                      <a:cubicBezTo>
                        <a:pt x="4896" y="7031"/>
                        <a:pt x="4896" y="7031"/>
                        <a:pt x="4896" y="7031"/>
                      </a:cubicBezTo>
                      <a:cubicBezTo>
                        <a:pt x="4896" y="6572"/>
                        <a:pt x="4347" y="6296"/>
                        <a:pt x="3981" y="6664"/>
                      </a:cubicBezTo>
                      <a:cubicBezTo>
                        <a:pt x="137" y="10248"/>
                        <a:pt x="137" y="10248"/>
                        <a:pt x="137" y="10248"/>
                      </a:cubicBezTo>
                      <a:cubicBezTo>
                        <a:pt x="-46" y="10524"/>
                        <a:pt x="-46" y="10800"/>
                        <a:pt x="137" y="11076"/>
                      </a:cubicBezTo>
                      <a:cubicBezTo>
                        <a:pt x="3981" y="14844"/>
                        <a:pt x="3981" y="14844"/>
                        <a:pt x="3981" y="14844"/>
                      </a:cubicBezTo>
                      <a:cubicBezTo>
                        <a:pt x="4347" y="15212"/>
                        <a:pt x="4896" y="15028"/>
                        <a:pt x="4896" y="14477"/>
                      </a:cubicBezTo>
                      <a:cubicBezTo>
                        <a:pt x="4896" y="12454"/>
                        <a:pt x="4896" y="12454"/>
                        <a:pt x="4896" y="12454"/>
                      </a:cubicBezTo>
                      <a:cubicBezTo>
                        <a:pt x="9015" y="12454"/>
                        <a:pt x="9015" y="12454"/>
                        <a:pt x="9015" y="12454"/>
                      </a:cubicBezTo>
                      <a:cubicBezTo>
                        <a:pt x="9015" y="16591"/>
                        <a:pt x="9015" y="16591"/>
                        <a:pt x="9015" y="16591"/>
                      </a:cubicBezTo>
                      <a:cubicBezTo>
                        <a:pt x="7001" y="16591"/>
                        <a:pt x="7001" y="16591"/>
                        <a:pt x="7001" y="16591"/>
                      </a:cubicBezTo>
                      <a:cubicBezTo>
                        <a:pt x="6544" y="16591"/>
                        <a:pt x="6269" y="17234"/>
                        <a:pt x="6635" y="17510"/>
                      </a:cubicBezTo>
                      <a:cubicBezTo>
                        <a:pt x="10296" y="21370"/>
                        <a:pt x="10296" y="21370"/>
                        <a:pt x="10296" y="21370"/>
                      </a:cubicBezTo>
                      <a:cubicBezTo>
                        <a:pt x="10479" y="21554"/>
                        <a:pt x="10846" y="21554"/>
                        <a:pt x="11029" y="21370"/>
                      </a:cubicBezTo>
                      <a:cubicBezTo>
                        <a:pt x="14873" y="17510"/>
                        <a:pt x="14873" y="17510"/>
                        <a:pt x="14873" y="17510"/>
                      </a:cubicBezTo>
                      <a:cubicBezTo>
                        <a:pt x="15147" y="17234"/>
                        <a:pt x="14964" y="16591"/>
                        <a:pt x="14507" y="16591"/>
                      </a:cubicBezTo>
                      <a:cubicBezTo>
                        <a:pt x="12401" y="16591"/>
                        <a:pt x="12401" y="16591"/>
                        <a:pt x="12401" y="16591"/>
                      </a:cubicBezTo>
                      <a:cubicBezTo>
                        <a:pt x="12401" y="12454"/>
                        <a:pt x="12401" y="12454"/>
                        <a:pt x="12401" y="12454"/>
                      </a:cubicBezTo>
                      <a:cubicBezTo>
                        <a:pt x="16612" y="12454"/>
                        <a:pt x="16612" y="12454"/>
                        <a:pt x="16612" y="12454"/>
                      </a:cubicBezTo>
                      <a:cubicBezTo>
                        <a:pt x="16612" y="14477"/>
                        <a:pt x="16612" y="14477"/>
                        <a:pt x="16612" y="14477"/>
                      </a:cubicBezTo>
                      <a:cubicBezTo>
                        <a:pt x="16612" y="14936"/>
                        <a:pt x="17161" y="15212"/>
                        <a:pt x="17435" y="14936"/>
                      </a:cubicBezTo>
                      <a:cubicBezTo>
                        <a:pt x="21279" y="11260"/>
                        <a:pt x="21279" y="11260"/>
                        <a:pt x="21279" y="11260"/>
                      </a:cubicBezTo>
                      <a:cubicBezTo>
                        <a:pt x="21554" y="10984"/>
                        <a:pt x="21554" y="10708"/>
                        <a:pt x="21279" y="10432"/>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7188" name="Group 119"/>
              <p:cNvGrpSpPr/>
              <p:nvPr/>
            </p:nvGrpSpPr>
            <p:grpSpPr>
              <a:xfrm>
                <a:off x="0" y="165762"/>
                <a:ext cx="326099" cy="327459"/>
                <a:chOff x="0" y="0"/>
                <a:chExt cx="326097" cy="327457"/>
              </a:xfrm>
            </p:grpSpPr>
            <p:sp>
              <p:nvSpPr>
                <p:cNvPr id="7185" name="Freeform 15"/>
                <p:cNvSpPr/>
                <p:nvPr/>
              </p:nvSpPr>
              <p:spPr>
                <a:xfrm>
                  <a:off x="-1" y="0"/>
                  <a:ext cx="326099" cy="327458"/>
                </a:xfrm>
                <a:custGeom>
                  <a:avLst/>
                  <a:gdLst/>
                  <a:ahLst/>
                  <a:cxnLst>
                    <a:cxn ang="0">
                      <a:pos x="wd2" y="hd2"/>
                    </a:cxn>
                    <a:cxn ang="5400000">
                      <a:pos x="wd2" y="hd2"/>
                    </a:cxn>
                    <a:cxn ang="10800000">
                      <a:pos x="wd2" y="hd2"/>
                    </a:cxn>
                    <a:cxn ang="16200000">
                      <a:pos x="wd2" y="hd2"/>
                    </a:cxn>
                  </a:cxnLst>
                  <a:rect l="0" t="0" r="r" b="b"/>
                  <a:pathLst>
                    <a:path w="21600" h="21600" extrusionOk="0">
                      <a:moveTo>
                        <a:pt x="0" y="10770"/>
                      </a:moveTo>
                      <a:cubicBezTo>
                        <a:pt x="0" y="10770"/>
                        <a:pt x="0" y="10770"/>
                        <a:pt x="0" y="10770"/>
                      </a:cubicBezTo>
                      <a:cubicBezTo>
                        <a:pt x="0" y="4847"/>
                        <a:pt x="4860" y="0"/>
                        <a:pt x="10800" y="0"/>
                      </a:cubicBezTo>
                      <a:cubicBezTo>
                        <a:pt x="16800" y="0"/>
                        <a:pt x="21600" y="4847"/>
                        <a:pt x="21600" y="10770"/>
                      </a:cubicBezTo>
                      <a:cubicBezTo>
                        <a:pt x="21600" y="16753"/>
                        <a:pt x="16800" y="21600"/>
                        <a:pt x="10800" y="21600"/>
                      </a:cubicBezTo>
                      <a:cubicBezTo>
                        <a:pt x="4860" y="21600"/>
                        <a:pt x="0" y="16753"/>
                        <a:pt x="0" y="10770"/>
                      </a:cubicBezTo>
                      <a:close/>
                    </a:path>
                  </a:pathLst>
                </a:custGeom>
                <a:solidFill>
                  <a:srgbClr val="3EB5E6">
                    <a:alpha val="4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86" name="Freeform 16"/>
                <p:cNvSpPr/>
                <p:nvPr/>
              </p:nvSpPr>
              <p:spPr>
                <a:xfrm>
                  <a:off x="90506" y="38305"/>
                  <a:ext cx="146101" cy="206441"/>
                </a:xfrm>
                <a:custGeom>
                  <a:avLst/>
                  <a:gdLst/>
                  <a:ahLst/>
                  <a:cxnLst>
                    <a:cxn ang="0">
                      <a:pos x="wd2" y="hd2"/>
                    </a:cxn>
                    <a:cxn ang="5400000">
                      <a:pos x="wd2" y="hd2"/>
                    </a:cxn>
                    <a:cxn ang="10800000">
                      <a:pos x="wd2" y="hd2"/>
                    </a:cxn>
                    <a:cxn ang="16200000">
                      <a:pos x="wd2" y="hd2"/>
                    </a:cxn>
                  </a:cxnLst>
                  <a:rect l="0" t="0" r="r" b="b"/>
                  <a:pathLst>
                    <a:path w="21600" h="21600" extrusionOk="0">
                      <a:moveTo>
                        <a:pt x="10733" y="0"/>
                      </a:moveTo>
                      <a:cubicBezTo>
                        <a:pt x="4830" y="95"/>
                        <a:pt x="0" y="3505"/>
                        <a:pt x="0" y="7768"/>
                      </a:cubicBezTo>
                      <a:cubicBezTo>
                        <a:pt x="134" y="9284"/>
                        <a:pt x="671" y="10800"/>
                        <a:pt x="1744" y="12032"/>
                      </a:cubicBezTo>
                      <a:cubicBezTo>
                        <a:pt x="10733" y="21600"/>
                        <a:pt x="10733" y="21600"/>
                        <a:pt x="10733" y="21600"/>
                      </a:cubicBezTo>
                      <a:cubicBezTo>
                        <a:pt x="19722" y="12032"/>
                        <a:pt x="19722" y="12032"/>
                        <a:pt x="19722" y="12032"/>
                      </a:cubicBezTo>
                      <a:cubicBezTo>
                        <a:pt x="20929" y="10705"/>
                        <a:pt x="21600" y="9189"/>
                        <a:pt x="21600" y="7674"/>
                      </a:cubicBezTo>
                      <a:cubicBezTo>
                        <a:pt x="21600" y="3411"/>
                        <a:pt x="16770" y="0"/>
                        <a:pt x="10733" y="0"/>
                      </a:cubicBezTo>
                      <a:close/>
                      <a:moveTo>
                        <a:pt x="10733" y="12789"/>
                      </a:moveTo>
                      <a:cubicBezTo>
                        <a:pt x="6842" y="12789"/>
                        <a:pt x="3757" y="10421"/>
                        <a:pt x="3757" y="7674"/>
                      </a:cubicBezTo>
                      <a:cubicBezTo>
                        <a:pt x="3757" y="4926"/>
                        <a:pt x="6842" y="2653"/>
                        <a:pt x="10733" y="2653"/>
                      </a:cubicBezTo>
                      <a:cubicBezTo>
                        <a:pt x="14624" y="2653"/>
                        <a:pt x="17978" y="4926"/>
                        <a:pt x="17978" y="7674"/>
                      </a:cubicBezTo>
                      <a:cubicBezTo>
                        <a:pt x="17978" y="10421"/>
                        <a:pt x="14624" y="12789"/>
                        <a:pt x="10733" y="12789"/>
                      </a:cubicBezTo>
                      <a:close/>
                      <a:moveTo>
                        <a:pt x="13819" y="7674"/>
                      </a:moveTo>
                      <a:cubicBezTo>
                        <a:pt x="13819" y="8905"/>
                        <a:pt x="12477" y="9853"/>
                        <a:pt x="10733" y="9853"/>
                      </a:cubicBezTo>
                      <a:cubicBezTo>
                        <a:pt x="9123" y="9853"/>
                        <a:pt x="7781" y="8905"/>
                        <a:pt x="7781" y="7674"/>
                      </a:cubicBezTo>
                      <a:cubicBezTo>
                        <a:pt x="7781" y="6537"/>
                        <a:pt x="9123" y="5589"/>
                        <a:pt x="10733" y="5589"/>
                      </a:cubicBezTo>
                      <a:cubicBezTo>
                        <a:pt x="12477" y="5589"/>
                        <a:pt x="13819" y="6537"/>
                        <a:pt x="13819" y="7674"/>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87" name="Freeform 17"/>
                <p:cNvSpPr/>
                <p:nvPr/>
              </p:nvSpPr>
              <p:spPr>
                <a:xfrm>
                  <a:off x="73557" y="254916"/>
                  <a:ext cx="180338" cy="15255"/>
                </a:xfrm>
                <a:custGeom>
                  <a:avLst/>
                  <a:gdLst/>
                  <a:ahLst/>
                  <a:cxnLst>
                    <a:cxn ang="0">
                      <a:pos x="wd2" y="hd2"/>
                    </a:cxn>
                    <a:cxn ang="5400000">
                      <a:pos x="wd2" y="hd2"/>
                    </a:cxn>
                    <a:cxn ang="10800000">
                      <a:pos x="wd2" y="hd2"/>
                    </a:cxn>
                    <a:cxn ang="16200000">
                      <a:pos x="wd2" y="hd2"/>
                    </a:cxn>
                  </a:cxnLst>
                  <a:rect l="0" t="0" r="r" b="b"/>
                  <a:pathLst>
                    <a:path w="21600" h="21600" extrusionOk="0">
                      <a:moveTo>
                        <a:pt x="977" y="0"/>
                      </a:moveTo>
                      <a:cubicBezTo>
                        <a:pt x="20515" y="0"/>
                        <a:pt x="20515" y="0"/>
                        <a:pt x="20515" y="0"/>
                      </a:cubicBezTo>
                      <a:cubicBezTo>
                        <a:pt x="21057" y="0"/>
                        <a:pt x="21600" y="3812"/>
                        <a:pt x="21600" y="10165"/>
                      </a:cubicBezTo>
                      <a:cubicBezTo>
                        <a:pt x="21600" y="16518"/>
                        <a:pt x="21057" y="21600"/>
                        <a:pt x="20515" y="21600"/>
                      </a:cubicBezTo>
                      <a:cubicBezTo>
                        <a:pt x="977" y="21600"/>
                        <a:pt x="977" y="21600"/>
                        <a:pt x="977" y="21600"/>
                      </a:cubicBezTo>
                      <a:cubicBezTo>
                        <a:pt x="326" y="21600"/>
                        <a:pt x="0" y="16518"/>
                        <a:pt x="0" y="10165"/>
                      </a:cubicBezTo>
                      <a:cubicBezTo>
                        <a:pt x="0" y="3812"/>
                        <a:pt x="326" y="0"/>
                        <a:pt x="977"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7196" name="Group 120"/>
              <p:cNvGrpSpPr/>
              <p:nvPr/>
            </p:nvGrpSpPr>
            <p:grpSpPr>
              <a:xfrm>
                <a:off x="656941" y="165762"/>
                <a:ext cx="327116" cy="327459"/>
                <a:chOff x="0" y="0"/>
                <a:chExt cx="327115" cy="327457"/>
              </a:xfrm>
            </p:grpSpPr>
            <p:sp>
              <p:nvSpPr>
                <p:cNvPr id="7189" name="Freeform 18"/>
                <p:cNvSpPr/>
                <p:nvPr/>
              </p:nvSpPr>
              <p:spPr>
                <a:xfrm>
                  <a:off x="-1" y="0"/>
                  <a:ext cx="327117" cy="327458"/>
                </a:xfrm>
                <a:custGeom>
                  <a:avLst/>
                  <a:gdLst/>
                  <a:ahLst/>
                  <a:cxnLst>
                    <a:cxn ang="0">
                      <a:pos x="wd2" y="hd2"/>
                    </a:cxn>
                    <a:cxn ang="5400000">
                      <a:pos x="wd2" y="hd2"/>
                    </a:cxn>
                    <a:cxn ang="10800000">
                      <a:pos x="wd2" y="hd2"/>
                    </a:cxn>
                    <a:cxn ang="16200000">
                      <a:pos x="wd2" y="hd2"/>
                    </a:cxn>
                  </a:cxnLst>
                  <a:rect l="0" t="0" r="r" b="b"/>
                  <a:pathLst>
                    <a:path w="21600" h="21600" extrusionOk="0">
                      <a:moveTo>
                        <a:pt x="0" y="10770"/>
                      </a:moveTo>
                      <a:cubicBezTo>
                        <a:pt x="0" y="10770"/>
                        <a:pt x="0" y="10770"/>
                        <a:pt x="0" y="10770"/>
                      </a:cubicBezTo>
                      <a:cubicBezTo>
                        <a:pt x="0" y="4847"/>
                        <a:pt x="4847" y="0"/>
                        <a:pt x="10830" y="0"/>
                      </a:cubicBezTo>
                      <a:cubicBezTo>
                        <a:pt x="16753" y="0"/>
                        <a:pt x="21600" y="4847"/>
                        <a:pt x="21600" y="10770"/>
                      </a:cubicBezTo>
                      <a:cubicBezTo>
                        <a:pt x="21600" y="16753"/>
                        <a:pt x="16753" y="21600"/>
                        <a:pt x="10830" y="21600"/>
                      </a:cubicBezTo>
                      <a:cubicBezTo>
                        <a:pt x="4847" y="21600"/>
                        <a:pt x="0" y="16753"/>
                        <a:pt x="0" y="10770"/>
                      </a:cubicBezTo>
                      <a:close/>
                    </a:path>
                  </a:pathLst>
                </a:custGeom>
                <a:solidFill>
                  <a:srgbClr val="3EB5E6">
                    <a:alpha val="4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90" name="Freeform 19"/>
                <p:cNvSpPr/>
                <p:nvPr/>
              </p:nvSpPr>
              <p:spPr>
                <a:xfrm>
                  <a:off x="39999" y="37288"/>
                  <a:ext cx="248135" cy="247459"/>
                </a:xfrm>
                <a:custGeom>
                  <a:avLst/>
                  <a:gdLst/>
                  <a:ahLst/>
                  <a:cxnLst>
                    <a:cxn ang="0">
                      <a:pos x="wd2" y="hd2"/>
                    </a:cxn>
                    <a:cxn ang="5400000">
                      <a:pos x="wd2" y="hd2"/>
                    </a:cxn>
                    <a:cxn ang="10800000">
                      <a:pos x="wd2" y="hd2"/>
                    </a:cxn>
                    <a:cxn ang="16200000">
                      <a:pos x="wd2" y="hd2"/>
                    </a:cxn>
                  </a:cxnLst>
                  <a:rect l="0" t="0" r="r" b="b"/>
                  <a:pathLst>
                    <a:path w="21600" h="21600" extrusionOk="0">
                      <a:moveTo>
                        <a:pt x="12771" y="10760"/>
                      </a:moveTo>
                      <a:cubicBezTo>
                        <a:pt x="12771" y="9653"/>
                        <a:pt x="11904" y="8703"/>
                        <a:pt x="10800" y="8782"/>
                      </a:cubicBezTo>
                      <a:cubicBezTo>
                        <a:pt x="9696" y="8782"/>
                        <a:pt x="8829" y="9653"/>
                        <a:pt x="8750" y="10760"/>
                      </a:cubicBezTo>
                      <a:cubicBezTo>
                        <a:pt x="8750" y="11868"/>
                        <a:pt x="9696" y="12818"/>
                        <a:pt x="10800" y="12818"/>
                      </a:cubicBezTo>
                      <a:cubicBezTo>
                        <a:pt x="11904" y="12818"/>
                        <a:pt x="12771" y="11868"/>
                        <a:pt x="12771" y="10760"/>
                      </a:cubicBezTo>
                      <a:close/>
                      <a:moveTo>
                        <a:pt x="12377" y="18910"/>
                      </a:moveTo>
                      <a:cubicBezTo>
                        <a:pt x="15451" y="18514"/>
                        <a:pt x="18762" y="15191"/>
                        <a:pt x="18841" y="12422"/>
                      </a:cubicBezTo>
                      <a:cubicBezTo>
                        <a:pt x="17501" y="12422"/>
                        <a:pt x="16161" y="12343"/>
                        <a:pt x="14820" y="12422"/>
                      </a:cubicBezTo>
                      <a:cubicBezTo>
                        <a:pt x="13717" y="12501"/>
                        <a:pt x="12534" y="13609"/>
                        <a:pt x="12455" y="14796"/>
                      </a:cubicBezTo>
                      <a:cubicBezTo>
                        <a:pt x="12377" y="16141"/>
                        <a:pt x="12377" y="17565"/>
                        <a:pt x="12377" y="18910"/>
                      </a:cubicBezTo>
                      <a:close/>
                      <a:moveTo>
                        <a:pt x="9145" y="18910"/>
                      </a:moveTo>
                      <a:cubicBezTo>
                        <a:pt x="9145" y="17644"/>
                        <a:pt x="9223" y="16299"/>
                        <a:pt x="9145" y="15112"/>
                      </a:cubicBezTo>
                      <a:cubicBezTo>
                        <a:pt x="9145" y="13767"/>
                        <a:pt x="8199" y="12501"/>
                        <a:pt x="6858" y="12422"/>
                      </a:cubicBezTo>
                      <a:cubicBezTo>
                        <a:pt x="5518" y="12343"/>
                        <a:pt x="4099" y="12422"/>
                        <a:pt x="2680" y="12422"/>
                      </a:cubicBezTo>
                      <a:cubicBezTo>
                        <a:pt x="3153" y="15508"/>
                        <a:pt x="6070" y="18514"/>
                        <a:pt x="9145" y="18910"/>
                      </a:cubicBezTo>
                      <a:close/>
                      <a:moveTo>
                        <a:pt x="18999" y="9574"/>
                      </a:moveTo>
                      <a:cubicBezTo>
                        <a:pt x="18526" y="6884"/>
                        <a:pt x="17264" y="4905"/>
                        <a:pt x="14978" y="3560"/>
                      </a:cubicBezTo>
                      <a:cubicBezTo>
                        <a:pt x="12061" y="1978"/>
                        <a:pt x="9066" y="2057"/>
                        <a:pt x="6228" y="3877"/>
                      </a:cubicBezTo>
                      <a:cubicBezTo>
                        <a:pt x="4178" y="5143"/>
                        <a:pt x="2996" y="7042"/>
                        <a:pt x="2601" y="9495"/>
                      </a:cubicBezTo>
                      <a:cubicBezTo>
                        <a:pt x="2917" y="9495"/>
                        <a:pt x="3074" y="9574"/>
                        <a:pt x="3232" y="9495"/>
                      </a:cubicBezTo>
                      <a:cubicBezTo>
                        <a:pt x="4809" y="9336"/>
                        <a:pt x="6385" y="8941"/>
                        <a:pt x="7883" y="8229"/>
                      </a:cubicBezTo>
                      <a:cubicBezTo>
                        <a:pt x="8593" y="7912"/>
                        <a:pt x="9381" y="7675"/>
                        <a:pt x="10169" y="7516"/>
                      </a:cubicBezTo>
                      <a:cubicBezTo>
                        <a:pt x="11667" y="7279"/>
                        <a:pt x="13007" y="7833"/>
                        <a:pt x="14347" y="8466"/>
                      </a:cubicBezTo>
                      <a:cubicBezTo>
                        <a:pt x="15766" y="9178"/>
                        <a:pt x="17343" y="9495"/>
                        <a:pt x="18999" y="9574"/>
                      </a:cubicBezTo>
                      <a:close/>
                      <a:moveTo>
                        <a:pt x="0" y="11868"/>
                      </a:moveTo>
                      <a:cubicBezTo>
                        <a:pt x="0" y="11156"/>
                        <a:pt x="0" y="10365"/>
                        <a:pt x="0" y="9653"/>
                      </a:cubicBezTo>
                      <a:cubicBezTo>
                        <a:pt x="79" y="9574"/>
                        <a:pt x="158" y="9495"/>
                        <a:pt x="158" y="9415"/>
                      </a:cubicBezTo>
                      <a:cubicBezTo>
                        <a:pt x="709" y="5143"/>
                        <a:pt x="3863" y="1424"/>
                        <a:pt x="7962" y="396"/>
                      </a:cubicBezTo>
                      <a:cubicBezTo>
                        <a:pt x="8514" y="237"/>
                        <a:pt x="9066" y="79"/>
                        <a:pt x="9696" y="0"/>
                      </a:cubicBezTo>
                      <a:cubicBezTo>
                        <a:pt x="10406" y="0"/>
                        <a:pt x="11194" y="0"/>
                        <a:pt x="11904" y="0"/>
                      </a:cubicBezTo>
                      <a:cubicBezTo>
                        <a:pt x="11982" y="0"/>
                        <a:pt x="12140" y="79"/>
                        <a:pt x="12219" y="79"/>
                      </a:cubicBezTo>
                      <a:cubicBezTo>
                        <a:pt x="16397" y="633"/>
                        <a:pt x="20102" y="3798"/>
                        <a:pt x="21206" y="7912"/>
                      </a:cubicBezTo>
                      <a:cubicBezTo>
                        <a:pt x="21285" y="8466"/>
                        <a:pt x="21442" y="9099"/>
                        <a:pt x="21600" y="9653"/>
                      </a:cubicBezTo>
                      <a:cubicBezTo>
                        <a:pt x="21600" y="10365"/>
                        <a:pt x="21600" y="11156"/>
                        <a:pt x="21600" y="11868"/>
                      </a:cubicBezTo>
                      <a:cubicBezTo>
                        <a:pt x="21521" y="11947"/>
                        <a:pt x="21442" y="12105"/>
                        <a:pt x="21442" y="12185"/>
                      </a:cubicBezTo>
                      <a:cubicBezTo>
                        <a:pt x="20891" y="16457"/>
                        <a:pt x="17816" y="20097"/>
                        <a:pt x="13638" y="21204"/>
                      </a:cubicBezTo>
                      <a:cubicBezTo>
                        <a:pt x="13086" y="21284"/>
                        <a:pt x="12534" y="21442"/>
                        <a:pt x="11904" y="21600"/>
                      </a:cubicBezTo>
                      <a:cubicBezTo>
                        <a:pt x="11194" y="21600"/>
                        <a:pt x="10406" y="21600"/>
                        <a:pt x="9696" y="21600"/>
                      </a:cubicBezTo>
                      <a:cubicBezTo>
                        <a:pt x="9539" y="21521"/>
                        <a:pt x="9539" y="21442"/>
                        <a:pt x="9381" y="21442"/>
                      </a:cubicBezTo>
                      <a:cubicBezTo>
                        <a:pt x="5203" y="20967"/>
                        <a:pt x="1498" y="17802"/>
                        <a:pt x="394" y="13609"/>
                      </a:cubicBezTo>
                      <a:cubicBezTo>
                        <a:pt x="315" y="13055"/>
                        <a:pt x="158" y="12501"/>
                        <a:pt x="0" y="1186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91" name="Rectangle 20"/>
                <p:cNvSpPr/>
                <p:nvPr/>
              </p:nvSpPr>
              <p:spPr>
                <a:xfrm>
                  <a:off x="48135" y="123390"/>
                  <a:ext cx="228134" cy="60679"/>
                </a:xfrm>
                <a:prstGeom prst="rect">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92" name="Freeform 21"/>
                <p:cNvSpPr/>
                <p:nvPr/>
              </p:nvSpPr>
              <p:spPr>
                <a:xfrm>
                  <a:off x="96270" y="135932"/>
                  <a:ext cx="31526" cy="35594"/>
                </a:xfrm>
                <a:custGeom>
                  <a:avLst/>
                  <a:gdLst/>
                  <a:ahLst/>
                  <a:cxnLst>
                    <a:cxn ang="0">
                      <a:pos x="wd2" y="hd2"/>
                    </a:cxn>
                    <a:cxn ang="5400000">
                      <a:pos x="wd2" y="hd2"/>
                    </a:cxn>
                    <a:cxn ang="10800000">
                      <a:pos x="wd2" y="hd2"/>
                    </a:cxn>
                    <a:cxn ang="16200000">
                      <a:pos x="wd2" y="hd2"/>
                    </a:cxn>
                  </a:cxnLst>
                  <a:rect l="0" t="0" r="r" b="b"/>
                  <a:pathLst>
                    <a:path w="21600" h="21600" extrusionOk="0">
                      <a:moveTo>
                        <a:pt x="7432" y="12754"/>
                      </a:moveTo>
                      <a:lnTo>
                        <a:pt x="14865" y="12754"/>
                      </a:lnTo>
                      <a:lnTo>
                        <a:pt x="11148" y="3497"/>
                      </a:lnTo>
                      <a:lnTo>
                        <a:pt x="7432" y="12754"/>
                      </a:lnTo>
                      <a:close/>
                      <a:moveTo>
                        <a:pt x="16026" y="15017"/>
                      </a:moveTo>
                      <a:lnTo>
                        <a:pt x="6039" y="15017"/>
                      </a:lnTo>
                      <a:lnTo>
                        <a:pt x="3019" y="21600"/>
                      </a:lnTo>
                      <a:lnTo>
                        <a:pt x="0" y="21600"/>
                      </a:lnTo>
                      <a:lnTo>
                        <a:pt x="9290" y="0"/>
                      </a:lnTo>
                      <a:lnTo>
                        <a:pt x="12310" y="0"/>
                      </a:lnTo>
                      <a:lnTo>
                        <a:pt x="21600" y="21600"/>
                      </a:lnTo>
                      <a:lnTo>
                        <a:pt x="18581" y="21600"/>
                      </a:lnTo>
                      <a:lnTo>
                        <a:pt x="16026" y="15017"/>
                      </a:ln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93" name="Freeform 22"/>
                <p:cNvSpPr/>
                <p:nvPr/>
              </p:nvSpPr>
              <p:spPr>
                <a:xfrm>
                  <a:off x="132202" y="135932"/>
                  <a:ext cx="27458" cy="3559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200" y="21600"/>
                        <a:pt x="5040" y="21046"/>
                        <a:pt x="2880" y="19385"/>
                      </a:cubicBezTo>
                      <a:cubicBezTo>
                        <a:pt x="720" y="18277"/>
                        <a:pt x="0" y="16062"/>
                        <a:pt x="0" y="12738"/>
                      </a:cubicBezTo>
                      <a:cubicBezTo>
                        <a:pt x="0" y="0"/>
                        <a:pt x="0" y="0"/>
                        <a:pt x="0" y="0"/>
                      </a:cubicBezTo>
                      <a:cubicBezTo>
                        <a:pt x="2880" y="0"/>
                        <a:pt x="2880" y="0"/>
                        <a:pt x="2880" y="0"/>
                      </a:cubicBezTo>
                      <a:cubicBezTo>
                        <a:pt x="2880" y="12738"/>
                        <a:pt x="2880" y="12738"/>
                        <a:pt x="2880" y="12738"/>
                      </a:cubicBezTo>
                      <a:cubicBezTo>
                        <a:pt x="2880" y="14954"/>
                        <a:pt x="4320" y="16615"/>
                        <a:pt x="5040" y="17723"/>
                      </a:cubicBezTo>
                      <a:cubicBezTo>
                        <a:pt x="6480" y="18831"/>
                        <a:pt x="8640" y="19385"/>
                        <a:pt x="10800" y="19385"/>
                      </a:cubicBezTo>
                      <a:cubicBezTo>
                        <a:pt x="12960" y="19385"/>
                        <a:pt x="14400" y="18831"/>
                        <a:pt x="15840" y="17723"/>
                      </a:cubicBezTo>
                      <a:cubicBezTo>
                        <a:pt x="17280" y="16615"/>
                        <a:pt x="18000" y="14954"/>
                        <a:pt x="18000" y="12738"/>
                      </a:cubicBezTo>
                      <a:cubicBezTo>
                        <a:pt x="18000" y="0"/>
                        <a:pt x="18000" y="0"/>
                        <a:pt x="18000" y="0"/>
                      </a:cubicBezTo>
                      <a:cubicBezTo>
                        <a:pt x="21600" y="0"/>
                        <a:pt x="21600" y="0"/>
                        <a:pt x="21600" y="0"/>
                      </a:cubicBezTo>
                      <a:cubicBezTo>
                        <a:pt x="21600" y="12738"/>
                        <a:pt x="21600" y="12738"/>
                        <a:pt x="21600" y="12738"/>
                      </a:cubicBezTo>
                      <a:cubicBezTo>
                        <a:pt x="21600" y="16062"/>
                        <a:pt x="20160" y="18277"/>
                        <a:pt x="18720" y="19385"/>
                      </a:cubicBezTo>
                      <a:cubicBezTo>
                        <a:pt x="16560" y="21046"/>
                        <a:pt x="13680" y="21600"/>
                        <a:pt x="10800" y="21600"/>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94" name="Freeform 23"/>
                <p:cNvSpPr/>
                <p:nvPr/>
              </p:nvSpPr>
              <p:spPr>
                <a:xfrm>
                  <a:off x="165083" y="135932"/>
                  <a:ext cx="28814" cy="355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263"/>
                      </a:lnTo>
                      <a:lnTo>
                        <a:pt x="12198" y="2263"/>
                      </a:lnTo>
                      <a:lnTo>
                        <a:pt x="12198" y="21600"/>
                      </a:lnTo>
                      <a:lnTo>
                        <a:pt x="8640" y="21600"/>
                      </a:lnTo>
                      <a:lnTo>
                        <a:pt x="8640" y="2263"/>
                      </a:lnTo>
                      <a:lnTo>
                        <a:pt x="0" y="2263"/>
                      </a:lnTo>
                      <a:lnTo>
                        <a:pt x="0" y="0"/>
                      </a:ln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95" name="Freeform 24"/>
                <p:cNvSpPr/>
                <p:nvPr/>
              </p:nvSpPr>
              <p:spPr>
                <a:xfrm>
                  <a:off x="195930" y="135254"/>
                  <a:ext cx="31526" cy="36272"/>
                </a:xfrm>
                <a:custGeom>
                  <a:avLst/>
                  <a:gdLst/>
                  <a:ahLst/>
                  <a:cxnLst>
                    <a:cxn ang="0">
                      <a:pos x="wd2" y="hd2"/>
                    </a:cxn>
                    <a:cxn ang="5400000">
                      <a:pos x="wd2" y="hd2"/>
                    </a:cxn>
                    <a:cxn ang="10800000">
                      <a:pos x="wd2" y="hd2"/>
                    </a:cxn>
                    <a:cxn ang="16200000">
                      <a:pos x="wd2" y="hd2"/>
                    </a:cxn>
                  </a:cxnLst>
                  <a:rect l="0" t="0" r="r" b="b"/>
                  <a:pathLst>
                    <a:path w="21600" h="21600" extrusionOk="0">
                      <a:moveTo>
                        <a:pt x="18514" y="10800"/>
                      </a:moveTo>
                      <a:cubicBezTo>
                        <a:pt x="18514" y="8640"/>
                        <a:pt x="17897" y="6480"/>
                        <a:pt x="16663" y="4860"/>
                      </a:cubicBezTo>
                      <a:cubicBezTo>
                        <a:pt x="14811" y="3240"/>
                        <a:pt x="12960" y="2700"/>
                        <a:pt x="10491" y="2700"/>
                      </a:cubicBezTo>
                      <a:cubicBezTo>
                        <a:pt x="8640" y="2700"/>
                        <a:pt x="6789" y="3240"/>
                        <a:pt x="5554" y="4860"/>
                      </a:cubicBezTo>
                      <a:cubicBezTo>
                        <a:pt x="3703" y="6480"/>
                        <a:pt x="3086" y="8640"/>
                        <a:pt x="3086" y="10800"/>
                      </a:cubicBezTo>
                      <a:cubicBezTo>
                        <a:pt x="3086" y="13500"/>
                        <a:pt x="3703" y="15120"/>
                        <a:pt x="5554" y="16740"/>
                      </a:cubicBezTo>
                      <a:cubicBezTo>
                        <a:pt x="6789" y="18360"/>
                        <a:pt x="8640" y="19440"/>
                        <a:pt x="10491" y="19440"/>
                      </a:cubicBezTo>
                      <a:cubicBezTo>
                        <a:pt x="12960" y="19440"/>
                        <a:pt x="14811" y="18360"/>
                        <a:pt x="16663" y="16740"/>
                      </a:cubicBezTo>
                      <a:cubicBezTo>
                        <a:pt x="17897" y="15120"/>
                        <a:pt x="18514" y="13500"/>
                        <a:pt x="18514" y="10800"/>
                      </a:cubicBezTo>
                      <a:close/>
                      <a:moveTo>
                        <a:pt x="21600" y="10800"/>
                      </a:moveTo>
                      <a:cubicBezTo>
                        <a:pt x="21600" y="14040"/>
                        <a:pt x="20983" y="16740"/>
                        <a:pt x="18514" y="18900"/>
                      </a:cubicBezTo>
                      <a:cubicBezTo>
                        <a:pt x="16663" y="20520"/>
                        <a:pt x="14194" y="21600"/>
                        <a:pt x="10491" y="21600"/>
                      </a:cubicBezTo>
                      <a:cubicBezTo>
                        <a:pt x="7406" y="21600"/>
                        <a:pt x="4937" y="20520"/>
                        <a:pt x="3086" y="18900"/>
                      </a:cubicBezTo>
                      <a:cubicBezTo>
                        <a:pt x="1234" y="16740"/>
                        <a:pt x="0" y="14040"/>
                        <a:pt x="0" y="10800"/>
                      </a:cubicBezTo>
                      <a:cubicBezTo>
                        <a:pt x="0" y="7560"/>
                        <a:pt x="1234" y="5400"/>
                        <a:pt x="3086" y="3240"/>
                      </a:cubicBezTo>
                      <a:cubicBezTo>
                        <a:pt x="4937" y="1080"/>
                        <a:pt x="7406" y="0"/>
                        <a:pt x="10491" y="0"/>
                      </a:cubicBezTo>
                      <a:cubicBezTo>
                        <a:pt x="14194" y="0"/>
                        <a:pt x="16663" y="1080"/>
                        <a:pt x="18514" y="3240"/>
                      </a:cubicBezTo>
                      <a:cubicBezTo>
                        <a:pt x="20983" y="5400"/>
                        <a:pt x="21600" y="7560"/>
                        <a:pt x="21600" y="10800"/>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grpSp>
      <p:sp>
        <p:nvSpPr>
          <p:cNvPr id="7199" name="Rectangle 133"/>
          <p:cNvSpPr txBox="1"/>
          <p:nvPr/>
        </p:nvSpPr>
        <p:spPr>
          <a:xfrm>
            <a:off x="3348120" y="3227821"/>
            <a:ext cx="2609686" cy="6140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行车意图/</a:t>
            </a:r>
            <a:b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b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轨迹共享</a:t>
            </a:r>
          </a:p>
        </p:txBody>
      </p:sp>
      <p:sp>
        <p:nvSpPr>
          <p:cNvPr id="7200" name="Straight Connector 134"/>
          <p:cNvSpPr/>
          <p:nvPr/>
        </p:nvSpPr>
        <p:spPr>
          <a:xfrm>
            <a:off x="4204906" y="4094734"/>
            <a:ext cx="896113" cy="1"/>
          </a:xfrm>
          <a:prstGeom prst="line">
            <a:avLst/>
          </a:prstGeom>
          <a:ln w="57150" cap="rnd">
            <a:solidFill>
              <a:srgbClr val="5EBFB8"/>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201" name="Rectangle 135"/>
          <p:cNvSpPr txBox="1"/>
          <p:nvPr/>
        </p:nvSpPr>
        <p:spPr>
          <a:xfrm>
            <a:off x="3707977" y="4255609"/>
            <a:ext cx="1699887" cy="7867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lnSpc>
                <a:spcPct val="94000"/>
              </a:lnSpc>
              <a:defRPr sz="1600">
                <a:solidFill>
                  <a:srgbClr val="808080"/>
                </a:solidFill>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高通量和低延迟特性保障计划行驶轨迹快速共享</a:t>
            </a:r>
          </a:p>
        </p:txBody>
      </p:sp>
      <p:grpSp>
        <p:nvGrpSpPr>
          <p:cNvPr id="7219" name="Group 136"/>
          <p:cNvGrpSpPr/>
          <p:nvPr/>
        </p:nvGrpSpPr>
        <p:grpSpPr>
          <a:xfrm>
            <a:off x="4310060" y="1988536"/>
            <a:ext cx="733099" cy="1097281"/>
            <a:chOff x="0" y="0"/>
            <a:chExt cx="733098" cy="1097280"/>
          </a:xfrm>
        </p:grpSpPr>
        <p:sp>
          <p:nvSpPr>
            <p:cNvPr id="7202" name="Freeform 5"/>
            <p:cNvSpPr/>
            <p:nvPr/>
          </p:nvSpPr>
          <p:spPr>
            <a:xfrm>
              <a:off x="22656" y="617451"/>
              <a:ext cx="687788" cy="479830"/>
            </a:xfrm>
            <a:custGeom>
              <a:avLst/>
              <a:gdLst/>
              <a:ahLst/>
              <a:cxnLst>
                <a:cxn ang="0">
                  <a:pos x="wd2" y="hd2"/>
                </a:cxn>
                <a:cxn ang="5400000">
                  <a:pos x="wd2" y="hd2"/>
                </a:cxn>
                <a:cxn ang="10800000">
                  <a:pos x="wd2" y="hd2"/>
                </a:cxn>
                <a:cxn ang="16200000">
                  <a:pos x="wd2" y="hd2"/>
                </a:cxn>
              </a:cxnLst>
              <a:rect l="0" t="0" r="r" b="b"/>
              <a:pathLst>
                <a:path w="21600" h="21600" extrusionOk="0">
                  <a:moveTo>
                    <a:pt x="21600" y="9275"/>
                  </a:moveTo>
                  <a:cubicBezTo>
                    <a:pt x="21600" y="6549"/>
                    <a:pt x="19440" y="5125"/>
                    <a:pt x="19440" y="5125"/>
                  </a:cubicBezTo>
                  <a:cubicBezTo>
                    <a:pt x="19440" y="5125"/>
                    <a:pt x="19440" y="5125"/>
                    <a:pt x="19440" y="5125"/>
                  </a:cubicBezTo>
                  <a:cubicBezTo>
                    <a:pt x="19440" y="5125"/>
                    <a:pt x="17536" y="0"/>
                    <a:pt x="15831" y="0"/>
                  </a:cubicBezTo>
                  <a:cubicBezTo>
                    <a:pt x="5769" y="0"/>
                    <a:pt x="5769" y="0"/>
                    <a:pt x="5769" y="0"/>
                  </a:cubicBezTo>
                  <a:cubicBezTo>
                    <a:pt x="4064" y="0"/>
                    <a:pt x="2160" y="5125"/>
                    <a:pt x="2160" y="5125"/>
                  </a:cubicBezTo>
                  <a:cubicBezTo>
                    <a:pt x="2160" y="5125"/>
                    <a:pt x="0" y="6549"/>
                    <a:pt x="0" y="9275"/>
                  </a:cubicBezTo>
                  <a:cubicBezTo>
                    <a:pt x="0" y="11959"/>
                    <a:pt x="0" y="20583"/>
                    <a:pt x="0" y="20583"/>
                  </a:cubicBezTo>
                  <a:cubicBezTo>
                    <a:pt x="0" y="21153"/>
                    <a:pt x="313" y="21600"/>
                    <a:pt x="711" y="21600"/>
                  </a:cubicBezTo>
                  <a:cubicBezTo>
                    <a:pt x="2871" y="21600"/>
                    <a:pt x="2871" y="21600"/>
                    <a:pt x="2871" y="21600"/>
                  </a:cubicBezTo>
                  <a:cubicBezTo>
                    <a:pt x="3268" y="21600"/>
                    <a:pt x="3609" y="21153"/>
                    <a:pt x="3609" y="20583"/>
                  </a:cubicBezTo>
                  <a:cubicBezTo>
                    <a:pt x="3609" y="18631"/>
                    <a:pt x="3609" y="18631"/>
                    <a:pt x="3609" y="18631"/>
                  </a:cubicBezTo>
                  <a:cubicBezTo>
                    <a:pt x="3609" y="18631"/>
                    <a:pt x="7134" y="19159"/>
                    <a:pt x="10800" y="19159"/>
                  </a:cubicBezTo>
                  <a:cubicBezTo>
                    <a:pt x="14466" y="19159"/>
                    <a:pt x="17962" y="18671"/>
                    <a:pt x="17991" y="18631"/>
                  </a:cubicBezTo>
                  <a:cubicBezTo>
                    <a:pt x="17991" y="20583"/>
                    <a:pt x="17991" y="20583"/>
                    <a:pt x="17991" y="20583"/>
                  </a:cubicBezTo>
                  <a:cubicBezTo>
                    <a:pt x="17991" y="21153"/>
                    <a:pt x="18332" y="21600"/>
                    <a:pt x="18729" y="21600"/>
                  </a:cubicBezTo>
                  <a:cubicBezTo>
                    <a:pt x="20889" y="21600"/>
                    <a:pt x="20889" y="21600"/>
                    <a:pt x="20889" y="21600"/>
                  </a:cubicBezTo>
                  <a:cubicBezTo>
                    <a:pt x="21287" y="21600"/>
                    <a:pt x="21600" y="21153"/>
                    <a:pt x="21600" y="20583"/>
                  </a:cubicBezTo>
                  <a:cubicBezTo>
                    <a:pt x="21600" y="20583"/>
                    <a:pt x="21600" y="11959"/>
                    <a:pt x="21600" y="927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03" name="Freeform 6"/>
            <p:cNvSpPr/>
            <p:nvPr/>
          </p:nvSpPr>
          <p:spPr>
            <a:xfrm>
              <a:off x="-1" y="687109"/>
              <a:ext cx="68644" cy="44298"/>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495" y="21600"/>
                  </a:cubicBezTo>
                  <a:cubicBezTo>
                    <a:pt x="6821" y="21600"/>
                    <a:pt x="6821" y="21600"/>
                    <a:pt x="6821" y="21600"/>
                  </a:cubicBezTo>
                  <a:cubicBezTo>
                    <a:pt x="3126" y="21600"/>
                    <a:pt x="0" y="16751"/>
                    <a:pt x="0" y="11020"/>
                  </a:cubicBezTo>
                  <a:cubicBezTo>
                    <a:pt x="0" y="11020"/>
                    <a:pt x="0" y="11020"/>
                    <a:pt x="0" y="11020"/>
                  </a:cubicBezTo>
                  <a:cubicBezTo>
                    <a:pt x="0" y="4849"/>
                    <a:pt x="3126" y="0"/>
                    <a:pt x="6821" y="0"/>
                  </a:cubicBezTo>
                  <a:cubicBezTo>
                    <a:pt x="14495" y="0"/>
                    <a:pt x="14495" y="0"/>
                    <a:pt x="14495"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04" name="Freeform 7"/>
            <p:cNvSpPr/>
            <p:nvPr/>
          </p:nvSpPr>
          <p:spPr>
            <a:xfrm>
              <a:off x="664116" y="687109"/>
              <a:ext cx="68983" cy="44298"/>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779" y="21600"/>
                  </a:cubicBezTo>
                  <a:cubicBezTo>
                    <a:pt x="7105" y="21600"/>
                    <a:pt x="7105" y="21600"/>
                    <a:pt x="7105" y="21600"/>
                  </a:cubicBezTo>
                  <a:cubicBezTo>
                    <a:pt x="3126" y="21600"/>
                    <a:pt x="0" y="16751"/>
                    <a:pt x="0" y="11020"/>
                  </a:cubicBezTo>
                  <a:cubicBezTo>
                    <a:pt x="0" y="11020"/>
                    <a:pt x="0" y="11020"/>
                    <a:pt x="0" y="11020"/>
                  </a:cubicBezTo>
                  <a:cubicBezTo>
                    <a:pt x="0" y="4849"/>
                    <a:pt x="3126" y="0"/>
                    <a:pt x="7105" y="0"/>
                  </a:cubicBezTo>
                  <a:cubicBezTo>
                    <a:pt x="14779" y="0"/>
                    <a:pt x="14779" y="0"/>
                    <a:pt x="14779"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05" name="Oval 8"/>
            <p:cNvSpPr/>
            <p:nvPr/>
          </p:nvSpPr>
          <p:spPr>
            <a:xfrm>
              <a:off x="68642" y="800051"/>
              <a:ext cx="91301" cy="9197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206" name="Freeform 9"/>
            <p:cNvSpPr/>
            <p:nvPr/>
          </p:nvSpPr>
          <p:spPr>
            <a:xfrm>
              <a:off x="103134" y="640108"/>
              <a:ext cx="526492" cy="114632"/>
            </a:xfrm>
            <a:custGeom>
              <a:avLst/>
              <a:gdLst/>
              <a:ahLst/>
              <a:cxnLst>
                <a:cxn ang="0">
                  <a:pos x="wd2" y="hd2"/>
                </a:cxn>
                <a:cxn ang="5400000">
                  <a:pos x="wd2" y="hd2"/>
                </a:cxn>
                <a:cxn ang="10800000">
                  <a:pos x="wd2" y="hd2"/>
                </a:cxn>
                <a:cxn ang="16200000">
                  <a:pos x="wd2" y="hd2"/>
                </a:cxn>
              </a:cxnLst>
              <a:rect l="0" t="0" r="r" b="b"/>
              <a:pathLst>
                <a:path w="21600" h="21600" extrusionOk="0">
                  <a:moveTo>
                    <a:pt x="10800" y="19219"/>
                  </a:moveTo>
                  <a:cubicBezTo>
                    <a:pt x="4120" y="19219"/>
                    <a:pt x="0" y="21600"/>
                    <a:pt x="0" y="21600"/>
                  </a:cubicBezTo>
                  <a:cubicBezTo>
                    <a:pt x="0" y="21600"/>
                    <a:pt x="2487" y="0"/>
                    <a:pt x="4676" y="0"/>
                  </a:cubicBezTo>
                  <a:cubicBezTo>
                    <a:pt x="16924" y="0"/>
                    <a:pt x="16924" y="0"/>
                    <a:pt x="16924" y="0"/>
                  </a:cubicBezTo>
                  <a:cubicBezTo>
                    <a:pt x="19113" y="0"/>
                    <a:pt x="21600" y="21600"/>
                    <a:pt x="21600" y="21600"/>
                  </a:cubicBezTo>
                  <a:cubicBezTo>
                    <a:pt x="21600" y="21600"/>
                    <a:pt x="17480" y="19219"/>
                    <a:pt x="10800" y="19219"/>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207" name="Oval 10"/>
            <p:cNvSpPr/>
            <p:nvPr/>
          </p:nvSpPr>
          <p:spPr>
            <a:xfrm>
              <a:off x="572816" y="800051"/>
              <a:ext cx="91301" cy="9197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208" name="Freeform 11"/>
            <p:cNvSpPr/>
            <p:nvPr/>
          </p:nvSpPr>
          <p:spPr>
            <a:xfrm>
              <a:off x="33475" y="-1"/>
              <a:ext cx="666146" cy="417611"/>
            </a:xfrm>
            <a:custGeom>
              <a:avLst/>
              <a:gdLst/>
              <a:ahLst/>
              <a:cxnLst>
                <a:cxn ang="0">
                  <a:pos x="wd2" y="hd2"/>
                </a:cxn>
                <a:cxn ang="5400000">
                  <a:pos x="wd2" y="hd2"/>
                </a:cxn>
                <a:cxn ang="10800000">
                  <a:pos x="wd2" y="hd2"/>
                </a:cxn>
                <a:cxn ang="16200000">
                  <a:pos x="wd2" y="hd2"/>
                </a:cxn>
              </a:cxnLst>
              <a:rect l="0" t="0" r="r" b="b"/>
              <a:pathLst>
                <a:path w="21600" h="21600" extrusionOk="0">
                  <a:moveTo>
                    <a:pt x="17609" y="7948"/>
                  </a:moveTo>
                  <a:cubicBezTo>
                    <a:pt x="17667" y="7481"/>
                    <a:pt x="17697" y="7013"/>
                    <a:pt x="17697" y="6545"/>
                  </a:cubicBezTo>
                  <a:cubicBezTo>
                    <a:pt x="17697" y="2945"/>
                    <a:pt x="15848" y="0"/>
                    <a:pt x="13588" y="0"/>
                  </a:cubicBezTo>
                  <a:cubicBezTo>
                    <a:pt x="11915" y="0"/>
                    <a:pt x="10477" y="1590"/>
                    <a:pt x="9832" y="3881"/>
                  </a:cubicBezTo>
                  <a:cubicBezTo>
                    <a:pt x="9421" y="3553"/>
                    <a:pt x="8980" y="3413"/>
                    <a:pt x="8511" y="3413"/>
                  </a:cubicBezTo>
                  <a:cubicBezTo>
                    <a:pt x="6926" y="3413"/>
                    <a:pt x="5605" y="5423"/>
                    <a:pt x="5517" y="7901"/>
                  </a:cubicBezTo>
                  <a:cubicBezTo>
                    <a:pt x="4285" y="7901"/>
                    <a:pt x="4285" y="7901"/>
                    <a:pt x="4285" y="7901"/>
                  </a:cubicBezTo>
                  <a:cubicBezTo>
                    <a:pt x="1937" y="7901"/>
                    <a:pt x="0" y="10987"/>
                    <a:pt x="0" y="14727"/>
                  </a:cubicBezTo>
                  <a:cubicBezTo>
                    <a:pt x="0" y="18514"/>
                    <a:pt x="1937" y="21600"/>
                    <a:pt x="4285" y="21600"/>
                  </a:cubicBezTo>
                  <a:cubicBezTo>
                    <a:pt x="5283" y="21600"/>
                    <a:pt x="17315" y="21600"/>
                    <a:pt x="17315" y="21600"/>
                  </a:cubicBezTo>
                  <a:cubicBezTo>
                    <a:pt x="19663" y="21600"/>
                    <a:pt x="21600" y="18514"/>
                    <a:pt x="21600" y="14727"/>
                  </a:cubicBezTo>
                  <a:cubicBezTo>
                    <a:pt x="21600" y="11127"/>
                    <a:pt x="19839" y="8182"/>
                    <a:pt x="17609" y="794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09" name="Freeform 12"/>
            <p:cNvSpPr/>
            <p:nvPr/>
          </p:nvSpPr>
          <p:spPr>
            <a:xfrm>
              <a:off x="483208" y="424710"/>
              <a:ext cx="234335" cy="23501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18"/>
                    <a:pt x="4837" y="0"/>
                    <a:pt x="10758" y="0"/>
                  </a:cubicBezTo>
                  <a:cubicBezTo>
                    <a:pt x="16763" y="0"/>
                    <a:pt x="21600" y="4818"/>
                    <a:pt x="21600" y="10800"/>
                  </a:cubicBezTo>
                  <a:cubicBezTo>
                    <a:pt x="21600" y="10800"/>
                    <a:pt x="21600" y="10800"/>
                    <a:pt x="21600" y="10800"/>
                  </a:cubicBezTo>
                  <a:cubicBezTo>
                    <a:pt x="21600" y="16698"/>
                    <a:pt x="16763" y="21600"/>
                    <a:pt x="10758" y="21600"/>
                  </a:cubicBezTo>
                  <a:cubicBezTo>
                    <a:pt x="10758" y="21600"/>
                    <a:pt x="10758" y="21600"/>
                    <a:pt x="10758" y="21600"/>
                  </a:cubicBezTo>
                  <a:cubicBezTo>
                    <a:pt x="4837" y="21600"/>
                    <a:pt x="0" y="16698"/>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0" name="Freeform 13"/>
            <p:cNvSpPr/>
            <p:nvPr/>
          </p:nvSpPr>
          <p:spPr>
            <a:xfrm>
              <a:off x="645179" y="477121"/>
              <a:ext cx="25362" cy="126805"/>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cubicBezTo>
                    <a:pt x="6943" y="0"/>
                    <a:pt x="6943" y="0"/>
                    <a:pt x="6943" y="0"/>
                  </a:cubicBezTo>
                  <a:cubicBezTo>
                    <a:pt x="3086" y="0"/>
                    <a:pt x="0" y="617"/>
                    <a:pt x="0" y="1389"/>
                  </a:cubicBezTo>
                  <a:cubicBezTo>
                    <a:pt x="0" y="20211"/>
                    <a:pt x="0" y="20211"/>
                    <a:pt x="0" y="20211"/>
                  </a:cubicBezTo>
                  <a:cubicBezTo>
                    <a:pt x="0" y="20983"/>
                    <a:pt x="3086" y="21600"/>
                    <a:pt x="6943" y="21600"/>
                  </a:cubicBezTo>
                  <a:cubicBezTo>
                    <a:pt x="14657" y="21600"/>
                    <a:pt x="14657" y="21600"/>
                    <a:pt x="14657" y="21600"/>
                  </a:cubicBezTo>
                  <a:cubicBezTo>
                    <a:pt x="18514" y="21600"/>
                    <a:pt x="21600" y="20983"/>
                    <a:pt x="21600" y="20211"/>
                  </a:cubicBezTo>
                  <a:cubicBezTo>
                    <a:pt x="21600" y="1389"/>
                    <a:pt x="21600" y="1389"/>
                    <a:pt x="21600" y="1389"/>
                  </a:cubicBezTo>
                  <a:cubicBezTo>
                    <a:pt x="21600" y="617"/>
                    <a:pt x="18514" y="0"/>
                    <a:pt x="13886"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1" name="Freeform 14"/>
            <p:cNvSpPr/>
            <p:nvPr/>
          </p:nvSpPr>
          <p:spPr>
            <a:xfrm>
              <a:off x="606294" y="507217"/>
              <a:ext cx="25362" cy="96710"/>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807"/>
                    <a:pt x="0" y="1817"/>
                  </a:cubicBezTo>
                  <a:cubicBezTo>
                    <a:pt x="0" y="19783"/>
                    <a:pt x="0" y="19783"/>
                    <a:pt x="0" y="19783"/>
                  </a:cubicBezTo>
                  <a:cubicBezTo>
                    <a:pt x="0" y="20793"/>
                    <a:pt x="3086" y="21600"/>
                    <a:pt x="6943" y="21600"/>
                  </a:cubicBezTo>
                  <a:cubicBezTo>
                    <a:pt x="14657" y="21600"/>
                    <a:pt x="14657" y="21600"/>
                    <a:pt x="14657" y="21600"/>
                  </a:cubicBezTo>
                  <a:cubicBezTo>
                    <a:pt x="18514" y="21600"/>
                    <a:pt x="21600" y="20793"/>
                    <a:pt x="21600" y="19783"/>
                  </a:cubicBezTo>
                  <a:cubicBezTo>
                    <a:pt x="21600" y="1817"/>
                    <a:pt x="21600" y="1817"/>
                    <a:pt x="21600" y="1817"/>
                  </a:cubicBezTo>
                  <a:cubicBezTo>
                    <a:pt x="21600" y="807"/>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2" name="Freeform 15"/>
            <p:cNvSpPr/>
            <p:nvPr/>
          </p:nvSpPr>
          <p:spPr>
            <a:xfrm>
              <a:off x="568083" y="540694"/>
              <a:ext cx="25362" cy="63234"/>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1234"/>
                    <a:pt x="0" y="2777"/>
                  </a:cubicBezTo>
                  <a:cubicBezTo>
                    <a:pt x="0" y="18823"/>
                    <a:pt x="0" y="18823"/>
                    <a:pt x="0" y="18823"/>
                  </a:cubicBezTo>
                  <a:cubicBezTo>
                    <a:pt x="0" y="20366"/>
                    <a:pt x="3086" y="21600"/>
                    <a:pt x="6943" y="21600"/>
                  </a:cubicBezTo>
                  <a:cubicBezTo>
                    <a:pt x="14657" y="21600"/>
                    <a:pt x="14657" y="21600"/>
                    <a:pt x="14657" y="21600"/>
                  </a:cubicBezTo>
                  <a:cubicBezTo>
                    <a:pt x="18514" y="21600"/>
                    <a:pt x="21600" y="20366"/>
                    <a:pt x="21600" y="18823"/>
                  </a:cubicBezTo>
                  <a:cubicBezTo>
                    <a:pt x="21600" y="2777"/>
                    <a:pt x="21600" y="2777"/>
                    <a:pt x="21600" y="2777"/>
                  </a:cubicBezTo>
                  <a:cubicBezTo>
                    <a:pt x="21600" y="1234"/>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3" name="Freeform 16"/>
            <p:cNvSpPr/>
            <p:nvPr/>
          </p:nvSpPr>
          <p:spPr>
            <a:xfrm>
              <a:off x="530210" y="570450"/>
              <a:ext cx="25362" cy="33477"/>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2335"/>
                    <a:pt x="0" y="5254"/>
                  </a:cubicBezTo>
                  <a:cubicBezTo>
                    <a:pt x="0" y="16346"/>
                    <a:pt x="0" y="16346"/>
                    <a:pt x="0" y="16346"/>
                  </a:cubicBezTo>
                  <a:cubicBezTo>
                    <a:pt x="0" y="19265"/>
                    <a:pt x="3086" y="21600"/>
                    <a:pt x="6943" y="21600"/>
                  </a:cubicBezTo>
                  <a:cubicBezTo>
                    <a:pt x="14657" y="21600"/>
                    <a:pt x="14657" y="21600"/>
                    <a:pt x="14657" y="21600"/>
                  </a:cubicBezTo>
                  <a:cubicBezTo>
                    <a:pt x="18514" y="21600"/>
                    <a:pt x="21600" y="19265"/>
                    <a:pt x="21600" y="16346"/>
                  </a:cubicBezTo>
                  <a:cubicBezTo>
                    <a:pt x="21600" y="5254"/>
                    <a:pt x="21600" y="5254"/>
                    <a:pt x="21600" y="5254"/>
                  </a:cubicBezTo>
                  <a:cubicBezTo>
                    <a:pt x="21600" y="2335"/>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4" name="Freeform 17"/>
            <p:cNvSpPr/>
            <p:nvPr/>
          </p:nvSpPr>
          <p:spPr>
            <a:xfrm>
              <a:off x="15216" y="426739"/>
              <a:ext cx="232645" cy="23298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791" y="0"/>
                    <a:pt x="10758" y="0"/>
                  </a:cubicBezTo>
                  <a:cubicBezTo>
                    <a:pt x="16725" y="0"/>
                    <a:pt x="21600" y="4856"/>
                    <a:pt x="21600" y="10800"/>
                  </a:cubicBezTo>
                  <a:cubicBezTo>
                    <a:pt x="21600" y="10800"/>
                    <a:pt x="21600" y="10800"/>
                    <a:pt x="21600" y="10800"/>
                  </a:cubicBezTo>
                  <a:cubicBezTo>
                    <a:pt x="21600" y="16744"/>
                    <a:pt x="16725" y="21600"/>
                    <a:pt x="10758" y="21600"/>
                  </a:cubicBezTo>
                  <a:cubicBezTo>
                    <a:pt x="10758" y="21600"/>
                    <a:pt x="10758" y="21600"/>
                    <a:pt x="10758" y="21600"/>
                  </a:cubicBezTo>
                  <a:cubicBezTo>
                    <a:pt x="4791" y="21600"/>
                    <a:pt x="0" y="16744"/>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5" name="Freeform 18"/>
            <p:cNvSpPr/>
            <p:nvPr/>
          </p:nvSpPr>
          <p:spPr>
            <a:xfrm>
              <a:off x="251579" y="322589"/>
              <a:ext cx="233322" cy="233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856" y="0"/>
                    <a:pt x="10800" y="0"/>
                  </a:cubicBezTo>
                  <a:cubicBezTo>
                    <a:pt x="16744" y="0"/>
                    <a:pt x="21600" y="4856"/>
                    <a:pt x="21600" y="10800"/>
                  </a:cubicBezTo>
                  <a:cubicBezTo>
                    <a:pt x="21600" y="10800"/>
                    <a:pt x="21600" y="10800"/>
                    <a:pt x="21600" y="10800"/>
                  </a:cubicBezTo>
                  <a:cubicBezTo>
                    <a:pt x="21600" y="16744"/>
                    <a:pt x="16744" y="21600"/>
                    <a:pt x="10800" y="21600"/>
                  </a:cubicBezTo>
                  <a:cubicBezTo>
                    <a:pt x="10800" y="21600"/>
                    <a:pt x="10800" y="21600"/>
                    <a:pt x="10800" y="21600"/>
                  </a:cubicBezTo>
                  <a:cubicBezTo>
                    <a:pt x="4856" y="21600"/>
                    <a:pt x="0" y="16744"/>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6" name="Freeform 19"/>
            <p:cNvSpPr/>
            <p:nvPr/>
          </p:nvSpPr>
          <p:spPr>
            <a:xfrm>
              <a:off x="79463" y="453790"/>
              <a:ext cx="104150" cy="147432"/>
            </a:xfrm>
            <a:custGeom>
              <a:avLst/>
              <a:gdLst/>
              <a:ahLst/>
              <a:cxnLst>
                <a:cxn ang="0">
                  <a:pos x="wd2" y="hd2"/>
                </a:cxn>
                <a:cxn ang="5400000">
                  <a:pos x="wd2" y="hd2"/>
                </a:cxn>
                <a:cxn ang="10800000">
                  <a:pos x="wd2" y="hd2"/>
                </a:cxn>
                <a:cxn ang="16200000">
                  <a:pos x="wd2" y="hd2"/>
                </a:cxn>
              </a:cxnLst>
              <a:rect l="0" t="0" r="r" b="b"/>
              <a:pathLst>
                <a:path w="21600" h="21600" extrusionOk="0">
                  <a:moveTo>
                    <a:pt x="10706" y="0"/>
                  </a:moveTo>
                  <a:cubicBezTo>
                    <a:pt x="4883" y="0"/>
                    <a:pt x="0" y="3445"/>
                    <a:pt x="0" y="7686"/>
                  </a:cubicBezTo>
                  <a:cubicBezTo>
                    <a:pt x="0" y="9276"/>
                    <a:pt x="751" y="10734"/>
                    <a:pt x="1690" y="11926"/>
                  </a:cubicBezTo>
                  <a:cubicBezTo>
                    <a:pt x="1690" y="11926"/>
                    <a:pt x="1690" y="11926"/>
                    <a:pt x="1690" y="11926"/>
                  </a:cubicBezTo>
                  <a:cubicBezTo>
                    <a:pt x="10706" y="21600"/>
                    <a:pt x="10706" y="21600"/>
                    <a:pt x="10706" y="21600"/>
                  </a:cubicBezTo>
                  <a:cubicBezTo>
                    <a:pt x="19722" y="11926"/>
                    <a:pt x="19722" y="11926"/>
                    <a:pt x="19722" y="11926"/>
                  </a:cubicBezTo>
                  <a:cubicBezTo>
                    <a:pt x="21037" y="10734"/>
                    <a:pt x="21600" y="9144"/>
                    <a:pt x="21600" y="7686"/>
                  </a:cubicBezTo>
                  <a:cubicBezTo>
                    <a:pt x="21600" y="3445"/>
                    <a:pt x="16717" y="0"/>
                    <a:pt x="10706" y="0"/>
                  </a:cubicBezTo>
                  <a:close/>
                  <a:moveTo>
                    <a:pt x="10706" y="12721"/>
                  </a:moveTo>
                  <a:cubicBezTo>
                    <a:pt x="6950" y="12721"/>
                    <a:pt x="3757" y="10469"/>
                    <a:pt x="3757" y="7686"/>
                  </a:cubicBezTo>
                  <a:cubicBezTo>
                    <a:pt x="3757" y="4903"/>
                    <a:pt x="6950" y="2650"/>
                    <a:pt x="10706" y="2650"/>
                  </a:cubicBezTo>
                  <a:cubicBezTo>
                    <a:pt x="14650" y="2650"/>
                    <a:pt x="17843" y="4903"/>
                    <a:pt x="17843" y="7686"/>
                  </a:cubicBezTo>
                  <a:cubicBezTo>
                    <a:pt x="17843" y="10469"/>
                    <a:pt x="14650" y="12721"/>
                    <a:pt x="10706" y="12721"/>
                  </a:cubicBezTo>
                  <a:close/>
                  <a:moveTo>
                    <a:pt x="13711" y="7686"/>
                  </a:moveTo>
                  <a:cubicBezTo>
                    <a:pt x="13711" y="8879"/>
                    <a:pt x="12397" y="9806"/>
                    <a:pt x="10706" y="9806"/>
                  </a:cubicBezTo>
                  <a:cubicBezTo>
                    <a:pt x="9203" y="9806"/>
                    <a:pt x="7889" y="8879"/>
                    <a:pt x="7889" y="7686"/>
                  </a:cubicBezTo>
                  <a:cubicBezTo>
                    <a:pt x="7889" y="6493"/>
                    <a:pt x="9203" y="5566"/>
                    <a:pt x="10706" y="5566"/>
                  </a:cubicBezTo>
                  <a:cubicBezTo>
                    <a:pt x="12397" y="5566"/>
                    <a:pt x="13711" y="6493"/>
                    <a:pt x="13711" y="768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7" name="Freeform 20"/>
            <p:cNvSpPr/>
            <p:nvPr/>
          </p:nvSpPr>
          <p:spPr>
            <a:xfrm>
              <a:off x="66952" y="606875"/>
              <a:ext cx="128496" cy="12701"/>
            </a:xfrm>
            <a:custGeom>
              <a:avLst/>
              <a:gdLst/>
              <a:ahLst/>
              <a:cxnLst>
                <a:cxn ang="0">
                  <a:pos x="wd2" y="hd2"/>
                </a:cxn>
                <a:cxn ang="5400000">
                  <a:pos x="wd2" y="hd2"/>
                </a:cxn>
                <a:cxn ang="10800000">
                  <a:pos x="wd2" y="hd2"/>
                </a:cxn>
                <a:cxn ang="16200000">
                  <a:pos x="wd2" y="hd2"/>
                </a:cxn>
              </a:cxnLst>
              <a:rect l="0" t="0" r="r" b="b"/>
              <a:pathLst>
                <a:path w="21600" h="21600" extrusionOk="0">
                  <a:moveTo>
                    <a:pt x="1065" y="0"/>
                  </a:moveTo>
                  <a:cubicBezTo>
                    <a:pt x="20687" y="0"/>
                    <a:pt x="20687" y="0"/>
                    <a:pt x="20687" y="0"/>
                  </a:cubicBezTo>
                  <a:cubicBezTo>
                    <a:pt x="21144" y="0"/>
                    <a:pt x="21600" y="4985"/>
                    <a:pt x="21600" y="11631"/>
                  </a:cubicBezTo>
                  <a:cubicBezTo>
                    <a:pt x="21600" y="11631"/>
                    <a:pt x="21600" y="11631"/>
                    <a:pt x="21600" y="11631"/>
                  </a:cubicBezTo>
                  <a:cubicBezTo>
                    <a:pt x="21600" y="16615"/>
                    <a:pt x="21144" y="21600"/>
                    <a:pt x="20687" y="21600"/>
                  </a:cubicBezTo>
                  <a:cubicBezTo>
                    <a:pt x="1065" y="21600"/>
                    <a:pt x="1065" y="21600"/>
                    <a:pt x="1065" y="21600"/>
                  </a:cubicBezTo>
                  <a:cubicBezTo>
                    <a:pt x="456" y="21600"/>
                    <a:pt x="0" y="16615"/>
                    <a:pt x="0" y="11631"/>
                  </a:cubicBezTo>
                  <a:cubicBezTo>
                    <a:pt x="0" y="11631"/>
                    <a:pt x="0" y="11631"/>
                    <a:pt x="0" y="11631"/>
                  </a:cubicBezTo>
                  <a:cubicBezTo>
                    <a:pt x="0" y="4985"/>
                    <a:pt x="456" y="0"/>
                    <a:pt x="1065"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8" name="Freeform 21"/>
            <p:cNvSpPr/>
            <p:nvPr/>
          </p:nvSpPr>
          <p:spPr>
            <a:xfrm>
              <a:off x="292467" y="363816"/>
              <a:ext cx="151545" cy="151207"/>
            </a:xfrm>
            <a:custGeom>
              <a:avLst/>
              <a:gdLst/>
              <a:ahLst/>
              <a:cxnLst>
                <a:cxn ang="0">
                  <a:pos x="wd2" y="hd2"/>
                </a:cxn>
                <a:cxn ang="5400000">
                  <a:pos x="wd2" y="hd2"/>
                </a:cxn>
                <a:cxn ang="10800000">
                  <a:pos x="wd2" y="hd2"/>
                </a:cxn>
                <a:cxn ang="16200000">
                  <a:pos x="wd2" y="hd2"/>
                </a:cxn>
              </a:cxnLst>
              <a:rect l="0" t="0" r="r" b="b"/>
              <a:pathLst>
                <a:path w="21512" h="21512" extrusionOk="0">
                  <a:moveTo>
                    <a:pt x="21427" y="10499"/>
                  </a:moveTo>
                  <a:cubicBezTo>
                    <a:pt x="17570" y="6642"/>
                    <a:pt x="17570" y="6642"/>
                    <a:pt x="17570" y="6642"/>
                  </a:cubicBezTo>
                  <a:cubicBezTo>
                    <a:pt x="17185" y="6256"/>
                    <a:pt x="16670" y="6513"/>
                    <a:pt x="16670" y="7027"/>
                  </a:cubicBezTo>
                  <a:cubicBezTo>
                    <a:pt x="16670" y="9085"/>
                    <a:pt x="16670" y="9085"/>
                    <a:pt x="16670" y="9085"/>
                  </a:cubicBezTo>
                  <a:cubicBezTo>
                    <a:pt x="12427" y="9085"/>
                    <a:pt x="12427" y="9085"/>
                    <a:pt x="12427" y="9085"/>
                  </a:cubicBezTo>
                  <a:cubicBezTo>
                    <a:pt x="12427" y="4842"/>
                    <a:pt x="12427" y="4842"/>
                    <a:pt x="12427" y="4842"/>
                  </a:cubicBezTo>
                  <a:cubicBezTo>
                    <a:pt x="14485" y="4842"/>
                    <a:pt x="14485" y="4842"/>
                    <a:pt x="14485" y="4842"/>
                  </a:cubicBezTo>
                  <a:cubicBezTo>
                    <a:pt x="14999" y="4842"/>
                    <a:pt x="15256" y="4327"/>
                    <a:pt x="14870" y="3942"/>
                  </a:cubicBezTo>
                  <a:cubicBezTo>
                    <a:pt x="11270" y="213"/>
                    <a:pt x="11270" y="213"/>
                    <a:pt x="11270" y="213"/>
                  </a:cubicBezTo>
                  <a:cubicBezTo>
                    <a:pt x="11013" y="-44"/>
                    <a:pt x="10627" y="-44"/>
                    <a:pt x="10499" y="85"/>
                  </a:cubicBezTo>
                  <a:cubicBezTo>
                    <a:pt x="6642" y="3942"/>
                    <a:pt x="6642" y="3942"/>
                    <a:pt x="6642" y="3942"/>
                  </a:cubicBezTo>
                  <a:cubicBezTo>
                    <a:pt x="6256" y="4327"/>
                    <a:pt x="6513" y="4842"/>
                    <a:pt x="7027" y="4842"/>
                  </a:cubicBezTo>
                  <a:cubicBezTo>
                    <a:pt x="9085" y="4842"/>
                    <a:pt x="9085" y="4842"/>
                    <a:pt x="9085" y="4842"/>
                  </a:cubicBezTo>
                  <a:cubicBezTo>
                    <a:pt x="9085" y="9085"/>
                    <a:pt x="9085" y="9085"/>
                    <a:pt x="9085" y="9085"/>
                  </a:cubicBezTo>
                  <a:cubicBezTo>
                    <a:pt x="4842" y="9085"/>
                    <a:pt x="4842" y="9085"/>
                    <a:pt x="4842" y="9085"/>
                  </a:cubicBezTo>
                  <a:cubicBezTo>
                    <a:pt x="4842" y="7027"/>
                    <a:pt x="4842" y="7027"/>
                    <a:pt x="4842" y="7027"/>
                  </a:cubicBezTo>
                  <a:cubicBezTo>
                    <a:pt x="4842" y="6513"/>
                    <a:pt x="4327" y="6256"/>
                    <a:pt x="3942" y="6642"/>
                  </a:cubicBezTo>
                  <a:cubicBezTo>
                    <a:pt x="213" y="10242"/>
                    <a:pt x="213" y="10242"/>
                    <a:pt x="213" y="10242"/>
                  </a:cubicBezTo>
                  <a:cubicBezTo>
                    <a:pt x="-44" y="10499"/>
                    <a:pt x="-44" y="10885"/>
                    <a:pt x="85" y="11013"/>
                  </a:cubicBezTo>
                  <a:cubicBezTo>
                    <a:pt x="3942" y="14870"/>
                    <a:pt x="3942" y="14870"/>
                    <a:pt x="3942" y="14870"/>
                  </a:cubicBezTo>
                  <a:cubicBezTo>
                    <a:pt x="4327" y="15256"/>
                    <a:pt x="4842" y="14999"/>
                    <a:pt x="4842" y="14485"/>
                  </a:cubicBezTo>
                  <a:cubicBezTo>
                    <a:pt x="4842" y="12427"/>
                    <a:pt x="4842" y="12427"/>
                    <a:pt x="4842" y="12427"/>
                  </a:cubicBezTo>
                  <a:cubicBezTo>
                    <a:pt x="9085" y="12427"/>
                    <a:pt x="9085" y="12427"/>
                    <a:pt x="9085" y="12427"/>
                  </a:cubicBezTo>
                  <a:cubicBezTo>
                    <a:pt x="9085" y="16670"/>
                    <a:pt x="9085" y="16670"/>
                    <a:pt x="9085" y="16670"/>
                  </a:cubicBezTo>
                  <a:cubicBezTo>
                    <a:pt x="7027" y="16670"/>
                    <a:pt x="7027" y="16670"/>
                    <a:pt x="7027" y="16670"/>
                  </a:cubicBezTo>
                  <a:cubicBezTo>
                    <a:pt x="6513" y="16670"/>
                    <a:pt x="6256" y="17185"/>
                    <a:pt x="6642" y="17570"/>
                  </a:cubicBezTo>
                  <a:cubicBezTo>
                    <a:pt x="10242" y="21299"/>
                    <a:pt x="10242" y="21299"/>
                    <a:pt x="10242" y="21299"/>
                  </a:cubicBezTo>
                  <a:cubicBezTo>
                    <a:pt x="10499" y="21556"/>
                    <a:pt x="10885" y="21556"/>
                    <a:pt x="11013" y="21427"/>
                  </a:cubicBezTo>
                  <a:cubicBezTo>
                    <a:pt x="14870" y="17570"/>
                    <a:pt x="14870" y="17570"/>
                    <a:pt x="14870" y="17570"/>
                  </a:cubicBezTo>
                  <a:cubicBezTo>
                    <a:pt x="15256" y="17185"/>
                    <a:pt x="14999" y="16670"/>
                    <a:pt x="14485" y="16670"/>
                  </a:cubicBezTo>
                  <a:cubicBezTo>
                    <a:pt x="12427" y="16670"/>
                    <a:pt x="12427" y="16670"/>
                    <a:pt x="12427" y="16670"/>
                  </a:cubicBezTo>
                  <a:cubicBezTo>
                    <a:pt x="12427" y="12427"/>
                    <a:pt x="12427" y="12427"/>
                    <a:pt x="12427" y="12427"/>
                  </a:cubicBezTo>
                  <a:cubicBezTo>
                    <a:pt x="16670" y="12427"/>
                    <a:pt x="16670" y="12427"/>
                    <a:pt x="16670" y="12427"/>
                  </a:cubicBezTo>
                  <a:cubicBezTo>
                    <a:pt x="16670" y="14485"/>
                    <a:pt x="16670" y="14485"/>
                    <a:pt x="16670" y="14485"/>
                  </a:cubicBezTo>
                  <a:cubicBezTo>
                    <a:pt x="16670" y="14999"/>
                    <a:pt x="17185" y="15256"/>
                    <a:pt x="17570" y="14870"/>
                  </a:cubicBezTo>
                  <a:cubicBezTo>
                    <a:pt x="21299" y="11270"/>
                    <a:pt x="21299" y="11270"/>
                    <a:pt x="21299" y="11270"/>
                  </a:cubicBezTo>
                  <a:cubicBezTo>
                    <a:pt x="21556" y="11013"/>
                    <a:pt x="21556" y="10627"/>
                    <a:pt x="21427" y="1049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7220" name="Rectangle 86"/>
          <p:cNvSpPr txBox="1"/>
          <p:nvPr/>
        </p:nvSpPr>
        <p:spPr>
          <a:xfrm>
            <a:off x="-65406" y="6169661"/>
            <a:ext cx="11966578" cy="358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95000"/>
              </a:lnSpc>
              <a:defRPr>
                <a:solidFill>
                  <a:srgbClr val="FFFFFF">
                    <a:alpha val="85000"/>
                  </a:srgbClr>
                </a:solidFill>
              </a:defRPr>
            </a:lvl1pPr>
          </a:lstStyle>
          <a:p>
            <a:pPr marL="0" marR="0" lvl="0" indent="0" algn="ctr" defTabSz="914400" rtl="0" eaLnBrk="1" fontAlgn="auto" latinLnBrk="0" hangingPunct="0">
              <a:lnSpc>
                <a:spcPct val="95000"/>
              </a:lnSpc>
              <a:spcBef>
                <a:spcPts val="0"/>
              </a:spcBef>
              <a:spcAft>
                <a:spcPts val="0"/>
              </a:spcAft>
              <a:buClrTx/>
              <a:buSzTx/>
              <a:buFontTx/>
              <a:buNone/>
              <a:tabLst/>
              <a:defRPr/>
            </a:pPr>
            <a:r>
              <a:rPr kumimoji="0" sz="1800" b="0" i="0" u="none" strike="noStrike" kern="0" cap="none" spc="0" normalizeH="0" baseline="0" noProof="0">
                <a:ln>
                  <a:noFill/>
                </a:ln>
                <a:solidFill>
                  <a:srgbClr val="FFFFFF">
                    <a:alpha val="85000"/>
                  </a:srgbClr>
                </a:solidFill>
                <a:effectLst/>
                <a:uLnTx/>
                <a:uFillTx/>
                <a:latin typeface="FZLanTingHeiS-R-GB" charset="-122"/>
                <a:ea typeface="FZLanTingHeiS-R-GB" charset="-122"/>
                <a:cs typeface="FZLanTingHeiS-R-GB" charset="-122"/>
                <a:sym typeface="Microsoft Sans Serif"/>
              </a:rPr>
              <a:t>宽带运营商支持   |   高通信通量   |   极低延迟   |   极高可靠性   |   极强安全性</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4494-5608-45A0-9E22-8CE20B667F0E}"/>
              </a:ext>
            </a:extLst>
          </p:cNvPr>
          <p:cNvSpPr>
            <a:spLocks noGrp="1"/>
          </p:cNvSpPr>
          <p:nvPr>
            <p:ph type="title"/>
          </p:nvPr>
        </p:nvSpPr>
        <p:spPr/>
        <p:txBody>
          <a:bodyPr/>
          <a:lstStyle/>
          <a:p>
            <a:r>
              <a:rPr lang="zh-CN" altLang="en-US" dirty="0"/>
              <a:t>目录</a:t>
            </a:r>
            <a:endParaRPr lang="en-US" dirty="0"/>
          </a:p>
        </p:txBody>
      </p:sp>
      <p:sp>
        <p:nvSpPr>
          <p:cNvPr id="3" name="Content Placeholder 2">
            <a:extLst>
              <a:ext uri="{FF2B5EF4-FFF2-40B4-BE49-F238E27FC236}">
                <a16:creationId xmlns:a16="http://schemas.microsoft.com/office/drawing/2014/main" id="{4CB4DF67-47DD-4CD8-9722-15294F0366AC}"/>
              </a:ext>
            </a:extLst>
          </p:cNvPr>
          <p:cNvSpPr>
            <a:spLocks noGrp="1"/>
          </p:cNvSpPr>
          <p:nvPr>
            <p:ph idx="1"/>
          </p:nvPr>
        </p:nvSpPr>
        <p:spPr/>
        <p:txBody>
          <a:bodyPr/>
          <a:lstStyle/>
          <a:p>
            <a:r>
              <a:rPr lang="en-US" altLang="zh-CN" sz="2800" dirty="0">
                <a:latin typeface="微软雅黑"/>
                <a:ea typeface="微软雅黑"/>
              </a:rPr>
              <a:t>C-V2X </a:t>
            </a:r>
            <a:r>
              <a:rPr lang="zh-CN" altLang="en-US" sz="2800" dirty="0">
                <a:latin typeface="微软雅黑"/>
                <a:ea typeface="微软雅黑"/>
              </a:rPr>
              <a:t>技术现状</a:t>
            </a:r>
            <a:endParaRPr lang="en-US" altLang="zh-CN" sz="2800" dirty="0">
              <a:latin typeface="微软雅黑"/>
              <a:ea typeface="微软雅黑"/>
            </a:endParaRPr>
          </a:p>
          <a:p>
            <a:r>
              <a:rPr lang="en-US" altLang="zh-CN" sz="2800" dirty="0">
                <a:latin typeface="微软雅黑"/>
                <a:ea typeface="微软雅黑"/>
              </a:rPr>
              <a:t>V2X SOTIF</a:t>
            </a:r>
            <a:r>
              <a:rPr lang="zh-CN" altLang="en-US" sz="2800" dirty="0">
                <a:latin typeface="微软雅黑"/>
                <a:ea typeface="微软雅黑"/>
              </a:rPr>
              <a:t>相关思考</a:t>
            </a:r>
            <a:endParaRPr lang="en-US" altLang="zh-CN" sz="2800" dirty="0">
              <a:latin typeface="微软雅黑"/>
              <a:ea typeface="微软雅黑"/>
            </a:endParaRPr>
          </a:p>
          <a:p>
            <a:r>
              <a:rPr lang="en-US" altLang="zh-CN" sz="2800" dirty="0">
                <a:latin typeface="微软雅黑"/>
                <a:ea typeface="微软雅黑"/>
              </a:rPr>
              <a:t>V2X SOTIF</a:t>
            </a:r>
            <a:r>
              <a:rPr lang="zh-CN" altLang="en-US" sz="2800" dirty="0">
                <a:latin typeface="微软雅黑"/>
                <a:ea typeface="微软雅黑"/>
              </a:rPr>
              <a:t>用例分析</a:t>
            </a:r>
            <a:endParaRPr lang="en-US" altLang="zh-CN" sz="2800" dirty="0">
              <a:latin typeface="微软雅黑"/>
              <a:ea typeface="微软雅黑"/>
            </a:endParaRPr>
          </a:p>
          <a:p>
            <a:endParaRPr lang="en-US" dirty="0"/>
          </a:p>
        </p:txBody>
      </p:sp>
    </p:spTree>
    <p:extLst>
      <p:ext uri="{BB962C8B-B14F-4D97-AF65-F5344CB8AC3E}">
        <p14:creationId xmlns:p14="http://schemas.microsoft.com/office/powerpoint/2010/main" val="3224204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DBAE2-70A5-4DC9-93B6-7F34FC0C0F2C}"/>
              </a:ext>
            </a:extLst>
          </p:cNvPr>
          <p:cNvSpPr>
            <a:spLocks noGrp="1"/>
          </p:cNvSpPr>
          <p:nvPr>
            <p:ph type="title"/>
          </p:nvPr>
        </p:nvSpPr>
        <p:spPr/>
        <p:txBody>
          <a:bodyPr/>
          <a:lstStyle/>
          <a:p>
            <a:r>
              <a:rPr lang="en-US" dirty="0"/>
              <a:t>ISO/DIS 21448</a:t>
            </a:r>
          </a:p>
        </p:txBody>
      </p:sp>
      <p:sp>
        <p:nvSpPr>
          <p:cNvPr id="3" name="Text Placeholder 2">
            <a:extLst>
              <a:ext uri="{FF2B5EF4-FFF2-40B4-BE49-F238E27FC236}">
                <a16:creationId xmlns:a16="http://schemas.microsoft.com/office/drawing/2014/main" id="{AE1A3D2A-A04C-4558-A3E6-99C617530592}"/>
              </a:ext>
            </a:extLst>
          </p:cNvPr>
          <p:cNvSpPr>
            <a:spLocks noGrp="1"/>
          </p:cNvSpPr>
          <p:nvPr>
            <p:ph type="body" sz="quarter" idx="1"/>
          </p:nvPr>
        </p:nvSpPr>
        <p:spPr/>
        <p:txBody>
          <a:bodyPr/>
          <a:lstStyle/>
          <a:p>
            <a:r>
              <a:rPr lang="en-US" altLang="zh-CN" dirty="0"/>
              <a:t>V2X SOTIF implementation</a:t>
            </a:r>
            <a:endParaRPr lang="en-US" dirty="0"/>
          </a:p>
          <a:p>
            <a:endParaRPr lang="en-US" dirty="0"/>
          </a:p>
        </p:txBody>
      </p:sp>
      <p:sp>
        <p:nvSpPr>
          <p:cNvPr id="4" name="Text Placeholder 2">
            <a:extLst>
              <a:ext uri="{FF2B5EF4-FFF2-40B4-BE49-F238E27FC236}">
                <a16:creationId xmlns:a16="http://schemas.microsoft.com/office/drawing/2014/main" id="{19D19EB0-7EB4-4E13-AB07-0042AB53201F}"/>
              </a:ext>
            </a:extLst>
          </p:cNvPr>
          <p:cNvSpPr txBox="1">
            <a:spLocks/>
          </p:cNvSpPr>
          <p:nvPr/>
        </p:nvSpPr>
        <p:spPr>
          <a:xfrm>
            <a:off x="6193841" y="1713450"/>
            <a:ext cx="5488572" cy="4635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marL="0" marR="0" indent="0" algn="l" defTabSz="914400" rtl="0" latinLnBrk="0">
              <a:lnSpc>
                <a:spcPct val="83000"/>
              </a:lnSpc>
              <a:spcBef>
                <a:spcPts val="1800"/>
              </a:spcBef>
              <a:spcAft>
                <a:spcPts val="0"/>
              </a:spcAft>
              <a:buClrTx/>
              <a:buSzTx/>
              <a:buFontTx/>
              <a:buNone/>
              <a:tabLst/>
              <a:defRPr sz="2400" b="0" i="0" u="none" strike="noStrike" cap="none" spc="0" baseline="0">
                <a:ln>
                  <a:noFill/>
                </a:ln>
                <a:solidFill>
                  <a:srgbClr val="5EBFB8"/>
                </a:solidFill>
                <a:uFillTx/>
                <a:latin typeface="+mn-lt"/>
                <a:ea typeface="+mn-ea"/>
                <a:cs typeface="+mn-cs"/>
                <a:sym typeface="Microsoft Sans Serif"/>
              </a:defRPr>
            </a:lvl1pPr>
            <a:lvl2pPr marL="0" marR="0" indent="457200" algn="l" defTabSz="914400" rtl="0" latinLnBrk="0">
              <a:lnSpc>
                <a:spcPct val="83000"/>
              </a:lnSpc>
              <a:spcBef>
                <a:spcPts val="1800"/>
              </a:spcBef>
              <a:spcAft>
                <a:spcPts val="0"/>
              </a:spcAft>
              <a:buClrTx/>
              <a:buSzTx/>
              <a:buFontTx/>
              <a:buNone/>
              <a:tabLst/>
              <a:defRPr sz="2400" b="0" i="0" u="none" strike="noStrike" cap="none" spc="0" baseline="0">
                <a:ln>
                  <a:noFill/>
                </a:ln>
                <a:solidFill>
                  <a:srgbClr val="5EBFB8"/>
                </a:solidFill>
                <a:uFillTx/>
                <a:latin typeface="+mn-lt"/>
                <a:ea typeface="+mn-ea"/>
                <a:cs typeface="+mn-cs"/>
                <a:sym typeface="Microsoft Sans Serif"/>
              </a:defRPr>
            </a:lvl2pPr>
            <a:lvl3pPr marL="0" marR="0" indent="914400" algn="l" defTabSz="914400" rtl="0" latinLnBrk="0">
              <a:lnSpc>
                <a:spcPct val="83000"/>
              </a:lnSpc>
              <a:spcBef>
                <a:spcPts val="1800"/>
              </a:spcBef>
              <a:spcAft>
                <a:spcPts val="0"/>
              </a:spcAft>
              <a:buClrTx/>
              <a:buSzTx/>
              <a:buFontTx/>
              <a:buNone/>
              <a:tabLst/>
              <a:defRPr sz="2400" b="0" i="0" u="none" strike="noStrike" cap="none" spc="0" baseline="0">
                <a:ln>
                  <a:noFill/>
                </a:ln>
                <a:solidFill>
                  <a:srgbClr val="5EBFB8"/>
                </a:solidFill>
                <a:uFillTx/>
                <a:latin typeface="+mn-lt"/>
                <a:ea typeface="+mn-ea"/>
                <a:cs typeface="+mn-cs"/>
                <a:sym typeface="Microsoft Sans Serif"/>
              </a:defRPr>
            </a:lvl3pPr>
            <a:lvl4pPr marL="0" marR="0" indent="1371600" algn="l" defTabSz="914400" rtl="0" latinLnBrk="0">
              <a:lnSpc>
                <a:spcPct val="83000"/>
              </a:lnSpc>
              <a:spcBef>
                <a:spcPts val="1800"/>
              </a:spcBef>
              <a:spcAft>
                <a:spcPts val="0"/>
              </a:spcAft>
              <a:buClrTx/>
              <a:buSzTx/>
              <a:buFontTx/>
              <a:buNone/>
              <a:tabLst/>
              <a:defRPr sz="2400" b="0" i="0" u="none" strike="noStrike" cap="none" spc="0" baseline="0">
                <a:ln>
                  <a:noFill/>
                </a:ln>
                <a:solidFill>
                  <a:srgbClr val="5EBFB8"/>
                </a:solidFill>
                <a:uFillTx/>
                <a:latin typeface="+mn-lt"/>
                <a:ea typeface="+mn-ea"/>
                <a:cs typeface="+mn-cs"/>
                <a:sym typeface="Microsoft Sans Serif"/>
              </a:defRPr>
            </a:lvl4pPr>
            <a:lvl5pPr marL="0" marR="0" indent="1828800" algn="l" defTabSz="914400" rtl="0" latinLnBrk="0">
              <a:lnSpc>
                <a:spcPct val="83000"/>
              </a:lnSpc>
              <a:spcBef>
                <a:spcPts val="1800"/>
              </a:spcBef>
              <a:spcAft>
                <a:spcPts val="0"/>
              </a:spcAft>
              <a:buClrTx/>
              <a:buSzTx/>
              <a:buFontTx/>
              <a:buNone/>
              <a:tabLst/>
              <a:defRPr sz="2400" b="0" i="0" u="none" strike="noStrike" cap="none" spc="0" baseline="0">
                <a:ln>
                  <a:noFill/>
                </a:ln>
                <a:solidFill>
                  <a:srgbClr val="5EBFB8"/>
                </a:solidFill>
                <a:uFillTx/>
                <a:latin typeface="+mn-lt"/>
                <a:ea typeface="+mn-ea"/>
                <a:cs typeface="+mn-cs"/>
                <a:sym typeface="Microsoft Sans Serif"/>
              </a:defRPr>
            </a:lvl5pPr>
            <a:lvl6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6pPr>
            <a:lvl7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7pPr>
            <a:lvl8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8pPr>
            <a:lvl9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9pPr>
          </a:lstStyle>
          <a:p>
            <a:pPr marL="285750" marR="0" lvl="0" indent="-285750" algn="l" defTabSz="914400" rtl="0" eaLnBrk="1" fontAlgn="auto" latinLnBrk="0" hangingPunct="1">
              <a:lnSpc>
                <a:spcPct val="83000"/>
              </a:lnSpc>
              <a:spcBef>
                <a:spcPts val="18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808080"/>
                </a:solidFill>
                <a:effectLst/>
                <a:uLnTx/>
                <a:uFillTx/>
                <a:latin typeface="Microsoft Sans Serif"/>
                <a:ea typeface="Microsoft Sans Serif"/>
                <a:cs typeface="Microsoft Sans Serif"/>
                <a:sym typeface="Microsoft Sans Serif"/>
              </a:rPr>
              <a:t>V2X SOTIF concerns mainly relate to the V2X message being incorrect due to a V2X limitation</a:t>
            </a:r>
          </a:p>
          <a:p>
            <a:pPr marL="680508" marR="0" lvl="4" indent="-285750" algn="l" defTabSz="914400" rtl="0" eaLnBrk="1" fontAlgn="auto" latinLnBrk="0" hangingPunct="1">
              <a:lnSpc>
                <a:spcPct val="83000"/>
              </a:lnSpc>
              <a:spcBef>
                <a:spcPts val="18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808080"/>
                </a:solidFill>
                <a:effectLst/>
                <a:uLnTx/>
                <a:uFillTx/>
                <a:latin typeface="Microsoft Sans Serif"/>
                <a:ea typeface="Microsoft Sans Serif"/>
                <a:cs typeface="Microsoft Sans Serif"/>
                <a:sym typeface="Microsoft Sans Serif"/>
              </a:rPr>
              <a:t>Inaccurate</a:t>
            </a:r>
          </a:p>
          <a:p>
            <a:pPr marL="680508" marR="0" lvl="4" indent="-285750" algn="l" defTabSz="914400" rtl="0" eaLnBrk="1" fontAlgn="auto" latinLnBrk="0" hangingPunct="1">
              <a:lnSpc>
                <a:spcPct val="83000"/>
              </a:lnSpc>
              <a:spcBef>
                <a:spcPts val="18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808080"/>
                </a:solidFill>
                <a:effectLst/>
                <a:uLnTx/>
                <a:uFillTx/>
                <a:latin typeface="Microsoft Sans Serif"/>
                <a:ea typeface="Microsoft Sans Serif"/>
                <a:cs typeface="Microsoft Sans Serif"/>
                <a:sym typeface="Microsoft Sans Serif"/>
              </a:rPr>
              <a:t>Out of date</a:t>
            </a:r>
          </a:p>
          <a:p>
            <a:pPr marL="285750" marR="0" lvl="0" indent="-285750" algn="l" defTabSz="914400" rtl="0" eaLnBrk="1" fontAlgn="auto" latinLnBrk="0" hangingPunct="1">
              <a:lnSpc>
                <a:spcPct val="83000"/>
              </a:lnSpc>
              <a:spcBef>
                <a:spcPts val="18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808080"/>
                </a:solidFill>
                <a:effectLst/>
                <a:uLnTx/>
                <a:uFillTx/>
                <a:latin typeface="Microsoft Sans Serif"/>
                <a:ea typeface="Microsoft Sans Serif"/>
                <a:cs typeface="Microsoft Sans Serif"/>
                <a:sym typeface="Microsoft Sans Serif"/>
              </a:rPr>
              <a:t>Issues can be detected via comparisons between the V2X message and the ego‑vehicle perception to judge the freshness and accuracy of the V2X message.</a:t>
            </a:r>
          </a:p>
          <a:p>
            <a:pPr marL="285750" marR="0" lvl="0" indent="-285750" algn="l" defTabSz="914400" rtl="0" eaLnBrk="1" fontAlgn="auto" latinLnBrk="0" hangingPunct="1">
              <a:lnSpc>
                <a:spcPct val="83000"/>
              </a:lnSpc>
              <a:spcBef>
                <a:spcPts val="18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808080"/>
                </a:solidFill>
                <a:effectLst/>
                <a:uLnTx/>
                <a:uFillTx/>
                <a:latin typeface="Microsoft Sans Serif"/>
                <a:ea typeface="Microsoft Sans Serif"/>
                <a:cs typeface="Microsoft Sans Serif"/>
                <a:sym typeface="Microsoft Sans Serif"/>
              </a:rPr>
              <a:t>The system specification requirements for different types of V2X messages to meet tolerances specified by safety analysis of the function/system.</a:t>
            </a:r>
          </a:p>
          <a:p>
            <a:pPr marL="516467" marR="0" lvl="3" indent="-285750" algn="l" defTabSz="914400" rtl="0" eaLnBrk="1" fontAlgn="auto" latinLnBrk="0" hangingPunct="1">
              <a:lnSpc>
                <a:spcPct val="83000"/>
              </a:lnSpc>
              <a:spcBef>
                <a:spcPts val="18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808080"/>
                </a:solidFill>
                <a:effectLst/>
                <a:uLnTx/>
                <a:uFillTx/>
                <a:latin typeface="Microsoft Sans Serif"/>
                <a:ea typeface="Microsoft Sans Serif"/>
                <a:cs typeface="Microsoft Sans Serif"/>
                <a:sym typeface="Microsoft Sans Serif"/>
              </a:rPr>
              <a:t>Latency</a:t>
            </a:r>
          </a:p>
          <a:p>
            <a:pPr marL="516467" marR="0" lvl="3" indent="-285750" algn="l" defTabSz="914400" rtl="0" eaLnBrk="1" fontAlgn="auto" latinLnBrk="0" hangingPunct="1">
              <a:lnSpc>
                <a:spcPct val="83000"/>
              </a:lnSpc>
              <a:spcBef>
                <a:spcPts val="18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808080"/>
                </a:solidFill>
                <a:effectLst/>
                <a:uLnTx/>
                <a:uFillTx/>
                <a:latin typeface="Microsoft Sans Serif"/>
                <a:ea typeface="Microsoft Sans Serif"/>
                <a:cs typeface="Microsoft Sans Serif"/>
                <a:sym typeface="Microsoft Sans Serif"/>
              </a:rPr>
              <a:t>Reliability</a:t>
            </a:r>
          </a:p>
          <a:p>
            <a:pPr marL="516467" marR="0" lvl="3" indent="-285750" algn="l" defTabSz="914400" rtl="0" eaLnBrk="1" fontAlgn="auto" latinLnBrk="0" hangingPunct="1">
              <a:lnSpc>
                <a:spcPct val="83000"/>
              </a:lnSpc>
              <a:spcBef>
                <a:spcPts val="18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808080"/>
                </a:solidFill>
                <a:effectLst/>
                <a:uLnTx/>
                <a:uFillTx/>
                <a:latin typeface="Microsoft Sans Serif"/>
                <a:ea typeface="Microsoft Sans Serif"/>
                <a:cs typeface="Microsoft Sans Serif"/>
                <a:sym typeface="Microsoft Sans Serif"/>
              </a:rPr>
              <a:t>Update frequency</a:t>
            </a:r>
          </a:p>
          <a:p>
            <a:pPr marL="0" marR="0" lvl="0" indent="0" algn="l" defTabSz="914400" rtl="0" eaLnBrk="1" fontAlgn="auto" latinLnBrk="0" hangingPunct="1">
              <a:lnSpc>
                <a:spcPct val="83000"/>
              </a:lnSpc>
              <a:spcBef>
                <a:spcPts val="1800"/>
              </a:spcBef>
              <a:spcAft>
                <a:spcPts val="0"/>
              </a:spcAft>
              <a:buClrTx/>
              <a:buSzTx/>
              <a:buFontTx/>
              <a:buNone/>
              <a:tabLst/>
              <a:defRPr/>
            </a:pPr>
            <a:endParaRPr kumimoji="0" lang="en-US" sz="2400" b="0" i="0" u="none" strike="noStrike" kern="0" cap="none" spc="0" normalizeH="0" baseline="0" noProof="0" dirty="0">
              <a:ln>
                <a:noFill/>
              </a:ln>
              <a:solidFill>
                <a:srgbClr val="5EBFB8"/>
              </a:solidFill>
              <a:effectLst/>
              <a:uLnTx/>
              <a:uFillTx/>
              <a:latin typeface="Microsoft Sans Serif"/>
              <a:ea typeface="Microsoft Sans Serif"/>
              <a:cs typeface="Microsoft Sans Serif"/>
              <a:sym typeface="Microsoft Sans Serif"/>
            </a:endParaRPr>
          </a:p>
        </p:txBody>
      </p:sp>
      <p:pic>
        <p:nvPicPr>
          <p:cNvPr id="5" name="Picture 4">
            <a:extLst>
              <a:ext uri="{FF2B5EF4-FFF2-40B4-BE49-F238E27FC236}">
                <a16:creationId xmlns:a16="http://schemas.microsoft.com/office/drawing/2014/main" id="{B49111E6-F44E-4F38-A88D-F200CA7E8145}"/>
              </a:ext>
            </a:extLst>
          </p:cNvPr>
          <p:cNvPicPr>
            <a:picLocks noChangeAspect="1"/>
          </p:cNvPicPr>
          <p:nvPr/>
        </p:nvPicPr>
        <p:blipFill>
          <a:blip r:embed="rId2"/>
          <a:stretch>
            <a:fillRect/>
          </a:stretch>
        </p:blipFill>
        <p:spPr>
          <a:xfrm>
            <a:off x="509587" y="2922581"/>
            <a:ext cx="5282214" cy="2130871"/>
          </a:xfrm>
          <a:prstGeom prst="rect">
            <a:avLst/>
          </a:prstGeom>
        </p:spPr>
      </p:pic>
    </p:spTree>
    <p:extLst>
      <p:ext uri="{BB962C8B-B14F-4D97-AF65-F5344CB8AC3E}">
        <p14:creationId xmlns:p14="http://schemas.microsoft.com/office/powerpoint/2010/main" val="110388406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48925E-520B-4F9A-B1A5-6B571DC6D894}"/>
              </a:ext>
            </a:extLst>
          </p:cNvPr>
          <p:cNvSpPr>
            <a:spLocks noGrp="1"/>
          </p:cNvSpPr>
          <p:nvPr>
            <p:ph type="body" sz="quarter" idx="1"/>
          </p:nvPr>
        </p:nvSpPr>
        <p:spPr/>
        <p:txBody>
          <a:bodyPr/>
          <a:lstStyle/>
          <a:p>
            <a:r>
              <a:rPr lang="en-US" dirty="0"/>
              <a:t>V2X </a:t>
            </a:r>
            <a:r>
              <a:rPr lang="zh-CN" altLang="en-US" dirty="0"/>
              <a:t>通信规范及设计 </a:t>
            </a:r>
            <a:r>
              <a:rPr lang="en-US" altLang="zh-CN" dirty="0"/>
              <a:t>– </a:t>
            </a:r>
            <a:r>
              <a:rPr lang="zh-CN" altLang="en-US" dirty="0"/>
              <a:t>主题示例</a:t>
            </a:r>
            <a:endParaRPr lang="en-US" dirty="0"/>
          </a:p>
          <a:p>
            <a:endParaRPr lang="en-US" dirty="0"/>
          </a:p>
        </p:txBody>
      </p:sp>
      <p:sp>
        <p:nvSpPr>
          <p:cNvPr id="3" name="Title 2">
            <a:extLst>
              <a:ext uri="{FF2B5EF4-FFF2-40B4-BE49-F238E27FC236}">
                <a16:creationId xmlns:a16="http://schemas.microsoft.com/office/drawing/2014/main" id="{7FCBD153-9C88-43D9-B29B-0962CA4ACF93}"/>
              </a:ext>
            </a:extLst>
          </p:cNvPr>
          <p:cNvSpPr>
            <a:spLocks noGrp="1"/>
          </p:cNvSpPr>
          <p:nvPr>
            <p:ph type="title"/>
          </p:nvPr>
        </p:nvSpPr>
        <p:spPr/>
        <p:txBody>
          <a:bodyPr/>
          <a:lstStyle/>
          <a:p>
            <a:r>
              <a:rPr lang="en-US" dirty="0"/>
              <a:t>ISO/DIS 21448</a:t>
            </a:r>
          </a:p>
        </p:txBody>
      </p:sp>
      <p:sp>
        <p:nvSpPr>
          <p:cNvPr id="4" name="TextBox 3">
            <a:extLst>
              <a:ext uri="{FF2B5EF4-FFF2-40B4-BE49-F238E27FC236}">
                <a16:creationId xmlns:a16="http://schemas.microsoft.com/office/drawing/2014/main" id="{0128F385-D56A-4EAC-8233-B3222FB5F6E1}"/>
              </a:ext>
            </a:extLst>
          </p:cNvPr>
          <p:cNvSpPr txBox="1"/>
          <p:nvPr/>
        </p:nvSpPr>
        <p:spPr>
          <a:xfrm>
            <a:off x="472173" y="1767006"/>
            <a:ext cx="11060976" cy="3877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457200" marR="0" lvl="0"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V2X</a:t>
            </a:r>
            <a:r>
              <a:rPr kumimoji="0" lang="zh-CN" altLang="en-US" sz="1800" b="0" i="0" u="none" strike="noStrike" kern="1200" cap="none" spc="0" normalizeH="0" baseline="0" noProof="0" dirty="0">
                <a:ln>
                  <a:noFill/>
                </a:ln>
                <a:solidFill>
                  <a:srgbClr val="000000"/>
                </a:solidFill>
                <a:effectLst/>
                <a:uLnTx/>
                <a:uFillTx/>
                <a:latin typeface="等线"/>
                <a:ea typeface="等线"/>
              </a:rPr>
              <a:t>系统要求</a:t>
            </a:r>
            <a:endParaRPr kumimoji="0" lang="en-US" altLang="zh-CN" sz="1800" b="0" i="0" u="none" strike="noStrike" kern="1200" cap="none" spc="0" normalizeH="0" baseline="0" noProof="0" dirty="0">
              <a:ln>
                <a:noFill/>
              </a:ln>
              <a:solidFill>
                <a:srgbClr val="000000"/>
              </a:solidFill>
              <a:effectLst/>
              <a:uLnTx/>
              <a:uFillTx/>
              <a:latin typeface="等线"/>
              <a:ea typeface="等线"/>
            </a:endParaRP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Latency requirement</a:t>
            </a: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Reliability requirement</a:t>
            </a: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Interoperability requirement</a:t>
            </a:r>
          </a:p>
          <a:p>
            <a:pPr marL="457200" marR="0" lvl="2"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V2X</a:t>
            </a:r>
            <a:r>
              <a:rPr kumimoji="0" lang="zh-CN" altLang="en-US" sz="1800" b="0" i="0" u="none" strike="noStrike" kern="1200" cap="none" spc="0" normalizeH="0" baseline="0" noProof="0" dirty="0">
                <a:ln>
                  <a:noFill/>
                </a:ln>
                <a:solidFill>
                  <a:srgbClr val="000000"/>
                </a:solidFill>
                <a:effectLst/>
                <a:uLnTx/>
                <a:uFillTx/>
                <a:latin typeface="等线"/>
                <a:ea typeface="等线"/>
              </a:rPr>
              <a:t>数据要求</a:t>
            </a:r>
            <a:endParaRPr kumimoji="0" lang="en-US" altLang="zh-CN" sz="1800" b="0" i="0" u="none" strike="noStrike" kern="1200" cap="none" spc="0" normalizeH="0" baseline="0" noProof="0" dirty="0">
              <a:ln>
                <a:noFill/>
              </a:ln>
              <a:solidFill>
                <a:srgbClr val="000000"/>
              </a:solidFill>
              <a:effectLst/>
              <a:uLnTx/>
              <a:uFillTx/>
              <a:latin typeface="等线"/>
              <a:ea typeface="等线"/>
            </a:endParaRP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Accuracy requirements of the object or event included in the V2X message (location,</a:t>
            </a:r>
            <a:r>
              <a:rPr kumimoji="0" lang="zh-CN" altLang="en-US" sz="1800" b="0" i="0" u="none" strike="noStrike" kern="1200" cap="none" spc="0" normalizeH="0" baseline="0" noProof="0" dirty="0">
                <a:ln>
                  <a:noFill/>
                </a:ln>
                <a:solidFill>
                  <a:srgbClr val="000000"/>
                </a:solidFill>
                <a:effectLst/>
                <a:uLnTx/>
                <a:uFillTx/>
                <a:latin typeface="等线"/>
                <a:ea typeface="等线"/>
              </a:rPr>
              <a:t> </a:t>
            </a:r>
            <a:r>
              <a:rPr kumimoji="0" lang="en-US" altLang="zh-CN" sz="1800" b="0" i="0" u="none" strike="noStrike" kern="1200" cap="none" spc="0" normalizeH="0" baseline="0" noProof="0" dirty="0">
                <a:ln>
                  <a:noFill/>
                </a:ln>
                <a:solidFill>
                  <a:srgbClr val="000000"/>
                </a:solidFill>
                <a:effectLst/>
                <a:uLnTx/>
                <a:uFillTx/>
                <a:latin typeface="等线"/>
                <a:ea typeface="等线"/>
              </a:rPr>
              <a:t>time)</a:t>
            </a: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Integrity requirements of the object or event included in the V2X message</a:t>
            </a: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Precision requirement</a:t>
            </a: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Resolution requirement</a:t>
            </a: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Traceability requirement</a:t>
            </a: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Conformance requirement</a:t>
            </a:r>
          </a:p>
          <a:p>
            <a:pPr marL="230717" marR="0" lvl="2"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V2X </a:t>
            </a:r>
            <a:r>
              <a:rPr kumimoji="0" lang="zh-CN" altLang="en-US" sz="1800" b="0" i="0" u="none" strike="noStrike" kern="1200" cap="none" spc="0" normalizeH="0" baseline="0" noProof="0" dirty="0">
                <a:ln>
                  <a:noFill/>
                </a:ln>
                <a:solidFill>
                  <a:srgbClr val="000000"/>
                </a:solidFill>
                <a:effectLst/>
                <a:uLnTx/>
                <a:uFillTx/>
                <a:latin typeface="等线"/>
                <a:ea typeface="等线"/>
              </a:rPr>
              <a:t>消息的车辆级功能应用</a:t>
            </a:r>
            <a:endParaRPr kumimoji="0" lang="en-US" altLang="zh-CN" sz="1800" b="0" i="0" u="none" strike="noStrike" kern="1200" cap="none" spc="0" normalizeH="0" baseline="0" noProof="0" dirty="0">
              <a:ln>
                <a:noFill/>
              </a:ln>
              <a:solidFill>
                <a:srgbClr val="000000"/>
              </a:solidFill>
              <a:effectLst/>
              <a:uLnTx/>
              <a:uFillTx/>
              <a:latin typeface="等线"/>
              <a:ea typeface="等线"/>
            </a:endParaRPr>
          </a:p>
          <a:p>
            <a:pPr marL="230717" marR="0" lvl="2"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等线"/>
                <a:ea typeface="等线"/>
              </a:rPr>
              <a:t>已知的</a:t>
            </a:r>
            <a:r>
              <a:rPr kumimoji="0" lang="en-US" altLang="zh-CN" sz="1800" b="0" i="0" u="none" strike="noStrike" kern="1200" cap="none" spc="0" normalizeH="0" baseline="0" noProof="0" dirty="0">
                <a:ln>
                  <a:noFill/>
                </a:ln>
                <a:solidFill>
                  <a:srgbClr val="000000"/>
                </a:solidFill>
                <a:effectLst/>
                <a:uLnTx/>
                <a:uFillTx/>
                <a:latin typeface="等线"/>
                <a:ea typeface="等线"/>
              </a:rPr>
              <a:t>V2X</a:t>
            </a:r>
            <a:r>
              <a:rPr kumimoji="0" lang="zh-CN" altLang="en-US" sz="1800" b="0" i="0" u="none" strike="noStrike" kern="1200" cap="none" spc="0" normalizeH="0" baseline="0" noProof="0" dirty="0">
                <a:ln>
                  <a:noFill/>
                </a:ln>
                <a:solidFill>
                  <a:srgbClr val="000000"/>
                </a:solidFill>
                <a:effectLst/>
                <a:uLnTx/>
                <a:uFillTx/>
                <a:latin typeface="等线"/>
                <a:ea typeface="等线"/>
              </a:rPr>
              <a:t>局限性（</a:t>
            </a:r>
            <a:r>
              <a:rPr lang="zh-CN" altLang="en-US" dirty="0">
                <a:solidFill>
                  <a:srgbClr val="000000"/>
                </a:solidFill>
                <a:latin typeface="等线"/>
                <a:ea typeface="等线"/>
              </a:rPr>
              <a:t>超越路测设备覆盖范围，来自其他设备干扰</a:t>
            </a:r>
            <a:r>
              <a:rPr kumimoji="0" lang="zh-CN" altLang="en-US" sz="1800" b="0" i="0" u="none" strike="noStrike" kern="1200" cap="none" spc="0" normalizeH="0" baseline="0" noProof="0" dirty="0">
                <a:ln>
                  <a:noFill/>
                </a:ln>
                <a:solidFill>
                  <a:srgbClr val="000000"/>
                </a:solidFill>
                <a:effectLst/>
                <a:uLnTx/>
                <a:uFillTx/>
                <a:latin typeface="等线"/>
                <a:ea typeface="等线"/>
              </a:rPr>
              <a:t>）</a:t>
            </a:r>
            <a:endParaRPr kumimoji="0" lang="en-US" altLang="zh-CN" sz="1800" b="0" i="0" u="none" strike="noStrike" kern="1200" cap="none" spc="0" normalizeH="0" baseline="0" noProof="0" dirty="0">
              <a:ln>
                <a:noFill/>
              </a:ln>
              <a:solidFill>
                <a:srgbClr val="000000"/>
              </a:solidFill>
              <a:effectLst/>
              <a:uLnTx/>
              <a:uFillTx/>
              <a:latin typeface="等线"/>
              <a:ea typeface="等线"/>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spTree>
    <p:extLst>
      <p:ext uri="{BB962C8B-B14F-4D97-AF65-F5344CB8AC3E}">
        <p14:creationId xmlns:p14="http://schemas.microsoft.com/office/powerpoint/2010/main" val="96152250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9" name="TextBox 5"/>
          <p:cNvSpPr txBox="1">
            <a:spLocks noGrp="1"/>
          </p:cNvSpPr>
          <p:nvPr>
            <p:ph type="sldNum" sz="quarter" idx="2"/>
          </p:nvPr>
        </p:nvSpPr>
        <p:spPr>
          <a:xfrm>
            <a:off x="11559222" y="6535956"/>
            <a:ext cx="127001" cy="127001"/>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15</a:t>
            </a:fld>
            <a:endPar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endParaRPr>
          </a:p>
        </p:txBody>
      </p:sp>
      <p:sp>
        <p:nvSpPr>
          <p:cNvPr id="1910" name="Freeform 681"/>
          <p:cNvSpPr/>
          <p:nvPr/>
        </p:nvSpPr>
        <p:spPr>
          <a:xfrm rot="16200000">
            <a:off x="5490507" y="3807176"/>
            <a:ext cx="1301027" cy="631688"/>
          </a:xfrm>
          <a:custGeom>
            <a:avLst/>
            <a:gdLst/>
            <a:ahLst/>
            <a:cxnLst>
              <a:cxn ang="0">
                <a:pos x="wd2" y="hd2"/>
              </a:cxn>
              <a:cxn ang="5400000">
                <a:pos x="wd2" y="hd2"/>
              </a:cxn>
              <a:cxn ang="10800000">
                <a:pos x="wd2" y="hd2"/>
              </a:cxn>
              <a:cxn ang="16200000">
                <a:pos x="wd2" y="hd2"/>
              </a:cxn>
            </a:cxnLst>
            <a:rect l="0" t="0" r="r" b="b"/>
            <a:pathLst>
              <a:path w="21600" h="21600" extrusionOk="0">
                <a:moveTo>
                  <a:pt x="2173" y="0"/>
                </a:moveTo>
                <a:lnTo>
                  <a:pt x="9588" y="15272"/>
                </a:lnTo>
                <a:lnTo>
                  <a:pt x="20064" y="15272"/>
                </a:lnTo>
                <a:lnTo>
                  <a:pt x="21600" y="18436"/>
                </a:lnTo>
                <a:lnTo>
                  <a:pt x="20064" y="21600"/>
                </a:lnTo>
                <a:lnTo>
                  <a:pt x="8317" y="21600"/>
                </a:lnTo>
                <a:lnTo>
                  <a:pt x="8317" y="21583"/>
                </a:lnTo>
                <a:lnTo>
                  <a:pt x="8307" y="21583"/>
                </a:lnTo>
                <a:lnTo>
                  <a:pt x="0" y="4475"/>
                </a:lnTo>
                <a:close/>
              </a:path>
            </a:pathLst>
          </a:custGeom>
          <a:gradFill>
            <a:gsLst>
              <a:gs pos="0">
                <a:schemeClr val="accent1">
                  <a:alpha val="0"/>
                </a:schemeClr>
              </a:gs>
              <a:gs pos="100000">
                <a:schemeClr val="accent3"/>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FFFFFF"/>
                </a:solidFill>
              </a:defRPr>
            </a:pPr>
            <a:endParaRPr kumimoji="0" sz="20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11" name="Title 4"/>
          <p:cNvSpPr txBox="1">
            <a:spLocks noGrp="1"/>
          </p:cNvSpPr>
          <p:nvPr>
            <p:ph type="title"/>
          </p:nvPr>
        </p:nvSpPr>
        <p:spPr>
          <a:xfrm>
            <a:off x="472172" y="575576"/>
            <a:ext cx="11376343" cy="429028"/>
          </a:xfrm>
          <a:prstGeom prst="rect">
            <a:avLst/>
          </a:prstGeom>
        </p:spPr>
        <p:txBody>
          <a:bodyPr/>
          <a:lstStyle/>
          <a:p>
            <a:pPr defTabSz="822959">
              <a:defRPr sz="3059"/>
            </a:pPr>
            <a:r>
              <a:rPr dirty="0">
                <a:latin typeface="FZLanTingHeiS-R-GB" charset="-122"/>
                <a:ea typeface="FZLanTingHeiS-R-GB" charset="-122"/>
                <a:cs typeface="FZLanTingHeiS-R-GB" charset="-122"/>
              </a:rPr>
              <a:t>C-V2X</a:t>
            </a:r>
            <a:r>
              <a:rPr dirty="0">
                <a:latin typeface="FZLanTingHeiS-R-GB" charset="-122"/>
                <a:ea typeface="FZLanTingHeiS-R-GB" charset="-122"/>
                <a:cs typeface="FZLanTingHeiS-R-GB" charset="-122"/>
                <a:sym typeface="Helvetica"/>
              </a:rPr>
              <a:t>移动车联对自动驾驶安全至关重要</a:t>
            </a:r>
          </a:p>
        </p:txBody>
      </p:sp>
      <p:sp>
        <p:nvSpPr>
          <p:cNvPr id="1912" name="Text Placeholder 2"/>
          <p:cNvSpPr txBox="1">
            <a:spLocks noGrp="1"/>
          </p:cNvSpPr>
          <p:nvPr>
            <p:ph type="body" sz="quarter" idx="1"/>
          </p:nvPr>
        </p:nvSpPr>
        <p:spPr>
          <a:xfrm>
            <a:off x="479792" y="1132231"/>
            <a:ext cx="11202621" cy="431658"/>
          </a:xfrm>
          <a:prstGeom prst="rect">
            <a:avLst/>
          </a:prstGeom>
        </p:spPr>
        <p:txBody>
          <a:bodyPr>
            <a:normAutofit/>
          </a:bodyPr>
          <a:lstStyle>
            <a:lvl1pPr>
              <a:defRPr>
                <a:latin typeface="+mj-lt"/>
                <a:ea typeface="+mj-ea"/>
                <a:cs typeface="+mj-cs"/>
                <a:sym typeface="Helvetica"/>
              </a:defRPr>
            </a:lvl1pPr>
          </a:lstStyle>
          <a:p>
            <a:pPr>
              <a:defRPr>
                <a:latin typeface="+mn-lt"/>
                <a:ea typeface="+mn-ea"/>
                <a:cs typeface="+mn-cs"/>
                <a:sym typeface="Microsoft Sans Serif"/>
              </a:defRPr>
            </a:pPr>
            <a:r>
              <a:rPr sz="2000" dirty="0">
                <a:latin typeface="FZLanTingHeiS-R-GB" charset="-122"/>
                <a:ea typeface="FZLanTingHeiS-R-GB" charset="-122"/>
                <a:cs typeface="FZLanTingHeiS-R-GB" charset="-122"/>
                <a:sym typeface="Helvetica"/>
              </a:rPr>
              <a:t>在充满变数挑战的实景情况下，也要准确传达意图信息和传感器数据</a:t>
            </a:r>
          </a:p>
        </p:txBody>
      </p:sp>
      <p:sp>
        <p:nvSpPr>
          <p:cNvPr id="1913" name="Rectangle 5"/>
          <p:cNvSpPr txBox="1"/>
          <p:nvPr/>
        </p:nvSpPr>
        <p:spPr>
          <a:xfrm>
            <a:off x="485386" y="1720263"/>
            <a:ext cx="3576074" cy="6999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0"/>
              </a:spcBef>
              <a:spcAft>
                <a:spcPts val="0"/>
              </a:spcAft>
              <a:buClrTx/>
              <a:buSzTx/>
              <a:buFontTx/>
              <a:buNone/>
              <a:tabLst/>
              <a:defRPr>
                <a:solidFill>
                  <a:srgbClr val="0D4962"/>
                </a:solidFill>
              </a:defRPr>
            </a:pPr>
            <a:r>
              <a:rPr kumimoji="0" sz="1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非视线传感</a:t>
            </a:r>
          </a:p>
          <a:p>
            <a:pPr marL="0" marR="0" lvl="0" indent="0" algn="l" defTabSz="914400" rtl="0" eaLnBrk="1" fontAlgn="auto" latinLnBrk="0" hangingPunct="0">
              <a:lnSpc>
                <a:spcPct val="107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具有</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360°</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非视线传感感知，</a:t>
            </a:r>
          </a:p>
          <a:p>
            <a:pPr marL="0" marR="0" lvl="0" indent="0" algn="l" defTabSz="914400" rtl="0" eaLnBrk="1" fontAlgn="auto" latinLnBrk="0" hangingPunct="0">
              <a:lnSpc>
                <a:spcPct val="107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在夜晚和恶劣天气条件下也能正常工作。</a:t>
            </a:r>
          </a:p>
        </p:txBody>
      </p:sp>
      <p:sp>
        <p:nvSpPr>
          <p:cNvPr id="1914" name="Rectangle 6"/>
          <p:cNvSpPr txBox="1"/>
          <p:nvPr/>
        </p:nvSpPr>
        <p:spPr>
          <a:xfrm>
            <a:off x="4304153" y="1720263"/>
            <a:ext cx="3576075" cy="6999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0"/>
              </a:spcBef>
              <a:spcAft>
                <a:spcPts val="0"/>
              </a:spcAft>
              <a:buClrTx/>
              <a:buSzTx/>
              <a:buFontTx/>
              <a:buNone/>
              <a:tabLst/>
              <a:defRPr>
                <a:solidFill>
                  <a:srgbClr val="0D4962"/>
                </a:solidFill>
              </a:defRPr>
            </a:pPr>
            <a:r>
              <a:rPr kumimoji="0" sz="1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传达意图</a:t>
            </a:r>
          </a:p>
          <a:p>
            <a:pPr marL="0" marR="0" lvl="0" indent="0" algn="l" defTabSz="914400" rtl="0" eaLnBrk="1" fontAlgn="auto" latinLnBrk="0" hangingPunct="0">
              <a:lnSpc>
                <a:spcPct val="107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共享行车意图、传感器数据和路径规划信息，以增加更高层级上的可预测性</a:t>
            </a:r>
          </a:p>
        </p:txBody>
      </p:sp>
      <p:sp>
        <p:nvSpPr>
          <p:cNvPr id="1915" name="Rectangle 7"/>
          <p:cNvSpPr txBox="1"/>
          <p:nvPr/>
        </p:nvSpPr>
        <p:spPr>
          <a:xfrm>
            <a:off x="8115300" y="1720263"/>
            <a:ext cx="3576074" cy="6999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0"/>
              </a:spcBef>
              <a:spcAft>
                <a:spcPts val="0"/>
              </a:spcAft>
              <a:buClrTx/>
              <a:buSzTx/>
              <a:buFontTx/>
              <a:buNone/>
              <a:tabLst/>
              <a:defRPr>
                <a:solidFill>
                  <a:srgbClr val="0D4962"/>
                </a:solidFill>
              </a:defRPr>
            </a:pPr>
            <a:r>
              <a:rPr kumimoji="0" sz="1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环境感知</a:t>
            </a:r>
          </a:p>
          <a:p>
            <a:pPr marL="0" marR="0" lvl="0" indent="0" algn="l" defTabSz="914400" rtl="0" eaLnBrk="1" fontAlgn="auto" latinLnBrk="0" hangingPunct="0">
              <a:lnSpc>
                <a:spcPct val="107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提供更广的电子视野，</a:t>
            </a:r>
          </a:p>
          <a:p>
            <a:pPr marL="0" marR="0" lvl="0" indent="0" algn="l" defTabSz="914400" rtl="0" eaLnBrk="1" fontAlgn="auto" latinLnBrk="0" hangingPunct="0">
              <a:lnSpc>
                <a:spcPct val="107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支持软安全警报和分级警示</a:t>
            </a:r>
          </a:p>
        </p:txBody>
      </p:sp>
      <p:grpSp>
        <p:nvGrpSpPr>
          <p:cNvPr id="1919" name="Group 9"/>
          <p:cNvGrpSpPr/>
          <p:nvPr/>
        </p:nvGrpSpPr>
        <p:grpSpPr>
          <a:xfrm>
            <a:off x="8458313" y="3070860"/>
            <a:ext cx="1295289" cy="3124201"/>
            <a:chOff x="0" y="0"/>
            <a:chExt cx="1295287" cy="3124200"/>
          </a:xfrm>
        </p:grpSpPr>
        <p:sp>
          <p:nvSpPr>
            <p:cNvPr id="1916" name="Straight Connector 615"/>
            <p:cNvSpPr/>
            <p:nvPr/>
          </p:nvSpPr>
          <p:spPr>
            <a:xfrm flipH="1">
              <a:off x="1295287" y="0"/>
              <a:ext cx="1" cy="3124200"/>
            </a:xfrm>
            <a:prstGeom prst="line">
              <a:avLst/>
            </a:prstGeom>
            <a:noFill/>
            <a:ln w="19050" cap="rnd">
              <a:solidFill>
                <a:srgbClr val="C7C7C7"/>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17" name="Straight Connector 616"/>
            <p:cNvSpPr/>
            <p:nvPr/>
          </p:nvSpPr>
          <p:spPr>
            <a:xfrm flipH="1">
              <a:off x="605728" y="0"/>
              <a:ext cx="1" cy="3124200"/>
            </a:xfrm>
            <a:prstGeom prst="line">
              <a:avLst/>
            </a:prstGeom>
            <a:noFill/>
            <a:ln w="19050" cap="rnd">
              <a:solidFill>
                <a:srgbClr val="BFBFBF"/>
              </a:solidFill>
              <a:prstDash val="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18" name="Straight Connector 419"/>
            <p:cNvSpPr/>
            <p:nvPr/>
          </p:nvSpPr>
          <p:spPr>
            <a:xfrm flipH="1">
              <a:off x="-1" y="0"/>
              <a:ext cx="2" cy="3124200"/>
            </a:xfrm>
            <a:prstGeom prst="line">
              <a:avLst/>
            </a:prstGeom>
            <a:noFill/>
            <a:ln w="19050" cap="rnd">
              <a:solidFill>
                <a:srgbClr val="C7C7C7"/>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1920" name="Pentagon 494"/>
          <p:cNvSpPr/>
          <p:nvPr/>
        </p:nvSpPr>
        <p:spPr>
          <a:xfrm rot="16200000">
            <a:off x="9201610" y="4858826"/>
            <a:ext cx="459089" cy="1850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514" y="0"/>
                </a:lnTo>
                <a:lnTo>
                  <a:pt x="21600" y="10800"/>
                </a:lnTo>
                <a:lnTo>
                  <a:pt x="18514" y="21600"/>
                </a:lnTo>
                <a:lnTo>
                  <a:pt x="0" y="21600"/>
                </a:lnTo>
                <a:close/>
              </a:path>
            </a:pathLst>
          </a:custGeom>
          <a:gradFill>
            <a:gsLst>
              <a:gs pos="0">
                <a:schemeClr val="accent1">
                  <a:alpha val="0"/>
                </a:schemeClr>
              </a:gs>
              <a:gs pos="100000">
                <a:schemeClr val="accent3"/>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FFFFFF"/>
                </a:solidFill>
              </a:defRPr>
            </a:pPr>
            <a:endParaRPr kumimoji="0" sz="20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948" name="Group 1"/>
          <p:cNvGrpSpPr/>
          <p:nvPr/>
        </p:nvGrpSpPr>
        <p:grpSpPr>
          <a:xfrm>
            <a:off x="9254344" y="5365865"/>
            <a:ext cx="337891" cy="823383"/>
            <a:chOff x="0" y="0"/>
            <a:chExt cx="337889" cy="823382"/>
          </a:xfrm>
        </p:grpSpPr>
        <p:grpSp>
          <p:nvGrpSpPr>
            <p:cNvPr id="1924" name="Group 463"/>
            <p:cNvGrpSpPr/>
            <p:nvPr/>
          </p:nvGrpSpPr>
          <p:grpSpPr>
            <a:xfrm>
              <a:off x="34911" y="0"/>
              <a:ext cx="268067" cy="268465"/>
              <a:chOff x="0" y="0"/>
              <a:chExt cx="268066" cy="268464"/>
            </a:xfrm>
          </p:grpSpPr>
          <p:sp>
            <p:nvSpPr>
              <p:cNvPr id="1921" name="Oval 6"/>
              <p:cNvSpPr/>
              <p:nvPr/>
            </p:nvSpPr>
            <p:spPr>
              <a:xfrm rot="16200000">
                <a:off x="-200" y="199"/>
                <a:ext cx="268466" cy="268067"/>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22" name="Oval 7"/>
              <p:cNvSpPr/>
              <p:nvPr/>
            </p:nvSpPr>
            <p:spPr>
              <a:xfrm rot="16200000">
                <a:off x="51482" y="51790"/>
                <a:ext cx="165149" cy="164883"/>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23" name="Oval 8"/>
              <p:cNvSpPr/>
              <p:nvPr/>
            </p:nvSpPr>
            <p:spPr>
              <a:xfrm rot="16200000">
                <a:off x="96732" y="96952"/>
                <a:ext cx="74647" cy="74515"/>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947" name="Group 45"/>
            <p:cNvGrpSpPr/>
            <p:nvPr/>
          </p:nvGrpSpPr>
          <p:grpSpPr>
            <a:xfrm>
              <a:off x="-1" y="143424"/>
              <a:ext cx="337891" cy="679959"/>
              <a:chOff x="0" y="0"/>
              <a:chExt cx="337889" cy="679957"/>
            </a:xfrm>
          </p:grpSpPr>
          <p:sp>
            <p:nvSpPr>
              <p:cNvPr id="1925" name="Freeform 46"/>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26" name="Freeform 47"/>
              <p:cNvSpPr/>
              <p:nvPr/>
            </p:nvSpPr>
            <p:spPr>
              <a:xfrm>
                <a:off x="46058" y="192691"/>
                <a:ext cx="20712"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27" name="Freeform 48"/>
              <p:cNvSpPr/>
              <p:nvPr/>
            </p:nvSpPr>
            <p:spPr>
              <a:xfrm>
                <a:off x="55493" y="115375"/>
                <a:ext cx="223259"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28" name="Freeform 49"/>
              <p:cNvSpPr/>
              <p:nvPr/>
            </p:nvSpPr>
            <p:spPr>
              <a:xfrm>
                <a:off x="267207" y="192691"/>
                <a:ext cx="21173"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29" name="Freeform 50"/>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0" name="Freeform 51"/>
              <p:cNvSpPr/>
              <p:nvPr/>
            </p:nvSpPr>
            <p:spPr>
              <a:xfrm>
                <a:off x="55493" y="115375"/>
                <a:ext cx="223259"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1" name="Freeform 52"/>
              <p:cNvSpPr/>
              <p:nvPr/>
            </p:nvSpPr>
            <p:spPr>
              <a:xfrm>
                <a:off x="46058" y="192691"/>
                <a:ext cx="20712"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2" name="Freeform 53"/>
              <p:cNvSpPr/>
              <p:nvPr/>
            </p:nvSpPr>
            <p:spPr>
              <a:xfrm>
                <a:off x="267207" y="192691"/>
                <a:ext cx="21173"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3" name="Freeform 54"/>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4" name="Freeform 55"/>
              <p:cNvSpPr/>
              <p:nvPr/>
            </p:nvSpPr>
            <p:spPr>
              <a:xfrm>
                <a:off x="46058" y="192691"/>
                <a:ext cx="20712"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5" name="Freeform 56"/>
              <p:cNvSpPr/>
              <p:nvPr/>
            </p:nvSpPr>
            <p:spPr>
              <a:xfrm>
                <a:off x="55493" y="115375"/>
                <a:ext cx="223259"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6" name="Freeform 57"/>
              <p:cNvSpPr/>
              <p:nvPr/>
            </p:nvSpPr>
            <p:spPr>
              <a:xfrm>
                <a:off x="267207" y="192691"/>
                <a:ext cx="21173"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7" name="Freeform 58"/>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8" name="Freeform 59"/>
              <p:cNvSpPr/>
              <p:nvPr/>
            </p:nvSpPr>
            <p:spPr>
              <a:xfrm>
                <a:off x="0" y="-1"/>
                <a:ext cx="337890" cy="679959"/>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9" name="Freeform 60"/>
              <p:cNvSpPr/>
              <p:nvPr/>
            </p:nvSpPr>
            <p:spPr>
              <a:xfrm>
                <a:off x="47669" y="607468"/>
                <a:ext cx="26926" cy="506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0" name="Freeform 61"/>
              <p:cNvSpPr/>
              <p:nvPr/>
            </p:nvSpPr>
            <p:spPr>
              <a:xfrm>
                <a:off x="256852" y="604706"/>
                <a:ext cx="29456" cy="533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1" name="Freeform 63"/>
              <p:cNvSpPr/>
              <p:nvPr/>
            </p:nvSpPr>
            <p:spPr>
              <a:xfrm>
                <a:off x="72319" y="518495"/>
                <a:ext cx="189580" cy="104622"/>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2" name="Freeform 64"/>
              <p:cNvSpPr/>
              <p:nvPr/>
            </p:nvSpPr>
            <p:spPr>
              <a:xfrm>
                <a:off x="55493" y="115375"/>
                <a:ext cx="223259"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3" name="Freeform 65"/>
              <p:cNvSpPr/>
              <p:nvPr/>
            </p:nvSpPr>
            <p:spPr>
              <a:xfrm>
                <a:off x="46058" y="192691"/>
                <a:ext cx="20712"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4" name="Freeform 66"/>
              <p:cNvSpPr/>
              <p:nvPr/>
            </p:nvSpPr>
            <p:spPr>
              <a:xfrm>
                <a:off x="267207" y="192691"/>
                <a:ext cx="21173"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5" name="Freeform 67"/>
              <p:cNvSpPr/>
              <p:nvPr/>
            </p:nvSpPr>
            <p:spPr>
              <a:xfrm>
                <a:off x="240513" y="17661"/>
                <a:ext cx="45795"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6" name="Freeform 68"/>
              <p:cNvSpPr/>
              <p:nvPr/>
            </p:nvSpPr>
            <p:spPr>
              <a:xfrm>
                <a:off x="47669" y="17661"/>
                <a:ext cx="4648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1951" name="Group 491"/>
          <p:cNvGrpSpPr/>
          <p:nvPr/>
        </p:nvGrpSpPr>
        <p:grpSpPr>
          <a:xfrm>
            <a:off x="9265810" y="4974230"/>
            <a:ext cx="330568" cy="289532"/>
            <a:chOff x="0" y="0"/>
            <a:chExt cx="330566" cy="289530"/>
          </a:xfrm>
        </p:grpSpPr>
        <p:sp>
          <p:nvSpPr>
            <p:cNvPr id="1949" name="Freeform 5"/>
            <p:cNvSpPr/>
            <p:nvPr/>
          </p:nvSpPr>
          <p:spPr>
            <a:xfrm>
              <a:off x="-1" y="0"/>
              <a:ext cx="330568" cy="289531"/>
            </a:xfrm>
            <a:custGeom>
              <a:avLst/>
              <a:gdLst/>
              <a:ahLst/>
              <a:cxnLst>
                <a:cxn ang="0">
                  <a:pos x="wd2" y="hd2"/>
                </a:cxn>
                <a:cxn ang="5400000">
                  <a:pos x="wd2" y="hd2"/>
                </a:cxn>
                <a:cxn ang="10800000">
                  <a:pos x="wd2" y="hd2"/>
                </a:cxn>
                <a:cxn ang="16200000">
                  <a:pos x="wd2" y="hd2"/>
                </a:cxn>
              </a:cxnLst>
              <a:rect l="0" t="0" r="r" b="b"/>
              <a:pathLst>
                <a:path w="21546" h="21600" extrusionOk="0">
                  <a:moveTo>
                    <a:pt x="21453" y="20426"/>
                  </a:moveTo>
                  <a:cubicBezTo>
                    <a:pt x="11367" y="356"/>
                    <a:pt x="11367" y="356"/>
                    <a:pt x="11367" y="356"/>
                  </a:cubicBezTo>
                  <a:cubicBezTo>
                    <a:pt x="11243" y="142"/>
                    <a:pt x="11025" y="0"/>
                    <a:pt x="10777" y="0"/>
                  </a:cubicBezTo>
                  <a:cubicBezTo>
                    <a:pt x="10529" y="0"/>
                    <a:pt x="10311" y="142"/>
                    <a:pt x="10187" y="356"/>
                  </a:cubicBezTo>
                  <a:cubicBezTo>
                    <a:pt x="70" y="20426"/>
                    <a:pt x="70" y="20426"/>
                    <a:pt x="70" y="20426"/>
                  </a:cubicBezTo>
                  <a:cubicBezTo>
                    <a:pt x="-23" y="20675"/>
                    <a:pt x="-23" y="20959"/>
                    <a:pt x="70" y="21209"/>
                  </a:cubicBezTo>
                  <a:cubicBezTo>
                    <a:pt x="194" y="21458"/>
                    <a:pt x="443" y="21600"/>
                    <a:pt x="660" y="21600"/>
                  </a:cubicBezTo>
                  <a:cubicBezTo>
                    <a:pt x="20863" y="21600"/>
                    <a:pt x="20863" y="21600"/>
                    <a:pt x="20863" y="21600"/>
                  </a:cubicBezTo>
                  <a:cubicBezTo>
                    <a:pt x="21111" y="21600"/>
                    <a:pt x="21329" y="21458"/>
                    <a:pt x="21453" y="21209"/>
                  </a:cubicBezTo>
                  <a:cubicBezTo>
                    <a:pt x="21577" y="20959"/>
                    <a:pt x="21577" y="20675"/>
                    <a:pt x="21453" y="20426"/>
                  </a:cubicBezTo>
                  <a:close/>
                </a:path>
              </a:pathLst>
            </a:custGeom>
            <a:solidFill>
              <a:schemeClr val="accent3"/>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50" name="Freeform 6"/>
            <p:cNvSpPr/>
            <p:nvPr/>
          </p:nvSpPr>
          <p:spPr>
            <a:xfrm>
              <a:off x="144853" y="98707"/>
              <a:ext cx="40980" cy="163208"/>
            </a:xfrm>
            <a:custGeom>
              <a:avLst/>
              <a:gdLst/>
              <a:ahLst/>
              <a:cxnLst>
                <a:cxn ang="0">
                  <a:pos x="wd2" y="hd2"/>
                </a:cxn>
                <a:cxn ang="5400000">
                  <a:pos x="wd2" y="hd2"/>
                </a:cxn>
                <a:cxn ang="10800000">
                  <a:pos x="wd2" y="hd2"/>
                </a:cxn>
                <a:cxn ang="16200000">
                  <a:pos x="wd2" y="hd2"/>
                </a:cxn>
              </a:cxnLst>
              <a:rect l="0" t="0" r="r" b="b"/>
              <a:pathLst>
                <a:path w="21600" h="21600" extrusionOk="0">
                  <a:moveTo>
                    <a:pt x="0" y="18884"/>
                  </a:moveTo>
                  <a:cubicBezTo>
                    <a:pt x="0" y="18126"/>
                    <a:pt x="1005" y="17495"/>
                    <a:pt x="3014" y="16989"/>
                  </a:cubicBezTo>
                  <a:cubicBezTo>
                    <a:pt x="5023" y="16484"/>
                    <a:pt x="7535" y="16168"/>
                    <a:pt x="10800" y="16168"/>
                  </a:cubicBezTo>
                  <a:cubicBezTo>
                    <a:pt x="13814" y="16168"/>
                    <a:pt x="16326" y="16484"/>
                    <a:pt x="18335" y="16989"/>
                  </a:cubicBezTo>
                  <a:cubicBezTo>
                    <a:pt x="20595" y="17495"/>
                    <a:pt x="21600" y="18126"/>
                    <a:pt x="21600" y="18884"/>
                  </a:cubicBezTo>
                  <a:cubicBezTo>
                    <a:pt x="21600" y="19642"/>
                    <a:pt x="20595" y="20274"/>
                    <a:pt x="18335" y="20779"/>
                  </a:cubicBezTo>
                  <a:cubicBezTo>
                    <a:pt x="16326" y="21347"/>
                    <a:pt x="13814" y="21600"/>
                    <a:pt x="10800" y="21600"/>
                  </a:cubicBezTo>
                  <a:cubicBezTo>
                    <a:pt x="7535" y="21600"/>
                    <a:pt x="5023" y="21347"/>
                    <a:pt x="3014" y="20779"/>
                  </a:cubicBezTo>
                  <a:cubicBezTo>
                    <a:pt x="1005" y="20274"/>
                    <a:pt x="0" y="19642"/>
                    <a:pt x="0" y="18884"/>
                  </a:cubicBezTo>
                  <a:close/>
                  <a:moveTo>
                    <a:pt x="251" y="0"/>
                  </a:moveTo>
                  <a:cubicBezTo>
                    <a:pt x="21098" y="0"/>
                    <a:pt x="21098" y="0"/>
                    <a:pt x="21098" y="0"/>
                  </a:cubicBezTo>
                  <a:cubicBezTo>
                    <a:pt x="17079" y="14463"/>
                    <a:pt x="17079" y="14463"/>
                    <a:pt x="17079" y="14463"/>
                  </a:cubicBezTo>
                  <a:cubicBezTo>
                    <a:pt x="4521" y="14463"/>
                    <a:pt x="4521" y="14463"/>
                    <a:pt x="4521" y="14463"/>
                  </a:cubicBezTo>
                  <a:lnTo>
                    <a:pt x="251" y="0"/>
                  </a:lnTo>
                  <a:close/>
                </a:path>
              </a:pathLst>
            </a:custGeom>
            <a:solidFill>
              <a:schemeClr val="accent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979" name="Group 36"/>
          <p:cNvGrpSpPr/>
          <p:nvPr/>
        </p:nvGrpSpPr>
        <p:grpSpPr>
          <a:xfrm>
            <a:off x="9269585" y="3894965"/>
            <a:ext cx="337890" cy="814812"/>
            <a:chOff x="0" y="0"/>
            <a:chExt cx="337888" cy="814810"/>
          </a:xfrm>
        </p:grpSpPr>
        <p:grpSp>
          <p:nvGrpSpPr>
            <p:cNvPr id="1955" name="Group 495"/>
            <p:cNvGrpSpPr/>
            <p:nvPr/>
          </p:nvGrpSpPr>
          <p:grpSpPr>
            <a:xfrm>
              <a:off x="34912" y="546348"/>
              <a:ext cx="268065" cy="268463"/>
              <a:chOff x="0" y="0"/>
              <a:chExt cx="268064" cy="268461"/>
            </a:xfrm>
          </p:grpSpPr>
          <p:sp>
            <p:nvSpPr>
              <p:cNvPr id="1952" name="Oval 6"/>
              <p:cNvSpPr/>
              <p:nvPr/>
            </p:nvSpPr>
            <p:spPr>
              <a:xfrm rot="16200000">
                <a:off x="-199" y="198"/>
                <a:ext cx="268462" cy="268065"/>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53" name="Oval 7"/>
              <p:cNvSpPr/>
              <p:nvPr/>
            </p:nvSpPr>
            <p:spPr>
              <a:xfrm rot="16200000">
                <a:off x="51481" y="51791"/>
                <a:ext cx="165147" cy="164881"/>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54" name="Oval 8"/>
              <p:cNvSpPr/>
              <p:nvPr/>
            </p:nvSpPr>
            <p:spPr>
              <a:xfrm rot="16200000">
                <a:off x="96732" y="96950"/>
                <a:ext cx="74647" cy="74515"/>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978" name="Group 45"/>
            <p:cNvGrpSpPr/>
            <p:nvPr/>
          </p:nvGrpSpPr>
          <p:grpSpPr>
            <a:xfrm>
              <a:off x="-1" y="0"/>
              <a:ext cx="337890" cy="679955"/>
              <a:chOff x="0" y="0"/>
              <a:chExt cx="337888" cy="679954"/>
            </a:xfrm>
          </p:grpSpPr>
          <p:sp>
            <p:nvSpPr>
              <p:cNvPr id="1956" name="Freeform 46"/>
              <p:cNvSpPr/>
              <p:nvPr/>
            </p:nvSpPr>
            <p:spPr>
              <a:xfrm>
                <a:off x="33632" y="170692"/>
                <a:ext cx="15463" cy="24625"/>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57" name="Freeform 47"/>
              <p:cNvSpPr/>
              <p:nvPr/>
            </p:nvSpPr>
            <p:spPr>
              <a:xfrm>
                <a:off x="46058" y="192690"/>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58" name="Freeform 48"/>
              <p:cNvSpPr/>
              <p:nvPr/>
            </p:nvSpPr>
            <p:spPr>
              <a:xfrm>
                <a:off x="55493" y="115374"/>
                <a:ext cx="223258"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59" name="Freeform 49"/>
              <p:cNvSpPr/>
              <p:nvPr/>
            </p:nvSpPr>
            <p:spPr>
              <a:xfrm>
                <a:off x="267206" y="192690"/>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0" name="Freeform 50"/>
              <p:cNvSpPr/>
              <p:nvPr/>
            </p:nvSpPr>
            <p:spPr>
              <a:xfrm>
                <a:off x="288566" y="170692"/>
                <a:ext cx="12701" cy="2301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1" name="Freeform 51"/>
              <p:cNvSpPr/>
              <p:nvPr/>
            </p:nvSpPr>
            <p:spPr>
              <a:xfrm>
                <a:off x="55493" y="115374"/>
                <a:ext cx="223258"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2" name="Freeform 52"/>
              <p:cNvSpPr/>
              <p:nvPr/>
            </p:nvSpPr>
            <p:spPr>
              <a:xfrm>
                <a:off x="46058" y="192690"/>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3" name="Freeform 53"/>
              <p:cNvSpPr/>
              <p:nvPr/>
            </p:nvSpPr>
            <p:spPr>
              <a:xfrm>
                <a:off x="267206" y="192690"/>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4" name="Freeform 54"/>
              <p:cNvSpPr/>
              <p:nvPr/>
            </p:nvSpPr>
            <p:spPr>
              <a:xfrm>
                <a:off x="33632" y="170692"/>
                <a:ext cx="15463" cy="24625"/>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5" name="Freeform 55"/>
              <p:cNvSpPr/>
              <p:nvPr/>
            </p:nvSpPr>
            <p:spPr>
              <a:xfrm>
                <a:off x="46058" y="192690"/>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6" name="Freeform 56"/>
              <p:cNvSpPr/>
              <p:nvPr/>
            </p:nvSpPr>
            <p:spPr>
              <a:xfrm>
                <a:off x="55493" y="115374"/>
                <a:ext cx="223258"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7" name="Freeform 57"/>
              <p:cNvSpPr/>
              <p:nvPr/>
            </p:nvSpPr>
            <p:spPr>
              <a:xfrm>
                <a:off x="267206" y="192690"/>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8" name="Freeform 58"/>
              <p:cNvSpPr/>
              <p:nvPr/>
            </p:nvSpPr>
            <p:spPr>
              <a:xfrm>
                <a:off x="288566" y="170692"/>
                <a:ext cx="12701" cy="2301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9" name="Freeform 59"/>
              <p:cNvSpPr/>
              <p:nvPr/>
            </p:nvSpPr>
            <p:spPr>
              <a:xfrm>
                <a:off x="-1" y="0"/>
                <a:ext cx="337890" cy="679955"/>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0" name="Freeform 60"/>
              <p:cNvSpPr/>
              <p:nvPr/>
            </p:nvSpPr>
            <p:spPr>
              <a:xfrm>
                <a:off x="47669" y="607466"/>
                <a:ext cx="26925" cy="506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1" name="Freeform 61"/>
              <p:cNvSpPr/>
              <p:nvPr/>
            </p:nvSpPr>
            <p:spPr>
              <a:xfrm>
                <a:off x="256851" y="604704"/>
                <a:ext cx="29457" cy="533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2" name="Freeform 63"/>
              <p:cNvSpPr/>
              <p:nvPr/>
            </p:nvSpPr>
            <p:spPr>
              <a:xfrm>
                <a:off x="72319" y="518493"/>
                <a:ext cx="189579" cy="104622"/>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3" name="Freeform 64"/>
              <p:cNvSpPr/>
              <p:nvPr/>
            </p:nvSpPr>
            <p:spPr>
              <a:xfrm>
                <a:off x="55493" y="115374"/>
                <a:ext cx="223258"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4" name="Freeform 65"/>
              <p:cNvSpPr/>
              <p:nvPr/>
            </p:nvSpPr>
            <p:spPr>
              <a:xfrm>
                <a:off x="46058" y="192690"/>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5" name="Freeform 66"/>
              <p:cNvSpPr/>
              <p:nvPr/>
            </p:nvSpPr>
            <p:spPr>
              <a:xfrm>
                <a:off x="267206" y="192690"/>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6" name="Freeform 67"/>
              <p:cNvSpPr/>
              <p:nvPr/>
            </p:nvSpPr>
            <p:spPr>
              <a:xfrm>
                <a:off x="240512" y="17661"/>
                <a:ext cx="4579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7" name="Freeform 68"/>
              <p:cNvSpPr/>
              <p:nvPr/>
            </p:nvSpPr>
            <p:spPr>
              <a:xfrm>
                <a:off x="47669" y="17661"/>
                <a:ext cx="4648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007" name="Group 37"/>
          <p:cNvGrpSpPr/>
          <p:nvPr/>
        </p:nvGrpSpPr>
        <p:grpSpPr>
          <a:xfrm>
            <a:off x="8567764" y="3894965"/>
            <a:ext cx="337889" cy="814810"/>
            <a:chOff x="0" y="0"/>
            <a:chExt cx="337887" cy="814808"/>
          </a:xfrm>
        </p:grpSpPr>
        <p:grpSp>
          <p:nvGrpSpPr>
            <p:cNvPr id="1983" name="Group 525"/>
            <p:cNvGrpSpPr/>
            <p:nvPr/>
          </p:nvGrpSpPr>
          <p:grpSpPr>
            <a:xfrm>
              <a:off x="34911" y="546346"/>
              <a:ext cx="268065" cy="268463"/>
              <a:chOff x="0" y="0"/>
              <a:chExt cx="268063" cy="268462"/>
            </a:xfrm>
          </p:grpSpPr>
          <p:sp>
            <p:nvSpPr>
              <p:cNvPr id="1980" name="Oval 6"/>
              <p:cNvSpPr/>
              <p:nvPr/>
            </p:nvSpPr>
            <p:spPr>
              <a:xfrm rot="16200000">
                <a:off x="-200" y="199"/>
                <a:ext cx="268463" cy="268064"/>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81" name="Oval 7"/>
              <p:cNvSpPr/>
              <p:nvPr/>
            </p:nvSpPr>
            <p:spPr>
              <a:xfrm rot="16200000">
                <a:off x="51481" y="51791"/>
                <a:ext cx="165147" cy="164881"/>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82" name="Oval 8"/>
              <p:cNvSpPr/>
              <p:nvPr/>
            </p:nvSpPr>
            <p:spPr>
              <a:xfrm rot="16200000">
                <a:off x="96732" y="96951"/>
                <a:ext cx="74647" cy="74515"/>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006" name="Group 45"/>
            <p:cNvGrpSpPr/>
            <p:nvPr/>
          </p:nvGrpSpPr>
          <p:grpSpPr>
            <a:xfrm>
              <a:off x="-1" y="0"/>
              <a:ext cx="337889" cy="679954"/>
              <a:chOff x="0" y="0"/>
              <a:chExt cx="337887" cy="679953"/>
            </a:xfrm>
          </p:grpSpPr>
          <p:sp>
            <p:nvSpPr>
              <p:cNvPr id="1984" name="Freeform 46"/>
              <p:cNvSpPr/>
              <p:nvPr/>
            </p:nvSpPr>
            <p:spPr>
              <a:xfrm>
                <a:off x="33631" y="170692"/>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85" name="Freeform 47"/>
              <p:cNvSpPr/>
              <p:nvPr/>
            </p:nvSpPr>
            <p:spPr>
              <a:xfrm>
                <a:off x="46058" y="192690"/>
                <a:ext cx="2071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86" name="Freeform 48"/>
              <p:cNvSpPr/>
              <p:nvPr/>
            </p:nvSpPr>
            <p:spPr>
              <a:xfrm>
                <a:off x="55493" y="115374"/>
                <a:ext cx="223257"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87" name="Freeform 49"/>
              <p:cNvSpPr/>
              <p:nvPr/>
            </p:nvSpPr>
            <p:spPr>
              <a:xfrm>
                <a:off x="267206" y="192690"/>
                <a:ext cx="2117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88" name="Freeform 50"/>
              <p:cNvSpPr/>
              <p:nvPr/>
            </p:nvSpPr>
            <p:spPr>
              <a:xfrm>
                <a:off x="288565" y="170692"/>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89" name="Freeform 51"/>
              <p:cNvSpPr/>
              <p:nvPr/>
            </p:nvSpPr>
            <p:spPr>
              <a:xfrm>
                <a:off x="55493" y="115374"/>
                <a:ext cx="223257"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0" name="Freeform 52"/>
              <p:cNvSpPr/>
              <p:nvPr/>
            </p:nvSpPr>
            <p:spPr>
              <a:xfrm>
                <a:off x="46058" y="192690"/>
                <a:ext cx="2071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1" name="Freeform 53"/>
              <p:cNvSpPr/>
              <p:nvPr/>
            </p:nvSpPr>
            <p:spPr>
              <a:xfrm>
                <a:off x="267206" y="192690"/>
                <a:ext cx="2117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2" name="Freeform 54"/>
              <p:cNvSpPr/>
              <p:nvPr/>
            </p:nvSpPr>
            <p:spPr>
              <a:xfrm>
                <a:off x="33631" y="170692"/>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3" name="Freeform 55"/>
              <p:cNvSpPr/>
              <p:nvPr/>
            </p:nvSpPr>
            <p:spPr>
              <a:xfrm>
                <a:off x="46058" y="192690"/>
                <a:ext cx="2071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4" name="Freeform 56"/>
              <p:cNvSpPr/>
              <p:nvPr/>
            </p:nvSpPr>
            <p:spPr>
              <a:xfrm>
                <a:off x="55493" y="115374"/>
                <a:ext cx="223257"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5" name="Freeform 57"/>
              <p:cNvSpPr/>
              <p:nvPr/>
            </p:nvSpPr>
            <p:spPr>
              <a:xfrm>
                <a:off x="267206" y="192690"/>
                <a:ext cx="2117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6" name="Freeform 58"/>
              <p:cNvSpPr/>
              <p:nvPr/>
            </p:nvSpPr>
            <p:spPr>
              <a:xfrm>
                <a:off x="288565" y="170692"/>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7" name="Freeform 59"/>
              <p:cNvSpPr/>
              <p:nvPr/>
            </p:nvSpPr>
            <p:spPr>
              <a:xfrm>
                <a:off x="0" y="0"/>
                <a:ext cx="337888" cy="679954"/>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8" name="Freeform 60"/>
              <p:cNvSpPr/>
              <p:nvPr/>
            </p:nvSpPr>
            <p:spPr>
              <a:xfrm>
                <a:off x="47669" y="607464"/>
                <a:ext cx="26925" cy="506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9" name="Freeform 61"/>
              <p:cNvSpPr/>
              <p:nvPr/>
            </p:nvSpPr>
            <p:spPr>
              <a:xfrm>
                <a:off x="256850" y="604703"/>
                <a:ext cx="29457" cy="5338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0" name="Freeform 63"/>
              <p:cNvSpPr/>
              <p:nvPr/>
            </p:nvSpPr>
            <p:spPr>
              <a:xfrm>
                <a:off x="72319" y="518491"/>
                <a:ext cx="189579" cy="104622"/>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1" name="Freeform 64"/>
              <p:cNvSpPr/>
              <p:nvPr/>
            </p:nvSpPr>
            <p:spPr>
              <a:xfrm>
                <a:off x="55493" y="115374"/>
                <a:ext cx="223257"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2" name="Freeform 65"/>
              <p:cNvSpPr/>
              <p:nvPr/>
            </p:nvSpPr>
            <p:spPr>
              <a:xfrm>
                <a:off x="46058" y="192690"/>
                <a:ext cx="2071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3" name="Freeform 66"/>
              <p:cNvSpPr/>
              <p:nvPr/>
            </p:nvSpPr>
            <p:spPr>
              <a:xfrm>
                <a:off x="267206" y="192690"/>
                <a:ext cx="2117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4" name="Freeform 67"/>
              <p:cNvSpPr/>
              <p:nvPr/>
            </p:nvSpPr>
            <p:spPr>
              <a:xfrm>
                <a:off x="240511" y="17661"/>
                <a:ext cx="4579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5" name="Freeform 68"/>
              <p:cNvSpPr/>
              <p:nvPr/>
            </p:nvSpPr>
            <p:spPr>
              <a:xfrm>
                <a:off x="47669" y="17661"/>
                <a:ext cx="4648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030" name="Group 45"/>
          <p:cNvGrpSpPr/>
          <p:nvPr/>
        </p:nvGrpSpPr>
        <p:grpSpPr>
          <a:xfrm>
            <a:off x="9269583" y="3036689"/>
            <a:ext cx="337891" cy="679958"/>
            <a:chOff x="0" y="0"/>
            <a:chExt cx="337889" cy="679956"/>
          </a:xfrm>
        </p:grpSpPr>
        <p:sp>
          <p:nvSpPr>
            <p:cNvPr id="2008" name="Freeform 46"/>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9" name="Freeform 47"/>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0" name="Freeform 48"/>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1" name="Freeform 49"/>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2" name="Freeform 50"/>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3" name="Freeform 51"/>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4" name="Freeform 52"/>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5" name="Freeform 53"/>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6" name="Freeform 54"/>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7" name="Freeform 55"/>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8" name="Freeform 56"/>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9" name="Freeform 57"/>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0" name="Freeform 58"/>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1" name="Freeform 59"/>
            <p:cNvSpPr/>
            <p:nvPr/>
          </p:nvSpPr>
          <p:spPr>
            <a:xfrm>
              <a:off x="0" y="0"/>
              <a:ext cx="337890" cy="679957"/>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2" name="Freeform 60"/>
            <p:cNvSpPr/>
            <p:nvPr/>
          </p:nvSpPr>
          <p:spPr>
            <a:xfrm>
              <a:off x="47669" y="607467"/>
              <a:ext cx="26926" cy="506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3" name="Freeform 61"/>
            <p:cNvSpPr/>
            <p:nvPr/>
          </p:nvSpPr>
          <p:spPr>
            <a:xfrm>
              <a:off x="256852" y="604706"/>
              <a:ext cx="29456" cy="5338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4" name="Freeform 63"/>
            <p:cNvSpPr/>
            <p:nvPr/>
          </p:nvSpPr>
          <p:spPr>
            <a:xfrm>
              <a:off x="72319" y="518494"/>
              <a:ext cx="189580" cy="104622"/>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5" name="Freeform 64"/>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6" name="Freeform 65"/>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7" name="Freeform 66"/>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8" name="Freeform 67"/>
            <p:cNvSpPr/>
            <p:nvPr/>
          </p:nvSpPr>
          <p:spPr>
            <a:xfrm>
              <a:off x="240513" y="17661"/>
              <a:ext cx="45795"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9" name="Freeform 68"/>
            <p:cNvSpPr/>
            <p:nvPr/>
          </p:nvSpPr>
          <p:spPr>
            <a:xfrm>
              <a:off x="47669" y="17661"/>
              <a:ext cx="4648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053" name="Group 45"/>
          <p:cNvGrpSpPr/>
          <p:nvPr/>
        </p:nvGrpSpPr>
        <p:grpSpPr>
          <a:xfrm>
            <a:off x="8567763" y="3036689"/>
            <a:ext cx="337890" cy="679958"/>
            <a:chOff x="0" y="0"/>
            <a:chExt cx="337889" cy="679956"/>
          </a:xfrm>
        </p:grpSpPr>
        <p:sp>
          <p:nvSpPr>
            <p:cNvPr id="2031" name="Freeform 46"/>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2" name="Freeform 47"/>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3" name="Freeform 48"/>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4" name="Freeform 49"/>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5" name="Freeform 50"/>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6" name="Freeform 51"/>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7" name="Freeform 52"/>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8" name="Freeform 53"/>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9" name="Freeform 54"/>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0" name="Freeform 55"/>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1" name="Freeform 56"/>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2" name="Freeform 57"/>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3" name="Freeform 58"/>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4" name="Freeform 59"/>
            <p:cNvSpPr/>
            <p:nvPr/>
          </p:nvSpPr>
          <p:spPr>
            <a:xfrm>
              <a:off x="0" y="0"/>
              <a:ext cx="337890" cy="679957"/>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5" name="Freeform 60"/>
            <p:cNvSpPr/>
            <p:nvPr/>
          </p:nvSpPr>
          <p:spPr>
            <a:xfrm>
              <a:off x="47669" y="607467"/>
              <a:ext cx="26926" cy="506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6" name="Freeform 61"/>
            <p:cNvSpPr/>
            <p:nvPr/>
          </p:nvSpPr>
          <p:spPr>
            <a:xfrm>
              <a:off x="256852" y="604706"/>
              <a:ext cx="29456" cy="5338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7" name="Freeform 63"/>
            <p:cNvSpPr/>
            <p:nvPr/>
          </p:nvSpPr>
          <p:spPr>
            <a:xfrm>
              <a:off x="72319" y="518494"/>
              <a:ext cx="189580" cy="104622"/>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8" name="Freeform 64"/>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9" name="Freeform 65"/>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50" name="Freeform 66"/>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51" name="Freeform 67"/>
            <p:cNvSpPr/>
            <p:nvPr/>
          </p:nvSpPr>
          <p:spPr>
            <a:xfrm>
              <a:off x="240513" y="17661"/>
              <a:ext cx="45795"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52" name="Freeform 68"/>
            <p:cNvSpPr/>
            <p:nvPr/>
          </p:nvSpPr>
          <p:spPr>
            <a:xfrm>
              <a:off x="47669" y="17661"/>
              <a:ext cx="4648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056" name="Group 371"/>
          <p:cNvGrpSpPr/>
          <p:nvPr/>
        </p:nvGrpSpPr>
        <p:grpSpPr>
          <a:xfrm>
            <a:off x="5382171" y="3633813"/>
            <a:ext cx="372522" cy="326277"/>
            <a:chOff x="0" y="0"/>
            <a:chExt cx="372520" cy="326275"/>
          </a:xfrm>
        </p:grpSpPr>
        <p:sp>
          <p:nvSpPr>
            <p:cNvPr id="2054" name="Freeform 5"/>
            <p:cNvSpPr/>
            <p:nvPr/>
          </p:nvSpPr>
          <p:spPr>
            <a:xfrm>
              <a:off x="-1" y="0"/>
              <a:ext cx="372522" cy="326276"/>
            </a:xfrm>
            <a:custGeom>
              <a:avLst/>
              <a:gdLst/>
              <a:ahLst/>
              <a:cxnLst>
                <a:cxn ang="0">
                  <a:pos x="wd2" y="hd2"/>
                </a:cxn>
                <a:cxn ang="5400000">
                  <a:pos x="wd2" y="hd2"/>
                </a:cxn>
                <a:cxn ang="10800000">
                  <a:pos x="wd2" y="hd2"/>
                </a:cxn>
                <a:cxn ang="16200000">
                  <a:pos x="wd2" y="hd2"/>
                </a:cxn>
              </a:cxnLst>
              <a:rect l="0" t="0" r="r" b="b"/>
              <a:pathLst>
                <a:path w="21546" h="21600" extrusionOk="0">
                  <a:moveTo>
                    <a:pt x="21453" y="20426"/>
                  </a:moveTo>
                  <a:cubicBezTo>
                    <a:pt x="11367" y="356"/>
                    <a:pt x="11367" y="356"/>
                    <a:pt x="11367" y="356"/>
                  </a:cubicBezTo>
                  <a:cubicBezTo>
                    <a:pt x="11243" y="142"/>
                    <a:pt x="11025" y="0"/>
                    <a:pt x="10777" y="0"/>
                  </a:cubicBezTo>
                  <a:cubicBezTo>
                    <a:pt x="10529" y="0"/>
                    <a:pt x="10311" y="142"/>
                    <a:pt x="10187" y="356"/>
                  </a:cubicBezTo>
                  <a:cubicBezTo>
                    <a:pt x="70" y="20426"/>
                    <a:pt x="70" y="20426"/>
                    <a:pt x="70" y="20426"/>
                  </a:cubicBezTo>
                  <a:cubicBezTo>
                    <a:pt x="-23" y="20675"/>
                    <a:pt x="-23" y="20959"/>
                    <a:pt x="70" y="21209"/>
                  </a:cubicBezTo>
                  <a:cubicBezTo>
                    <a:pt x="194" y="21458"/>
                    <a:pt x="443" y="21600"/>
                    <a:pt x="660" y="21600"/>
                  </a:cubicBezTo>
                  <a:cubicBezTo>
                    <a:pt x="20863" y="21600"/>
                    <a:pt x="20863" y="21600"/>
                    <a:pt x="20863" y="21600"/>
                  </a:cubicBezTo>
                  <a:cubicBezTo>
                    <a:pt x="21111" y="21600"/>
                    <a:pt x="21329" y="21458"/>
                    <a:pt x="21453" y="21209"/>
                  </a:cubicBezTo>
                  <a:cubicBezTo>
                    <a:pt x="21577" y="20959"/>
                    <a:pt x="21577" y="20675"/>
                    <a:pt x="21453" y="20426"/>
                  </a:cubicBezTo>
                  <a:close/>
                </a:path>
              </a:pathLst>
            </a:custGeom>
            <a:solidFill>
              <a:schemeClr val="accent3"/>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055" name="Freeform 6"/>
            <p:cNvSpPr/>
            <p:nvPr/>
          </p:nvSpPr>
          <p:spPr>
            <a:xfrm>
              <a:off x="163237" y="111235"/>
              <a:ext cx="46181" cy="183920"/>
            </a:xfrm>
            <a:custGeom>
              <a:avLst/>
              <a:gdLst/>
              <a:ahLst/>
              <a:cxnLst>
                <a:cxn ang="0">
                  <a:pos x="wd2" y="hd2"/>
                </a:cxn>
                <a:cxn ang="5400000">
                  <a:pos x="wd2" y="hd2"/>
                </a:cxn>
                <a:cxn ang="10800000">
                  <a:pos x="wd2" y="hd2"/>
                </a:cxn>
                <a:cxn ang="16200000">
                  <a:pos x="wd2" y="hd2"/>
                </a:cxn>
              </a:cxnLst>
              <a:rect l="0" t="0" r="r" b="b"/>
              <a:pathLst>
                <a:path w="21600" h="21600" extrusionOk="0">
                  <a:moveTo>
                    <a:pt x="0" y="18884"/>
                  </a:moveTo>
                  <a:cubicBezTo>
                    <a:pt x="0" y="18126"/>
                    <a:pt x="1005" y="17495"/>
                    <a:pt x="3014" y="16989"/>
                  </a:cubicBezTo>
                  <a:cubicBezTo>
                    <a:pt x="5023" y="16484"/>
                    <a:pt x="7535" y="16168"/>
                    <a:pt x="10800" y="16168"/>
                  </a:cubicBezTo>
                  <a:cubicBezTo>
                    <a:pt x="13814" y="16168"/>
                    <a:pt x="16326" y="16484"/>
                    <a:pt x="18335" y="16989"/>
                  </a:cubicBezTo>
                  <a:cubicBezTo>
                    <a:pt x="20595" y="17495"/>
                    <a:pt x="21600" y="18126"/>
                    <a:pt x="21600" y="18884"/>
                  </a:cubicBezTo>
                  <a:cubicBezTo>
                    <a:pt x="21600" y="19642"/>
                    <a:pt x="20595" y="20274"/>
                    <a:pt x="18335" y="20779"/>
                  </a:cubicBezTo>
                  <a:cubicBezTo>
                    <a:pt x="16326" y="21347"/>
                    <a:pt x="13814" y="21600"/>
                    <a:pt x="10800" y="21600"/>
                  </a:cubicBezTo>
                  <a:cubicBezTo>
                    <a:pt x="7535" y="21600"/>
                    <a:pt x="5023" y="21347"/>
                    <a:pt x="3014" y="20779"/>
                  </a:cubicBezTo>
                  <a:cubicBezTo>
                    <a:pt x="1005" y="20274"/>
                    <a:pt x="0" y="19642"/>
                    <a:pt x="0" y="18884"/>
                  </a:cubicBezTo>
                  <a:close/>
                  <a:moveTo>
                    <a:pt x="251" y="0"/>
                  </a:moveTo>
                  <a:cubicBezTo>
                    <a:pt x="21098" y="0"/>
                    <a:pt x="21098" y="0"/>
                    <a:pt x="21098" y="0"/>
                  </a:cubicBezTo>
                  <a:cubicBezTo>
                    <a:pt x="17079" y="14463"/>
                    <a:pt x="17079" y="14463"/>
                    <a:pt x="17079" y="14463"/>
                  </a:cubicBezTo>
                  <a:cubicBezTo>
                    <a:pt x="4521" y="14463"/>
                    <a:pt x="4521" y="14463"/>
                    <a:pt x="4521" y="14463"/>
                  </a:cubicBezTo>
                  <a:lnTo>
                    <a:pt x="251" y="0"/>
                  </a:lnTo>
                  <a:close/>
                </a:path>
              </a:pathLst>
            </a:custGeom>
            <a:solidFill>
              <a:schemeClr val="accent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084" name="Group 57"/>
          <p:cNvGrpSpPr/>
          <p:nvPr/>
        </p:nvGrpSpPr>
        <p:grpSpPr>
          <a:xfrm>
            <a:off x="5425094" y="5288757"/>
            <a:ext cx="330917" cy="794785"/>
            <a:chOff x="0" y="0"/>
            <a:chExt cx="330915" cy="794783"/>
          </a:xfrm>
        </p:grpSpPr>
        <p:grpSp>
          <p:nvGrpSpPr>
            <p:cNvPr id="2060" name="Group 428"/>
            <p:cNvGrpSpPr/>
            <p:nvPr/>
          </p:nvGrpSpPr>
          <p:grpSpPr>
            <a:xfrm>
              <a:off x="34191" y="0"/>
              <a:ext cx="262533" cy="262923"/>
              <a:chOff x="0" y="0"/>
              <a:chExt cx="262531" cy="262922"/>
            </a:xfrm>
          </p:grpSpPr>
          <p:sp>
            <p:nvSpPr>
              <p:cNvPr id="2057" name="Oval 6"/>
              <p:cNvSpPr/>
              <p:nvPr/>
            </p:nvSpPr>
            <p:spPr>
              <a:xfrm rot="16200000">
                <a:off x="-196" y="195"/>
                <a:ext cx="262923" cy="262532"/>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058" name="Oval 7"/>
              <p:cNvSpPr/>
              <p:nvPr/>
            </p:nvSpPr>
            <p:spPr>
              <a:xfrm rot="16200000">
                <a:off x="50419" y="50722"/>
                <a:ext cx="161739" cy="16147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059" name="Oval 8"/>
              <p:cNvSpPr/>
              <p:nvPr/>
            </p:nvSpPr>
            <p:spPr>
              <a:xfrm rot="16200000">
                <a:off x="94735" y="94950"/>
                <a:ext cx="73107" cy="7297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083" name="Group 45"/>
            <p:cNvGrpSpPr/>
            <p:nvPr/>
          </p:nvGrpSpPr>
          <p:grpSpPr>
            <a:xfrm>
              <a:off x="0" y="128861"/>
              <a:ext cx="330916" cy="665923"/>
              <a:chOff x="0" y="0"/>
              <a:chExt cx="330915" cy="665922"/>
            </a:xfrm>
          </p:grpSpPr>
          <p:sp>
            <p:nvSpPr>
              <p:cNvPr id="2061" name="Freeform 46"/>
              <p:cNvSpPr/>
              <p:nvPr/>
            </p:nvSpPr>
            <p:spPr>
              <a:xfrm>
                <a:off x="32937" y="167170"/>
                <a:ext cx="15144" cy="24116"/>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2" name="Freeform 47"/>
              <p:cNvSpPr/>
              <p:nvPr/>
            </p:nvSpPr>
            <p:spPr>
              <a:xfrm>
                <a:off x="45108" y="188714"/>
                <a:ext cx="20284"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3" name="Freeform 48"/>
              <p:cNvSpPr/>
              <p:nvPr/>
            </p:nvSpPr>
            <p:spPr>
              <a:xfrm>
                <a:off x="54348" y="112993"/>
                <a:ext cx="218650" cy="152439"/>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4" name="Freeform 49"/>
              <p:cNvSpPr/>
              <p:nvPr/>
            </p:nvSpPr>
            <p:spPr>
              <a:xfrm>
                <a:off x="261692" y="188714"/>
                <a:ext cx="20735"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5" name="Freeform 50"/>
              <p:cNvSpPr/>
              <p:nvPr/>
            </p:nvSpPr>
            <p:spPr>
              <a:xfrm>
                <a:off x="282479" y="167170"/>
                <a:ext cx="12701" cy="22538"/>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6" name="Freeform 51"/>
              <p:cNvSpPr/>
              <p:nvPr/>
            </p:nvSpPr>
            <p:spPr>
              <a:xfrm>
                <a:off x="54348" y="112993"/>
                <a:ext cx="218650" cy="152439"/>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7" name="Freeform 52"/>
              <p:cNvSpPr/>
              <p:nvPr/>
            </p:nvSpPr>
            <p:spPr>
              <a:xfrm>
                <a:off x="45108" y="188714"/>
                <a:ext cx="20284"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8" name="Freeform 53"/>
              <p:cNvSpPr/>
              <p:nvPr/>
            </p:nvSpPr>
            <p:spPr>
              <a:xfrm>
                <a:off x="261692" y="188714"/>
                <a:ext cx="20735"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9" name="Freeform 54"/>
              <p:cNvSpPr/>
              <p:nvPr/>
            </p:nvSpPr>
            <p:spPr>
              <a:xfrm>
                <a:off x="32937" y="167170"/>
                <a:ext cx="15144" cy="24116"/>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0" name="Freeform 55"/>
              <p:cNvSpPr/>
              <p:nvPr/>
            </p:nvSpPr>
            <p:spPr>
              <a:xfrm>
                <a:off x="45108" y="188714"/>
                <a:ext cx="20284"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1" name="Freeform 56"/>
              <p:cNvSpPr/>
              <p:nvPr/>
            </p:nvSpPr>
            <p:spPr>
              <a:xfrm>
                <a:off x="54348" y="112993"/>
                <a:ext cx="218650" cy="152439"/>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2" name="Freeform 57"/>
              <p:cNvSpPr/>
              <p:nvPr/>
            </p:nvSpPr>
            <p:spPr>
              <a:xfrm>
                <a:off x="261692" y="188714"/>
                <a:ext cx="20735"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3" name="Freeform 58"/>
              <p:cNvSpPr/>
              <p:nvPr/>
            </p:nvSpPr>
            <p:spPr>
              <a:xfrm>
                <a:off x="282479" y="167170"/>
                <a:ext cx="12701" cy="22538"/>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4" name="Freeform 59"/>
              <p:cNvSpPr/>
              <p:nvPr/>
            </p:nvSpPr>
            <p:spPr>
              <a:xfrm>
                <a:off x="-1" y="0"/>
                <a:ext cx="330917" cy="665923"/>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5" name="Freeform 60"/>
              <p:cNvSpPr/>
              <p:nvPr/>
            </p:nvSpPr>
            <p:spPr>
              <a:xfrm>
                <a:off x="46685" y="594929"/>
                <a:ext cx="26370" cy="4958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6" name="Freeform 61"/>
              <p:cNvSpPr/>
              <p:nvPr/>
            </p:nvSpPr>
            <p:spPr>
              <a:xfrm>
                <a:off x="251550" y="592225"/>
                <a:ext cx="28849" cy="5228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7" name="Freeform 63"/>
              <p:cNvSpPr/>
              <p:nvPr/>
            </p:nvSpPr>
            <p:spPr>
              <a:xfrm>
                <a:off x="70826" y="507792"/>
                <a:ext cx="185667" cy="102463"/>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8" name="Freeform 64"/>
              <p:cNvSpPr/>
              <p:nvPr/>
            </p:nvSpPr>
            <p:spPr>
              <a:xfrm>
                <a:off x="54348" y="112993"/>
                <a:ext cx="218650" cy="152439"/>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9" name="Freeform 65"/>
              <p:cNvSpPr/>
              <p:nvPr/>
            </p:nvSpPr>
            <p:spPr>
              <a:xfrm>
                <a:off x="45108" y="188714"/>
                <a:ext cx="20284"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80" name="Freeform 66"/>
              <p:cNvSpPr/>
              <p:nvPr/>
            </p:nvSpPr>
            <p:spPr>
              <a:xfrm>
                <a:off x="261692" y="188714"/>
                <a:ext cx="20735"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81" name="Freeform 67"/>
              <p:cNvSpPr/>
              <p:nvPr/>
            </p:nvSpPr>
            <p:spPr>
              <a:xfrm>
                <a:off x="235548" y="17296"/>
                <a:ext cx="44851" cy="2659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82" name="Freeform 68"/>
              <p:cNvSpPr/>
              <p:nvPr/>
            </p:nvSpPr>
            <p:spPr>
              <a:xfrm>
                <a:off x="46685" y="17296"/>
                <a:ext cx="45527" cy="265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112" name="Group 58"/>
          <p:cNvGrpSpPr/>
          <p:nvPr/>
        </p:nvGrpSpPr>
        <p:grpSpPr>
          <a:xfrm>
            <a:off x="5425094" y="4265932"/>
            <a:ext cx="330915" cy="797993"/>
            <a:chOff x="0" y="0"/>
            <a:chExt cx="330914" cy="797992"/>
          </a:xfrm>
        </p:grpSpPr>
        <p:grpSp>
          <p:nvGrpSpPr>
            <p:cNvPr id="2088" name="Group 310"/>
            <p:cNvGrpSpPr/>
            <p:nvPr/>
          </p:nvGrpSpPr>
          <p:grpSpPr>
            <a:xfrm>
              <a:off x="34191" y="535072"/>
              <a:ext cx="262531" cy="262921"/>
              <a:chOff x="0" y="0"/>
              <a:chExt cx="262530" cy="262919"/>
            </a:xfrm>
          </p:grpSpPr>
          <p:sp>
            <p:nvSpPr>
              <p:cNvPr id="2085" name="Oval 6"/>
              <p:cNvSpPr/>
              <p:nvPr/>
            </p:nvSpPr>
            <p:spPr>
              <a:xfrm rot="16200000">
                <a:off x="-195" y="194"/>
                <a:ext cx="262921" cy="262532"/>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086" name="Oval 7"/>
              <p:cNvSpPr/>
              <p:nvPr/>
            </p:nvSpPr>
            <p:spPr>
              <a:xfrm rot="16200000">
                <a:off x="50419" y="50720"/>
                <a:ext cx="161739" cy="16147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087" name="Oval 8"/>
              <p:cNvSpPr/>
              <p:nvPr/>
            </p:nvSpPr>
            <p:spPr>
              <a:xfrm rot="16200000">
                <a:off x="94735" y="94948"/>
                <a:ext cx="73107" cy="7297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111" name="Group 45"/>
            <p:cNvGrpSpPr/>
            <p:nvPr/>
          </p:nvGrpSpPr>
          <p:grpSpPr>
            <a:xfrm>
              <a:off x="-1" y="0"/>
              <a:ext cx="330916" cy="665920"/>
              <a:chOff x="0" y="0"/>
              <a:chExt cx="330914" cy="665919"/>
            </a:xfrm>
          </p:grpSpPr>
          <p:sp>
            <p:nvSpPr>
              <p:cNvPr id="2089" name="Freeform 46"/>
              <p:cNvSpPr/>
              <p:nvPr/>
            </p:nvSpPr>
            <p:spPr>
              <a:xfrm>
                <a:off x="32937" y="167169"/>
                <a:ext cx="15144" cy="24116"/>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0" name="Freeform 47"/>
              <p:cNvSpPr/>
              <p:nvPr/>
            </p:nvSpPr>
            <p:spPr>
              <a:xfrm>
                <a:off x="45108" y="188713"/>
                <a:ext cx="20284"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1" name="Freeform 48"/>
              <p:cNvSpPr/>
              <p:nvPr/>
            </p:nvSpPr>
            <p:spPr>
              <a:xfrm>
                <a:off x="54348" y="112993"/>
                <a:ext cx="218649" cy="152438"/>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2" name="Freeform 49"/>
              <p:cNvSpPr/>
              <p:nvPr/>
            </p:nvSpPr>
            <p:spPr>
              <a:xfrm>
                <a:off x="261691" y="188713"/>
                <a:ext cx="20735"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3" name="Freeform 50"/>
              <p:cNvSpPr/>
              <p:nvPr/>
            </p:nvSpPr>
            <p:spPr>
              <a:xfrm>
                <a:off x="282478" y="167169"/>
                <a:ext cx="12701" cy="22538"/>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4" name="Freeform 51"/>
              <p:cNvSpPr/>
              <p:nvPr/>
            </p:nvSpPr>
            <p:spPr>
              <a:xfrm>
                <a:off x="54348" y="112993"/>
                <a:ext cx="218649" cy="152438"/>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5" name="Freeform 52"/>
              <p:cNvSpPr/>
              <p:nvPr/>
            </p:nvSpPr>
            <p:spPr>
              <a:xfrm>
                <a:off x="45108" y="188713"/>
                <a:ext cx="20284"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6" name="Freeform 53"/>
              <p:cNvSpPr/>
              <p:nvPr/>
            </p:nvSpPr>
            <p:spPr>
              <a:xfrm>
                <a:off x="261691" y="188713"/>
                <a:ext cx="20735"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7" name="Freeform 54"/>
              <p:cNvSpPr/>
              <p:nvPr/>
            </p:nvSpPr>
            <p:spPr>
              <a:xfrm>
                <a:off x="32937" y="167169"/>
                <a:ext cx="15144" cy="24116"/>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8" name="Freeform 55"/>
              <p:cNvSpPr/>
              <p:nvPr/>
            </p:nvSpPr>
            <p:spPr>
              <a:xfrm>
                <a:off x="45108" y="188713"/>
                <a:ext cx="20284"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9" name="Freeform 56"/>
              <p:cNvSpPr/>
              <p:nvPr/>
            </p:nvSpPr>
            <p:spPr>
              <a:xfrm>
                <a:off x="54348" y="112993"/>
                <a:ext cx="218649" cy="152438"/>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0" name="Freeform 57"/>
              <p:cNvSpPr/>
              <p:nvPr/>
            </p:nvSpPr>
            <p:spPr>
              <a:xfrm>
                <a:off x="261691" y="188713"/>
                <a:ext cx="20735"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1" name="Freeform 58"/>
              <p:cNvSpPr/>
              <p:nvPr/>
            </p:nvSpPr>
            <p:spPr>
              <a:xfrm>
                <a:off x="282478" y="167169"/>
                <a:ext cx="12701" cy="22538"/>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2" name="Freeform 59"/>
              <p:cNvSpPr/>
              <p:nvPr/>
            </p:nvSpPr>
            <p:spPr>
              <a:xfrm>
                <a:off x="-1" y="0"/>
                <a:ext cx="330916" cy="665920"/>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3" name="Freeform 60"/>
              <p:cNvSpPr/>
              <p:nvPr/>
            </p:nvSpPr>
            <p:spPr>
              <a:xfrm>
                <a:off x="46685" y="594927"/>
                <a:ext cx="26370" cy="4958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4" name="Freeform 61"/>
              <p:cNvSpPr/>
              <p:nvPr/>
            </p:nvSpPr>
            <p:spPr>
              <a:xfrm>
                <a:off x="251549" y="592222"/>
                <a:ext cx="28849" cy="522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5" name="Freeform 63"/>
              <p:cNvSpPr/>
              <p:nvPr/>
            </p:nvSpPr>
            <p:spPr>
              <a:xfrm>
                <a:off x="70826" y="507790"/>
                <a:ext cx="185667" cy="102463"/>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6" name="Freeform 64"/>
              <p:cNvSpPr/>
              <p:nvPr/>
            </p:nvSpPr>
            <p:spPr>
              <a:xfrm>
                <a:off x="54348" y="112993"/>
                <a:ext cx="218649" cy="152438"/>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7" name="Freeform 65"/>
              <p:cNvSpPr/>
              <p:nvPr/>
            </p:nvSpPr>
            <p:spPr>
              <a:xfrm>
                <a:off x="45108" y="188713"/>
                <a:ext cx="20284"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8" name="Freeform 66"/>
              <p:cNvSpPr/>
              <p:nvPr/>
            </p:nvSpPr>
            <p:spPr>
              <a:xfrm>
                <a:off x="261691" y="188713"/>
                <a:ext cx="20735"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9" name="Freeform 67"/>
              <p:cNvSpPr/>
              <p:nvPr/>
            </p:nvSpPr>
            <p:spPr>
              <a:xfrm>
                <a:off x="235548" y="17296"/>
                <a:ext cx="44850" cy="2659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10" name="Freeform 68"/>
              <p:cNvSpPr/>
              <p:nvPr/>
            </p:nvSpPr>
            <p:spPr>
              <a:xfrm>
                <a:off x="46685" y="17296"/>
                <a:ext cx="45526" cy="265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116" name="Group 11"/>
          <p:cNvGrpSpPr/>
          <p:nvPr/>
        </p:nvGrpSpPr>
        <p:grpSpPr>
          <a:xfrm>
            <a:off x="5250824" y="3054692"/>
            <a:ext cx="1309998" cy="3101341"/>
            <a:chOff x="0" y="0"/>
            <a:chExt cx="1309997" cy="3101339"/>
          </a:xfrm>
        </p:grpSpPr>
        <p:sp>
          <p:nvSpPr>
            <p:cNvPr id="2113" name="Straight Connector 678"/>
            <p:cNvSpPr/>
            <p:nvPr/>
          </p:nvSpPr>
          <p:spPr>
            <a:xfrm flipH="1">
              <a:off x="1309996" y="0"/>
              <a:ext cx="1" cy="3101341"/>
            </a:xfrm>
            <a:prstGeom prst="line">
              <a:avLst/>
            </a:prstGeom>
            <a:noFill/>
            <a:ln w="19050" cap="rnd">
              <a:solidFill>
                <a:srgbClr val="C7C7C7"/>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14" name="Straight Connector 679"/>
            <p:cNvSpPr/>
            <p:nvPr/>
          </p:nvSpPr>
          <p:spPr>
            <a:xfrm flipH="1">
              <a:off x="654998" y="0"/>
              <a:ext cx="1" cy="3101341"/>
            </a:xfrm>
            <a:prstGeom prst="line">
              <a:avLst/>
            </a:prstGeom>
            <a:noFill/>
            <a:ln w="19050" cap="rnd">
              <a:solidFill>
                <a:srgbClr val="BFBFBF"/>
              </a:solidFill>
              <a:prstDash val="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15" name="Straight Connector 680"/>
            <p:cNvSpPr/>
            <p:nvPr/>
          </p:nvSpPr>
          <p:spPr>
            <a:xfrm flipH="1">
              <a:off x="-1" y="0"/>
              <a:ext cx="1" cy="3101341"/>
            </a:xfrm>
            <a:prstGeom prst="line">
              <a:avLst/>
            </a:prstGeom>
            <a:noFill/>
            <a:ln w="19050" cap="rnd">
              <a:solidFill>
                <a:srgbClr val="C7C7C7"/>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2117" name="Rectangle 722"/>
          <p:cNvSpPr txBox="1"/>
          <p:nvPr/>
        </p:nvSpPr>
        <p:spPr>
          <a:xfrm>
            <a:off x="9794775" y="4813548"/>
            <a:ext cx="1665704" cy="2823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107000"/>
              </a:lnSpc>
              <a:spcBef>
                <a:spcPts val="600"/>
              </a:spcBef>
              <a:spcAft>
                <a:spcPts val="0"/>
              </a:spcAft>
              <a:buClrTx/>
              <a:buSzTx/>
              <a:buFontTx/>
              <a:buNone/>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拥堵警示</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车流波减速</a:t>
            </a:r>
          </a:p>
        </p:txBody>
      </p:sp>
      <p:sp>
        <p:nvSpPr>
          <p:cNvPr id="2118" name="Rectangle 723"/>
          <p:cNvSpPr txBox="1"/>
          <p:nvPr/>
        </p:nvSpPr>
        <p:spPr>
          <a:xfrm>
            <a:off x="6671094" y="3593419"/>
            <a:ext cx="1108928" cy="2823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07000"/>
              </a:lnSpc>
              <a:spcBef>
                <a:spcPts val="600"/>
              </a:spcBef>
              <a:defRPr sz="1200">
                <a:solidFill>
                  <a:srgbClr val="808080"/>
                </a:solidFill>
                <a:latin typeface="+mj-lt"/>
                <a:ea typeface="+mj-ea"/>
                <a:cs typeface="+mj-cs"/>
                <a:sym typeface="Helvetica"/>
              </a:defRPr>
            </a:lvl1pPr>
          </a:lstStyle>
          <a:p>
            <a:pPr marL="0" marR="0" lvl="0" indent="0" algn="l" defTabSz="914400" rtl="0" eaLnBrk="1" fontAlgn="auto" latinLnBrk="0" hangingPunct="0">
              <a:lnSpc>
                <a:spcPct val="107000"/>
              </a:lnSpc>
              <a:spcBef>
                <a:spcPts val="60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突然变道</a:t>
            </a:r>
          </a:p>
        </p:txBody>
      </p:sp>
      <p:sp>
        <p:nvSpPr>
          <p:cNvPr id="2119" name="Rectangle 724"/>
          <p:cNvSpPr txBox="1"/>
          <p:nvPr/>
        </p:nvSpPr>
        <p:spPr>
          <a:xfrm>
            <a:off x="4406820" y="3606941"/>
            <a:ext cx="1411901" cy="2823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07000"/>
              </a:lnSpc>
              <a:spcBef>
                <a:spcPts val="600"/>
              </a:spcBef>
              <a:defRPr sz="1200">
                <a:solidFill>
                  <a:srgbClr val="808080"/>
                </a:solidFill>
                <a:latin typeface="+mj-lt"/>
                <a:ea typeface="+mj-ea"/>
                <a:cs typeface="+mj-cs"/>
                <a:sym typeface="Helvetica"/>
              </a:defRPr>
            </a:lvl1pPr>
          </a:lstStyle>
          <a:p>
            <a:pPr marL="0" marR="0" lvl="0" indent="0" algn="l" defTabSz="914400" rtl="0" eaLnBrk="1" fontAlgn="auto" latinLnBrk="0" hangingPunct="0">
              <a:lnSpc>
                <a:spcPct val="107000"/>
              </a:lnSpc>
              <a:spcBef>
                <a:spcPts val="60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道路险情</a:t>
            </a:r>
          </a:p>
        </p:txBody>
      </p:sp>
      <p:sp>
        <p:nvSpPr>
          <p:cNvPr id="2120" name="Rectangle 725"/>
          <p:cNvSpPr txBox="1"/>
          <p:nvPr/>
        </p:nvSpPr>
        <p:spPr>
          <a:xfrm>
            <a:off x="1493335" y="5186927"/>
            <a:ext cx="2459611" cy="2823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107000"/>
              </a:lnSpc>
              <a:spcBef>
                <a:spcPts val="600"/>
              </a:spcBef>
              <a:spcAft>
                <a:spcPts val="0"/>
              </a:spcAft>
              <a:buClrTx/>
              <a:buSzTx/>
              <a:buFontTx/>
              <a:buNone/>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交叉路口盲区</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 </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行道弱势人群警报</a:t>
            </a:r>
          </a:p>
        </p:txBody>
      </p:sp>
      <p:sp>
        <p:nvSpPr>
          <p:cNvPr id="2121" name="Rectangle 354"/>
          <p:cNvSpPr txBox="1"/>
          <p:nvPr/>
        </p:nvSpPr>
        <p:spPr>
          <a:xfrm>
            <a:off x="9790968" y="3264968"/>
            <a:ext cx="2127896" cy="2823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07000"/>
              </a:lnSpc>
              <a:spcBef>
                <a:spcPts val="600"/>
              </a:spcBef>
              <a:defRPr sz="1200">
                <a:solidFill>
                  <a:srgbClr val="808080"/>
                </a:solidFill>
                <a:latin typeface="+mj-lt"/>
                <a:ea typeface="+mj-ea"/>
                <a:cs typeface="+mj-cs"/>
                <a:sym typeface="Helvetica"/>
              </a:defRPr>
            </a:lvl1pPr>
          </a:lstStyle>
          <a:p>
            <a:pPr marL="0" marR="0" lvl="0" indent="0" algn="l" defTabSz="914400" rtl="0" eaLnBrk="1" fontAlgn="auto" latinLnBrk="0" hangingPunct="0">
              <a:lnSpc>
                <a:spcPct val="107000"/>
              </a:lnSpc>
              <a:spcBef>
                <a:spcPts val="60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前方路况通行缓慢</a:t>
            </a:r>
          </a:p>
        </p:txBody>
      </p:sp>
      <p:grpSp>
        <p:nvGrpSpPr>
          <p:cNvPr id="2124" name="Group 8"/>
          <p:cNvGrpSpPr/>
          <p:nvPr/>
        </p:nvGrpSpPr>
        <p:grpSpPr>
          <a:xfrm>
            <a:off x="499616" y="2908934"/>
            <a:ext cx="1085344" cy="514509"/>
            <a:chOff x="0" y="0"/>
            <a:chExt cx="1085342" cy="514508"/>
          </a:xfrm>
        </p:grpSpPr>
        <p:sp>
          <p:nvSpPr>
            <p:cNvPr id="2122" name="Straight Connector 339"/>
            <p:cNvSpPr/>
            <p:nvPr/>
          </p:nvSpPr>
          <p:spPr>
            <a:xfrm flipH="1" flipV="1">
              <a:off x="0" y="514508"/>
              <a:ext cx="1083626" cy="1"/>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23" name="Straight Connector 342"/>
            <p:cNvSpPr/>
            <p:nvPr/>
          </p:nvSpPr>
          <p:spPr>
            <a:xfrm flipH="1" flipV="1">
              <a:off x="0" y="-1"/>
              <a:ext cx="1085343" cy="2"/>
            </a:xfrm>
            <a:prstGeom prst="line">
              <a:avLst/>
            </a:prstGeom>
            <a:noFill/>
            <a:ln w="19050" cap="rnd">
              <a:solidFill>
                <a:srgbClr val="BFBFBF"/>
              </a:solidFill>
              <a:prstDash val="lg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152" name="Group 379"/>
          <p:cNvGrpSpPr/>
          <p:nvPr/>
        </p:nvGrpSpPr>
        <p:grpSpPr>
          <a:xfrm>
            <a:off x="496649" y="3009210"/>
            <a:ext cx="814028" cy="338928"/>
            <a:chOff x="0" y="0"/>
            <a:chExt cx="814026" cy="338927"/>
          </a:xfrm>
        </p:grpSpPr>
        <p:grpSp>
          <p:nvGrpSpPr>
            <p:cNvPr id="2128" name="Group 380"/>
            <p:cNvGrpSpPr/>
            <p:nvPr/>
          </p:nvGrpSpPr>
          <p:grpSpPr>
            <a:xfrm>
              <a:off x="544738" y="35018"/>
              <a:ext cx="269289" cy="268889"/>
              <a:chOff x="0" y="0"/>
              <a:chExt cx="269287" cy="268887"/>
            </a:xfrm>
          </p:grpSpPr>
          <p:sp>
            <p:nvSpPr>
              <p:cNvPr id="2125" name="Oval 6"/>
              <p:cNvSpPr/>
              <p:nvPr/>
            </p:nvSpPr>
            <p:spPr>
              <a:xfrm>
                <a:off x="0" y="0"/>
                <a:ext cx="269288" cy="268888"/>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26" name="Oval 7"/>
              <p:cNvSpPr/>
              <p:nvPr/>
            </p:nvSpPr>
            <p:spPr>
              <a:xfrm>
                <a:off x="51816" y="51773"/>
                <a:ext cx="165655" cy="16538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27" name="Oval 8"/>
              <p:cNvSpPr/>
              <p:nvPr/>
            </p:nvSpPr>
            <p:spPr>
              <a:xfrm>
                <a:off x="97229" y="97096"/>
                <a:ext cx="74877" cy="74743"/>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151" name="Group 45"/>
            <p:cNvGrpSpPr/>
            <p:nvPr/>
          </p:nvGrpSpPr>
          <p:grpSpPr>
            <a:xfrm>
              <a:off x="0" y="-1"/>
              <a:ext cx="682046" cy="338929"/>
              <a:chOff x="0" y="0"/>
              <a:chExt cx="682045" cy="338927"/>
            </a:xfrm>
          </p:grpSpPr>
          <p:sp>
            <p:nvSpPr>
              <p:cNvPr id="2129" name="Freeform 46"/>
              <p:cNvSpPr/>
              <p:nvPr/>
            </p:nvSpPr>
            <p:spPr>
              <a:xfrm rot="5400000">
                <a:off x="490723" y="29140"/>
                <a:ext cx="15510" cy="24700"/>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0" name="Freeform 47"/>
              <p:cNvSpPr/>
              <p:nvPr/>
            </p:nvSpPr>
            <p:spPr>
              <a:xfrm rot="5400000">
                <a:off x="305734" y="-116053"/>
                <a:ext cx="20776"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1" name="Freeform 48"/>
              <p:cNvSpPr/>
              <p:nvPr/>
            </p:nvSpPr>
            <p:spPr>
              <a:xfrm rot="5400000">
                <a:off x="376279" y="89571"/>
                <a:ext cx="223944" cy="156130"/>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2" name="Freeform 49"/>
              <p:cNvSpPr/>
              <p:nvPr/>
            </p:nvSpPr>
            <p:spPr>
              <a:xfrm rot="5400000">
                <a:off x="305503" y="106006"/>
                <a:ext cx="21238"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3" name="Freeform 50"/>
              <p:cNvSpPr/>
              <p:nvPr/>
            </p:nvSpPr>
            <p:spPr>
              <a:xfrm rot="5400000">
                <a:off x="492936" y="284281"/>
                <a:ext cx="12701" cy="2308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4" name="Freeform 51"/>
              <p:cNvSpPr/>
              <p:nvPr/>
            </p:nvSpPr>
            <p:spPr>
              <a:xfrm rot="5400000">
                <a:off x="376279" y="89571"/>
                <a:ext cx="223944" cy="156130"/>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5" name="Freeform 52"/>
              <p:cNvSpPr/>
              <p:nvPr/>
            </p:nvSpPr>
            <p:spPr>
              <a:xfrm rot="5400000">
                <a:off x="305734" y="-116053"/>
                <a:ext cx="20776"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6" name="Freeform 53"/>
              <p:cNvSpPr/>
              <p:nvPr/>
            </p:nvSpPr>
            <p:spPr>
              <a:xfrm rot="5400000">
                <a:off x="305503" y="106006"/>
                <a:ext cx="21238"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7" name="Freeform 54"/>
              <p:cNvSpPr/>
              <p:nvPr/>
            </p:nvSpPr>
            <p:spPr>
              <a:xfrm rot="5400000">
                <a:off x="490723" y="29140"/>
                <a:ext cx="15510" cy="24700"/>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8" name="Freeform 55"/>
              <p:cNvSpPr/>
              <p:nvPr/>
            </p:nvSpPr>
            <p:spPr>
              <a:xfrm rot="5400000">
                <a:off x="305734" y="-116053"/>
                <a:ext cx="20776"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9" name="Freeform 56"/>
              <p:cNvSpPr/>
              <p:nvPr/>
            </p:nvSpPr>
            <p:spPr>
              <a:xfrm rot="5400000">
                <a:off x="376279" y="89571"/>
                <a:ext cx="223944" cy="156130"/>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0" name="Freeform 57"/>
              <p:cNvSpPr/>
              <p:nvPr/>
            </p:nvSpPr>
            <p:spPr>
              <a:xfrm rot="5400000">
                <a:off x="305503" y="106006"/>
                <a:ext cx="21238"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1" name="Freeform 58"/>
              <p:cNvSpPr/>
              <p:nvPr/>
            </p:nvSpPr>
            <p:spPr>
              <a:xfrm rot="5400000">
                <a:off x="492936" y="284281"/>
                <a:ext cx="12701" cy="2308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2" name="Freeform 59"/>
              <p:cNvSpPr/>
              <p:nvPr/>
            </p:nvSpPr>
            <p:spPr>
              <a:xfrm rot="5400000">
                <a:off x="171558" y="-171559"/>
                <a:ext cx="338929" cy="682046"/>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3" name="Freeform 60"/>
              <p:cNvSpPr/>
              <p:nvPr/>
            </p:nvSpPr>
            <p:spPr>
              <a:xfrm rot="5400000">
                <a:off x="33816" y="35928"/>
                <a:ext cx="27008" cy="507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4" name="Freeform 61"/>
              <p:cNvSpPr/>
              <p:nvPr/>
            </p:nvSpPr>
            <p:spPr>
              <a:xfrm rot="5400000">
                <a:off x="33932" y="245637"/>
                <a:ext cx="29547" cy="535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5" name="Freeform 63"/>
              <p:cNvSpPr/>
              <p:nvPr/>
            </p:nvSpPr>
            <p:spPr>
              <a:xfrm rot="5400000">
                <a:off x="14405" y="115150"/>
                <a:ext cx="190163" cy="104944"/>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6" name="Freeform 64"/>
              <p:cNvSpPr/>
              <p:nvPr/>
            </p:nvSpPr>
            <p:spPr>
              <a:xfrm rot="5400000">
                <a:off x="376279" y="89571"/>
                <a:ext cx="223944" cy="156130"/>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7" name="Freeform 65"/>
              <p:cNvSpPr/>
              <p:nvPr/>
            </p:nvSpPr>
            <p:spPr>
              <a:xfrm rot="5400000">
                <a:off x="305734" y="-116053"/>
                <a:ext cx="20776"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8" name="Freeform 66"/>
              <p:cNvSpPr/>
              <p:nvPr/>
            </p:nvSpPr>
            <p:spPr>
              <a:xfrm rot="5400000">
                <a:off x="305503" y="106006"/>
                <a:ext cx="21238"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9" name="Freeform 67"/>
              <p:cNvSpPr/>
              <p:nvPr/>
            </p:nvSpPr>
            <p:spPr>
              <a:xfrm rot="5400000">
                <a:off x="627743" y="250600"/>
                <a:ext cx="45936" cy="27239"/>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50" name="Freeform 68"/>
              <p:cNvSpPr/>
              <p:nvPr/>
            </p:nvSpPr>
            <p:spPr>
              <a:xfrm rot="5400000">
                <a:off x="627396" y="57511"/>
                <a:ext cx="46629" cy="272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155" name="Group 422"/>
          <p:cNvGrpSpPr/>
          <p:nvPr/>
        </p:nvGrpSpPr>
        <p:grpSpPr>
          <a:xfrm>
            <a:off x="1398408" y="3022600"/>
            <a:ext cx="287099" cy="251460"/>
            <a:chOff x="0" y="0"/>
            <a:chExt cx="287098" cy="251459"/>
          </a:xfrm>
        </p:grpSpPr>
        <p:sp>
          <p:nvSpPr>
            <p:cNvPr id="2153" name="Freeform 5"/>
            <p:cNvSpPr/>
            <p:nvPr/>
          </p:nvSpPr>
          <p:spPr>
            <a:xfrm>
              <a:off x="0" y="0"/>
              <a:ext cx="287099" cy="251460"/>
            </a:xfrm>
            <a:custGeom>
              <a:avLst/>
              <a:gdLst/>
              <a:ahLst/>
              <a:cxnLst>
                <a:cxn ang="0">
                  <a:pos x="wd2" y="hd2"/>
                </a:cxn>
                <a:cxn ang="5400000">
                  <a:pos x="wd2" y="hd2"/>
                </a:cxn>
                <a:cxn ang="10800000">
                  <a:pos x="wd2" y="hd2"/>
                </a:cxn>
                <a:cxn ang="16200000">
                  <a:pos x="wd2" y="hd2"/>
                </a:cxn>
              </a:cxnLst>
              <a:rect l="0" t="0" r="r" b="b"/>
              <a:pathLst>
                <a:path w="21546" h="21600" extrusionOk="0">
                  <a:moveTo>
                    <a:pt x="21453" y="20426"/>
                  </a:moveTo>
                  <a:cubicBezTo>
                    <a:pt x="11367" y="356"/>
                    <a:pt x="11367" y="356"/>
                    <a:pt x="11367" y="356"/>
                  </a:cubicBezTo>
                  <a:cubicBezTo>
                    <a:pt x="11243" y="142"/>
                    <a:pt x="11025" y="0"/>
                    <a:pt x="10777" y="0"/>
                  </a:cubicBezTo>
                  <a:cubicBezTo>
                    <a:pt x="10529" y="0"/>
                    <a:pt x="10311" y="142"/>
                    <a:pt x="10187" y="356"/>
                  </a:cubicBezTo>
                  <a:cubicBezTo>
                    <a:pt x="70" y="20426"/>
                    <a:pt x="70" y="20426"/>
                    <a:pt x="70" y="20426"/>
                  </a:cubicBezTo>
                  <a:cubicBezTo>
                    <a:pt x="-23" y="20675"/>
                    <a:pt x="-23" y="20959"/>
                    <a:pt x="70" y="21209"/>
                  </a:cubicBezTo>
                  <a:cubicBezTo>
                    <a:pt x="194" y="21458"/>
                    <a:pt x="443" y="21600"/>
                    <a:pt x="660" y="21600"/>
                  </a:cubicBezTo>
                  <a:cubicBezTo>
                    <a:pt x="20863" y="21600"/>
                    <a:pt x="20863" y="21600"/>
                    <a:pt x="20863" y="21600"/>
                  </a:cubicBezTo>
                  <a:cubicBezTo>
                    <a:pt x="21111" y="21600"/>
                    <a:pt x="21329" y="21458"/>
                    <a:pt x="21453" y="21209"/>
                  </a:cubicBezTo>
                  <a:cubicBezTo>
                    <a:pt x="21577" y="20959"/>
                    <a:pt x="21577" y="20675"/>
                    <a:pt x="21453" y="20426"/>
                  </a:cubicBezTo>
                  <a:close/>
                </a:path>
              </a:pathLst>
            </a:custGeom>
            <a:solidFill>
              <a:schemeClr val="accent3"/>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54" name="Freeform 6"/>
            <p:cNvSpPr/>
            <p:nvPr/>
          </p:nvSpPr>
          <p:spPr>
            <a:xfrm>
              <a:off x="125805" y="85728"/>
              <a:ext cx="35592" cy="141747"/>
            </a:xfrm>
            <a:custGeom>
              <a:avLst/>
              <a:gdLst/>
              <a:ahLst/>
              <a:cxnLst>
                <a:cxn ang="0">
                  <a:pos x="wd2" y="hd2"/>
                </a:cxn>
                <a:cxn ang="5400000">
                  <a:pos x="wd2" y="hd2"/>
                </a:cxn>
                <a:cxn ang="10800000">
                  <a:pos x="wd2" y="hd2"/>
                </a:cxn>
                <a:cxn ang="16200000">
                  <a:pos x="wd2" y="hd2"/>
                </a:cxn>
              </a:cxnLst>
              <a:rect l="0" t="0" r="r" b="b"/>
              <a:pathLst>
                <a:path w="21600" h="21600" extrusionOk="0">
                  <a:moveTo>
                    <a:pt x="0" y="18884"/>
                  </a:moveTo>
                  <a:cubicBezTo>
                    <a:pt x="0" y="18126"/>
                    <a:pt x="1005" y="17495"/>
                    <a:pt x="3014" y="16989"/>
                  </a:cubicBezTo>
                  <a:cubicBezTo>
                    <a:pt x="5023" y="16484"/>
                    <a:pt x="7535" y="16168"/>
                    <a:pt x="10800" y="16168"/>
                  </a:cubicBezTo>
                  <a:cubicBezTo>
                    <a:pt x="13814" y="16168"/>
                    <a:pt x="16326" y="16484"/>
                    <a:pt x="18335" y="16989"/>
                  </a:cubicBezTo>
                  <a:cubicBezTo>
                    <a:pt x="20595" y="17495"/>
                    <a:pt x="21600" y="18126"/>
                    <a:pt x="21600" y="18884"/>
                  </a:cubicBezTo>
                  <a:cubicBezTo>
                    <a:pt x="21600" y="19642"/>
                    <a:pt x="20595" y="20274"/>
                    <a:pt x="18335" y="20779"/>
                  </a:cubicBezTo>
                  <a:cubicBezTo>
                    <a:pt x="16326" y="21347"/>
                    <a:pt x="13814" y="21600"/>
                    <a:pt x="10800" y="21600"/>
                  </a:cubicBezTo>
                  <a:cubicBezTo>
                    <a:pt x="7535" y="21600"/>
                    <a:pt x="5023" y="21347"/>
                    <a:pt x="3014" y="20779"/>
                  </a:cubicBezTo>
                  <a:cubicBezTo>
                    <a:pt x="1005" y="20274"/>
                    <a:pt x="0" y="19642"/>
                    <a:pt x="0" y="18884"/>
                  </a:cubicBezTo>
                  <a:close/>
                  <a:moveTo>
                    <a:pt x="251" y="0"/>
                  </a:moveTo>
                  <a:cubicBezTo>
                    <a:pt x="21098" y="0"/>
                    <a:pt x="21098" y="0"/>
                    <a:pt x="21098" y="0"/>
                  </a:cubicBezTo>
                  <a:cubicBezTo>
                    <a:pt x="17079" y="14463"/>
                    <a:pt x="17079" y="14463"/>
                    <a:pt x="17079" y="14463"/>
                  </a:cubicBezTo>
                  <a:cubicBezTo>
                    <a:pt x="4521" y="14463"/>
                    <a:pt x="4521" y="14463"/>
                    <a:pt x="4521" y="14463"/>
                  </a:cubicBezTo>
                  <a:lnTo>
                    <a:pt x="251" y="0"/>
                  </a:lnTo>
                  <a:close/>
                </a:path>
              </a:pathLst>
            </a:custGeom>
            <a:solidFill>
              <a:schemeClr val="accent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2156" name="Pentagon 356"/>
          <p:cNvSpPr/>
          <p:nvPr/>
        </p:nvSpPr>
        <p:spPr>
          <a:xfrm>
            <a:off x="1577054" y="3073400"/>
            <a:ext cx="461824" cy="1861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514" y="0"/>
                </a:lnTo>
                <a:lnTo>
                  <a:pt x="21600" y="10800"/>
                </a:lnTo>
                <a:lnTo>
                  <a:pt x="18514" y="21600"/>
                </a:lnTo>
                <a:lnTo>
                  <a:pt x="0" y="21600"/>
                </a:lnTo>
                <a:close/>
              </a:path>
            </a:pathLst>
          </a:custGeom>
          <a:gradFill>
            <a:gsLst>
              <a:gs pos="0">
                <a:schemeClr val="accent1">
                  <a:alpha val="0"/>
                </a:schemeClr>
              </a:gs>
              <a:gs pos="100000">
                <a:schemeClr val="accent3"/>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FFFFFF"/>
                </a:solidFill>
              </a:defRPr>
            </a:pPr>
            <a:endParaRPr kumimoji="0" sz="20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163" name="Group 10"/>
          <p:cNvGrpSpPr/>
          <p:nvPr/>
        </p:nvGrpSpPr>
        <p:grpSpPr>
          <a:xfrm>
            <a:off x="1595224" y="3402129"/>
            <a:ext cx="2428137" cy="1733752"/>
            <a:chOff x="0" y="0"/>
            <a:chExt cx="2428136" cy="1733750"/>
          </a:xfrm>
        </p:grpSpPr>
        <p:sp>
          <p:nvSpPr>
            <p:cNvPr id="2157" name="Straight Connector 340"/>
            <p:cNvSpPr/>
            <p:nvPr/>
          </p:nvSpPr>
          <p:spPr>
            <a:xfrm flipV="1">
              <a:off x="-1" y="14933"/>
              <a:ext cx="2" cy="1717121"/>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58" name="Straight Connector 341"/>
            <p:cNvSpPr/>
            <p:nvPr/>
          </p:nvSpPr>
          <p:spPr>
            <a:xfrm flipV="1">
              <a:off x="577474" y="-1"/>
              <a:ext cx="1" cy="1733752"/>
            </a:xfrm>
            <a:prstGeom prst="line">
              <a:avLst/>
            </a:prstGeom>
            <a:noFill/>
            <a:ln w="19050" cap="rnd">
              <a:solidFill>
                <a:srgbClr val="BFBFBF"/>
              </a:solidFill>
              <a:prstDash val="lg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59" name="Straight Connector 343"/>
            <p:cNvSpPr/>
            <p:nvPr/>
          </p:nvSpPr>
          <p:spPr>
            <a:xfrm flipV="1">
              <a:off x="1154950" y="6738"/>
              <a:ext cx="1" cy="1725316"/>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60" name="Straight Connector 516"/>
            <p:cNvSpPr/>
            <p:nvPr/>
          </p:nvSpPr>
          <p:spPr>
            <a:xfrm flipV="1">
              <a:off x="1273185" y="14933"/>
              <a:ext cx="1" cy="1717121"/>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61" name="Straight Connector 523"/>
            <p:cNvSpPr/>
            <p:nvPr/>
          </p:nvSpPr>
          <p:spPr>
            <a:xfrm flipV="1">
              <a:off x="1850660" y="-1"/>
              <a:ext cx="1" cy="1733752"/>
            </a:xfrm>
            <a:prstGeom prst="line">
              <a:avLst/>
            </a:prstGeom>
            <a:noFill/>
            <a:ln w="19050" cap="rnd">
              <a:solidFill>
                <a:srgbClr val="BFBFBF"/>
              </a:solidFill>
              <a:prstDash val="lg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62" name="Straight Connector 524"/>
            <p:cNvSpPr/>
            <p:nvPr/>
          </p:nvSpPr>
          <p:spPr>
            <a:xfrm flipV="1">
              <a:off x="2428136" y="6738"/>
              <a:ext cx="1" cy="1725316"/>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191" name="Group 613"/>
          <p:cNvGrpSpPr/>
          <p:nvPr/>
        </p:nvGrpSpPr>
        <p:grpSpPr>
          <a:xfrm>
            <a:off x="1707274" y="3464824"/>
            <a:ext cx="338930" cy="814034"/>
            <a:chOff x="0" y="0"/>
            <a:chExt cx="338929" cy="814032"/>
          </a:xfrm>
        </p:grpSpPr>
        <p:grpSp>
          <p:nvGrpSpPr>
            <p:cNvPr id="2167" name="Group 614"/>
            <p:cNvGrpSpPr/>
            <p:nvPr/>
          </p:nvGrpSpPr>
          <p:grpSpPr>
            <a:xfrm>
              <a:off x="35018" y="0"/>
              <a:ext cx="268891" cy="269291"/>
              <a:chOff x="0" y="0"/>
              <a:chExt cx="268890" cy="269290"/>
            </a:xfrm>
          </p:grpSpPr>
          <p:sp>
            <p:nvSpPr>
              <p:cNvPr id="2164" name="Oval 6"/>
              <p:cNvSpPr/>
              <p:nvPr/>
            </p:nvSpPr>
            <p:spPr>
              <a:xfrm rot="16200000">
                <a:off x="-200" y="199"/>
                <a:ext cx="269291" cy="268892"/>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65" name="Oval 7"/>
              <p:cNvSpPr/>
              <p:nvPr/>
            </p:nvSpPr>
            <p:spPr>
              <a:xfrm rot="16200000">
                <a:off x="51639" y="51950"/>
                <a:ext cx="165657" cy="16538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66" name="Oval 8"/>
              <p:cNvSpPr/>
              <p:nvPr/>
            </p:nvSpPr>
            <p:spPr>
              <a:xfrm rot="16200000">
                <a:off x="97030" y="97250"/>
                <a:ext cx="74877" cy="74745"/>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190" name="Group 45"/>
            <p:cNvGrpSpPr/>
            <p:nvPr/>
          </p:nvGrpSpPr>
          <p:grpSpPr>
            <a:xfrm>
              <a:off x="-1" y="131982"/>
              <a:ext cx="338931" cy="682051"/>
              <a:chOff x="0" y="0"/>
              <a:chExt cx="338929" cy="682050"/>
            </a:xfrm>
          </p:grpSpPr>
          <p:sp>
            <p:nvSpPr>
              <p:cNvPr id="2168" name="Freeform 46"/>
              <p:cNvSpPr/>
              <p:nvPr/>
            </p:nvSpPr>
            <p:spPr>
              <a:xfrm>
                <a:off x="33735" y="171219"/>
                <a:ext cx="15511" cy="24700"/>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69" name="Freeform 47"/>
              <p:cNvSpPr/>
              <p:nvPr/>
            </p:nvSpPr>
            <p:spPr>
              <a:xfrm>
                <a:off x="46200" y="193284"/>
                <a:ext cx="20776"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0" name="Freeform 48"/>
              <p:cNvSpPr/>
              <p:nvPr/>
            </p:nvSpPr>
            <p:spPr>
              <a:xfrm>
                <a:off x="55664" y="115730"/>
                <a:ext cx="223946" cy="15613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1" name="Freeform 49"/>
              <p:cNvSpPr/>
              <p:nvPr/>
            </p:nvSpPr>
            <p:spPr>
              <a:xfrm>
                <a:off x="268029" y="193284"/>
                <a:ext cx="21238"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2" name="Freeform 50"/>
              <p:cNvSpPr/>
              <p:nvPr/>
            </p:nvSpPr>
            <p:spPr>
              <a:xfrm>
                <a:off x="289474" y="171219"/>
                <a:ext cx="12701" cy="2308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3" name="Freeform 51"/>
              <p:cNvSpPr/>
              <p:nvPr/>
            </p:nvSpPr>
            <p:spPr>
              <a:xfrm>
                <a:off x="55664" y="115730"/>
                <a:ext cx="223946" cy="15613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4" name="Freeform 52"/>
              <p:cNvSpPr/>
              <p:nvPr/>
            </p:nvSpPr>
            <p:spPr>
              <a:xfrm>
                <a:off x="46200" y="193284"/>
                <a:ext cx="20776"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5" name="Freeform 53"/>
              <p:cNvSpPr/>
              <p:nvPr/>
            </p:nvSpPr>
            <p:spPr>
              <a:xfrm>
                <a:off x="268029" y="193284"/>
                <a:ext cx="21238"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6" name="Freeform 54"/>
              <p:cNvSpPr/>
              <p:nvPr/>
            </p:nvSpPr>
            <p:spPr>
              <a:xfrm>
                <a:off x="33735" y="171219"/>
                <a:ext cx="15511" cy="24700"/>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7" name="Freeform 55"/>
              <p:cNvSpPr/>
              <p:nvPr/>
            </p:nvSpPr>
            <p:spPr>
              <a:xfrm>
                <a:off x="46200" y="193284"/>
                <a:ext cx="20776"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8" name="Freeform 56"/>
              <p:cNvSpPr/>
              <p:nvPr/>
            </p:nvSpPr>
            <p:spPr>
              <a:xfrm>
                <a:off x="55664" y="115730"/>
                <a:ext cx="223946" cy="15613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9" name="Freeform 57"/>
              <p:cNvSpPr/>
              <p:nvPr/>
            </p:nvSpPr>
            <p:spPr>
              <a:xfrm>
                <a:off x="268029" y="193284"/>
                <a:ext cx="21238"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0" name="Freeform 58"/>
              <p:cNvSpPr/>
              <p:nvPr/>
            </p:nvSpPr>
            <p:spPr>
              <a:xfrm>
                <a:off x="289474" y="171219"/>
                <a:ext cx="12701" cy="2308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1" name="Freeform 59"/>
              <p:cNvSpPr/>
              <p:nvPr/>
            </p:nvSpPr>
            <p:spPr>
              <a:xfrm>
                <a:off x="0" y="-1"/>
                <a:ext cx="338930" cy="682052"/>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2" name="Freeform 60"/>
              <p:cNvSpPr/>
              <p:nvPr/>
            </p:nvSpPr>
            <p:spPr>
              <a:xfrm>
                <a:off x="47816" y="609338"/>
                <a:ext cx="27008" cy="507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3" name="Freeform 61"/>
              <p:cNvSpPr/>
              <p:nvPr/>
            </p:nvSpPr>
            <p:spPr>
              <a:xfrm>
                <a:off x="257642" y="606568"/>
                <a:ext cx="29547" cy="535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4" name="Freeform 63"/>
              <p:cNvSpPr/>
              <p:nvPr/>
            </p:nvSpPr>
            <p:spPr>
              <a:xfrm>
                <a:off x="72542" y="520091"/>
                <a:ext cx="190163" cy="104944"/>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5" name="Freeform 64"/>
              <p:cNvSpPr/>
              <p:nvPr/>
            </p:nvSpPr>
            <p:spPr>
              <a:xfrm>
                <a:off x="55664" y="115730"/>
                <a:ext cx="223946" cy="15613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6" name="Freeform 65"/>
              <p:cNvSpPr/>
              <p:nvPr/>
            </p:nvSpPr>
            <p:spPr>
              <a:xfrm>
                <a:off x="46200" y="193284"/>
                <a:ext cx="20776"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7" name="Freeform 66"/>
              <p:cNvSpPr/>
              <p:nvPr/>
            </p:nvSpPr>
            <p:spPr>
              <a:xfrm>
                <a:off x="268029" y="193284"/>
                <a:ext cx="21238"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8" name="Freeform 67"/>
              <p:cNvSpPr/>
              <p:nvPr/>
            </p:nvSpPr>
            <p:spPr>
              <a:xfrm>
                <a:off x="241253" y="17715"/>
                <a:ext cx="45936" cy="27239"/>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9" name="Freeform 68"/>
              <p:cNvSpPr/>
              <p:nvPr/>
            </p:nvSpPr>
            <p:spPr>
              <a:xfrm>
                <a:off x="47816" y="17715"/>
                <a:ext cx="46629" cy="2723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199" name="Group 702"/>
          <p:cNvGrpSpPr/>
          <p:nvPr/>
        </p:nvGrpSpPr>
        <p:grpSpPr>
          <a:xfrm>
            <a:off x="2374476" y="3139439"/>
            <a:ext cx="415686" cy="434270"/>
            <a:chOff x="0" y="0"/>
            <a:chExt cx="415684" cy="434268"/>
          </a:xfrm>
        </p:grpSpPr>
        <p:grpSp>
          <p:nvGrpSpPr>
            <p:cNvPr id="2195" name="Group 703"/>
            <p:cNvGrpSpPr/>
            <p:nvPr/>
          </p:nvGrpSpPr>
          <p:grpSpPr>
            <a:xfrm>
              <a:off x="120396" y="9601"/>
              <a:ext cx="295289" cy="295728"/>
              <a:chOff x="0" y="0"/>
              <a:chExt cx="295288" cy="295726"/>
            </a:xfrm>
          </p:grpSpPr>
          <p:sp>
            <p:nvSpPr>
              <p:cNvPr id="2192" name="Oval 6"/>
              <p:cNvSpPr/>
              <p:nvPr/>
            </p:nvSpPr>
            <p:spPr>
              <a:xfrm rot="5400000">
                <a:off x="-220" y="219"/>
                <a:ext cx="295728" cy="29528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93" name="Oval 7"/>
              <p:cNvSpPr/>
              <p:nvPr/>
            </p:nvSpPr>
            <p:spPr>
              <a:xfrm rot="5400000">
                <a:off x="56659" y="57050"/>
                <a:ext cx="181919" cy="181627"/>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94" name="Oval 8"/>
              <p:cNvSpPr/>
              <p:nvPr/>
            </p:nvSpPr>
            <p:spPr>
              <a:xfrm rot="5400000">
                <a:off x="106503" y="106848"/>
                <a:ext cx="82229" cy="82083"/>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198" name="Group 704"/>
            <p:cNvGrpSpPr/>
            <p:nvPr/>
          </p:nvGrpSpPr>
          <p:grpSpPr>
            <a:xfrm>
              <a:off x="0" y="0"/>
              <a:ext cx="271739" cy="434269"/>
              <a:chOff x="0" y="0"/>
              <a:chExt cx="271738" cy="434268"/>
            </a:xfrm>
          </p:grpSpPr>
          <p:sp>
            <p:nvSpPr>
              <p:cNvPr id="2196" name="Freeform 5"/>
              <p:cNvSpPr/>
              <p:nvPr/>
            </p:nvSpPr>
            <p:spPr>
              <a:xfrm>
                <a:off x="0" y="63560"/>
                <a:ext cx="271739" cy="370709"/>
              </a:xfrm>
              <a:custGeom>
                <a:avLst/>
                <a:gdLst/>
                <a:ahLst/>
                <a:cxnLst>
                  <a:cxn ang="0">
                    <a:pos x="wd2" y="hd2"/>
                  </a:cxn>
                  <a:cxn ang="5400000">
                    <a:pos x="wd2" y="hd2"/>
                  </a:cxn>
                  <a:cxn ang="10800000">
                    <a:pos x="wd2" y="hd2"/>
                  </a:cxn>
                  <a:cxn ang="16200000">
                    <a:pos x="wd2" y="hd2"/>
                  </a:cxn>
                </a:cxnLst>
                <a:rect l="0" t="0" r="r" b="b"/>
                <a:pathLst>
                  <a:path w="21328" h="21472" extrusionOk="0">
                    <a:moveTo>
                      <a:pt x="9250" y="190"/>
                    </a:moveTo>
                    <a:cubicBezTo>
                      <a:pt x="9250" y="190"/>
                      <a:pt x="9250" y="190"/>
                      <a:pt x="9250" y="190"/>
                    </a:cubicBezTo>
                    <a:cubicBezTo>
                      <a:pt x="8255" y="451"/>
                      <a:pt x="7405" y="953"/>
                      <a:pt x="6855" y="1609"/>
                    </a:cubicBezTo>
                    <a:cubicBezTo>
                      <a:pt x="4814" y="4012"/>
                      <a:pt x="4814" y="4012"/>
                      <a:pt x="4814" y="4012"/>
                    </a:cubicBezTo>
                    <a:cubicBezTo>
                      <a:pt x="484" y="6145"/>
                      <a:pt x="484" y="6145"/>
                      <a:pt x="484" y="6145"/>
                    </a:cubicBezTo>
                    <a:cubicBezTo>
                      <a:pt x="-13" y="6377"/>
                      <a:pt x="-144" y="6869"/>
                      <a:pt x="170" y="7226"/>
                    </a:cubicBezTo>
                    <a:cubicBezTo>
                      <a:pt x="170" y="7226"/>
                      <a:pt x="170" y="7226"/>
                      <a:pt x="170" y="7226"/>
                    </a:cubicBezTo>
                    <a:cubicBezTo>
                      <a:pt x="471" y="7564"/>
                      <a:pt x="1060" y="7690"/>
                      <a:pt x="1557" y="7506"/>
                    </a:cubicBezTo>
                    <a:cubicBezTo>
                      <a:pt x="5312" y="6117"/>
                      <a:pt x="5312" y="6117"/>
                      <a:pt x="5312" y="6117"/>
                    </a:cubicBezTo>
                    <a:cubicBezTo>
                      <a:pt x="7719" y="4862"/>
                      <a:pt x="7719" y="4862"/>
                      <a:pt x="7719" y="4862"/>
                    </a:cubicBezTo>
                    <a:cubicBezTo>
                      <a:pt x="9446" y="9080"/>
                      <a:pt x="9446" y="9080"/>
                      <a:pt x="9446" y="9080"/>
                    </a:cubicBezTo>
                    <a:cubicBezTo>
                      <a:pt x="6070" y="12979"/>
                      <a:pt x="6070" y="12979"/>
                      <a:pt x="6070" y="12979"/>
                    </a:cubicBezTo>
                    <a:cubicBezTo>
                      <a:pt x="5626" y="13519"/>
                      <a:pt x="5390" y="14127"/>
                      <a:pt x="5390" y="14755"/>
                    </a:cubicBezTo>
                    <a:cubicBezTo>
                      <a:pt x="5377" y="20594"/>
                      <a:pt x="5377" y="20594"/>
                      <a:pt x="5377" y="20594"/>
                    </a:cubicBezTo>
                    <a:cubicBezTo>
                      <a:pt x="5377" y="21086"/>
                      <a:pt x="5913" y="21472"/>
                      <a:pt x="6568" y="21472"/>
                    </a:cubicBezTo>
                    <a:cubicBezTo>
                      <a:pt x="6568" y="21472"/>
                      <a:pt x="6568" y="21472"/>
                      <a:pt x="6568" y="21472"/>
                    </a:cubicBezTo>
                    <a:cubicBezTo>
                      <a:pt x="7196" y="21472"/>
                      <a:pt x="7706" y="21125"/>
                      <a:pt x="7758" y="20661"/>
                    </a:cubicBezTo>
                    <a:cubicBezTo>
                      <a:pt x="8295" y="15063"/>
                      <a:pt x="8295" y="15063"/>
                      <a:pt x="8295" y="15063"/>
                    </a:cubicBezTo>
                    <a:cubicBezTo>
                      <a:pt x="12324" y="11251"/>
                      <a:pt x="12324" y="11251"/>
                      <a:pt x="12324" y="11251"/>
                    </a:cubicBezTo>
                    <a:cubicBezTo>
                      <a:pt x="15804" y="16357"/>
                      <a:pt x="15804" y="16357"/>
                      <a:pt x="15804" y="16357"/>
                    </a:cubicBezTo>
                    <a:cubicBezTo>
                      <a:pt x="19258" y="20362"/>
                      <a:pt x="19258" y="20362"/>
                      <a:pt x="19258" y="20362"/>
                    </a:cubicBezTo>
                    <a:cubicBezTo>
                      <a:pt x="19585" y="20748"/>
                      <a:pt x="20279" y="20864"/>
                      <a:pt x="20802" y="20623"/>
                    </a:cubicBezTo>
                    <a:cubicBezTo>
                      <a:pt x="20802" y="20623"/>
                      <a:pt x="20802" y="20623"/>
                      <a:pt x="20802" y="20623"/>
                    </a:cubicBezTo>
                    <a:cubicBezTo>
                      <a:pt x="21273" y="20401"/>
                      <a:pt x="21456" y="19966"/>
                      <a:pt x="21234" y="19590"/>
                    </a:cubicBezTo>
                    <a:cubicBezTo>
                      <a:pt x="18107" y="14233"/>
                      <a:pt x="18107" y="14233"/>
                      <a:pt x="18107" y="14233"/>
                    </a:cubicBezTo>
                    <a:cubicBezTo>
                      <a:pt x="16393" y="8674"/>
                      <a:pt x="16393" y="8674"/>
                      <a:pt x="16393" y="8674"/>
                    </a:cubicBezTo>
                    <a:cubicBezTo>
                      <a:pt x="13449" y="3144"/>
                      <a:pt x="13449" y="3144"/>
                      <a:pt x="13449" y="3144"/>
                    </a:cubicBezTo>
                    <a:cubicBezTo>
                      <a:pt x="16393" y="4012"/>
                      <a:pt x="16393" y="4012"/>
                      <a:pt x="16393" y="4012"/>
                    </a:cubicBezTo>
                    <a:cubicBezTo>
                      <a:pt x="17740" y="6754"/>
                      <a:pt x="17740" y="6754"/>
                      <a:pt x="17740" y="6754"/>
                    </a:cubicBezTo>
                    <a:cubicBezTo>
                      <a:pt x="17937" y="7140"/>
                      <a:pt x="18525" y="7342"/>
                      <a:pt x="19049" y="7197"/>
                    </a:cubicBezTo>
                    <a:cubicBezTo>
                      <a:pt x="19049" y="7197"/>
                      <a:pt x="19049" y="7197"/>
                      <a:pt x="19049" y="7197"/>
                    </a:cubicBezTo>
                    <a:cubicBezTo>
                      <a:pt x="19520" y="7062"/>
                      <a:pt x="19781" y="6705"/>
                      <a:pt x="19690" y="6348"/>
                    </a:cubicBezTo>
                    <a:cubicBezTo>
                      <a:pt x="18839" y="3211"/>
                      <a:pt x="18839" y="3211"/>
                      <a:pt x="18839" y="3211"/>
                    </a:cubicBezTo>
                    <a:cubicBezTo>
                      <a:pt x="18748" y="2893"/>
                      <a:pt x="18473" y="2613"/>
                      <a:pt x="18081" y="2459"/>
                    </a:cubicBezTo>
                    <a:cubicBezTo>
                      <a:pt x="12991" y="412"/>
                      <a:pt x="12991" y="412"/>
                      <a:pt x="12991" y="412"/>
                    </a:cubicBezTo>
                    <a:cubicBezTo>
                      <a:pt x="11840" y="-41"/>
                      <a:pt x="10479" y="-128"/>
                      <a:pt x="9250" y="19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97" name="Oval 706"/>
              <p:cNvSpPr/>
              <p:nvPr/>
            </p:nvSpPr>
            <p:spPr>
              <a:xfrm>
                <a:off x="69061" y="0"/>
                <a:ext cx="58329" cy="58328"/>
              </a:xfrm>
              <a:prstGeom prst="ellipse">
                <a:avLst/>
              </a:pr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sp>
        <p:nvSpPr>
          <p:cNvPr id="2200" name="Pentagon 392"/>
          <p:cNvSpPr/>
          <p:nvPr/>
        </p:nvSpPr>
        <p:spPr>
          <a:xfrm flipH="1">
            <a:off x="1979690" y="3299461"/>
            <a:ext cx="277870" cy="1200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578" y="0"/>
                </a:lnTo>
                <a:lnTo>
                  <a:pt x="21600" y="10800"/>
                </a:lnTo>
                <a:lnTo>
                  <a:pt x="18578" y="21600"/>
                </a:lnTo>
                <a:lnTo>
                  <a:pt x="0" y="21600"/>
                </a:lnTo>
                <a:close/>
              </a:path>
            </a:pathLst>
          </a:custGeom>
          <a:gradFill>
            <a:gsLst>
              <a:gs pos="0">
                <a:schemeClr val="accent1">
                  <a:alpha val="0"/>
                </a:schemeClr>
              </a:gs>
              <a:gs pos="100000">
                <a:schemeClr val="accent3"/>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FFFFFF"/>
                </a:solidFill>
              </a:defRPr>
            </a:pPr>
            <a:endParaRPr kumimoji="0" sz="20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203" name="Group 711"/>
          <p:cNvGrpSpPr/>
          <p:nvPr/>
        </p:nvGrpSpPr>
        <p:grpSpPr>
          <a:xfrm>
            <a:off x="2206456" y="3292354"/>
            <a:ext cx="188896" cy="165448"/>
            <a:chOff x="0" y="0"/>
            <a:chExt cx="188894" cy="165446"/>
          </a:xfrm>
        </p:grpSpPr>
        <p:sp>
          <p:nvSpPr>
            <p:cNvPr id="2201" name="Freeform 5"/>
            <p:cNvSpPr/>
            <p:nvPr/>
          </p:nvSpPr>
          <p:spPr>
            <a:xfrm>
              <a:off x="0" y="0"/>
              <a:ext cx="188895" cy="165447"/>
            </a:xfrm>
            <a:custGeom>
              <a:avLst/>
              <a:gdLst/>
              <a:ahLst/>
              <a:cxnLst>
                <a:cxn ang="0">
                  <a:pos x="wd2" y="hd2"/>
                </a:cxn>
                <a:cxn ang="5400000">
                  <a:pos x="wd2" y="hd2"/>
                </a:cxn>
                <a:cxn ang="10800000">
                  <a:pos x="wd2" y="hd2"/>
                </a:cxn>
                <a:cxn ang="16200000">
                  <a:pos x="wd2" y="hd2"/>
                </a:cxn>
              </a:cxnLst>
              <a:rect l="0" t="0" r="r" b="b"/>
              <a:pathLst>
                <a:path w="21546" h="21600" extrusionOk="0">
                  <a:moveTo>
                    <a:pt x="21453" y="20426"/>
                  </a:moveTo>
                  <a:cubicBezTo>
                    <a:pt x="11367" y="356"/>
                    <a:pt x="11367" y="356"/>
                    <a:pt x="11367" y="356"/>
                  </a:cubicBezTo>
                  <a:cubicBezTo>
                    <a:pt x="11243" y="142"/>
                    <a:pt x="11025" y="0"/>
                    <a:pt x="10777" y="0"/>
                  </a:cubicBezTo>
                  <a:cubicBezTo>
                    <a:pt x="10529" y="0"/>
                    <a:pt x="10311" y="142"/>
                    <a:pt x="10187" y="356"/>
                  </a:cubicBezTo>
                  <a:cubicBezTo>
                    <a:pt x="70" y="20426"/>
                    <a:pt x="70" y="20426"/>
                    <a:pt x="70" y="20426"/>
                  </a:cubicBezTo>
                  <a:cubicBezTo>
                    <a:pt x="-23" y="20675"/>
                    <a:pt x="-23" y="20959"/>
                    <a:pt x="70" y="21209"/>
                  </a:cubicBezTo>
                  <a:cubicBezTo>
                    <a:pt x="194" y="21458"/>
                    <a:pt x="443" y="21600"/>
                    <a:pt x="660" y="21600"/>
                  </a:cubicBezTo>
                  <a:cubicBezTo>
                    <a:pt x="20863" y="21600"/>
                    <a:pt x="20863" y="21600"/>
                    <a:pt x="20863" y="21600"/>
                  </a:cubicBezTo>
                  <a:cubicBezTo>
                    <a:pt x="21111" y="21600"/>
                    <a:pt x="21329" y="21458"/>
                    <a:pt x="21453" y="21209"/>
                  </a:cubicBezTo>
                  <a:cubicBezTo>
                    <a:pt x="21577" y="20959"/>
                    <a:pt x="21577" y="20675"/>
                    <a:pt x="21453" y="20426"/>
                  </a:cubicBezTo>
                  <a:close/>
                </a:path>
              </a:pathLst>
            </a:custGeom>
            <a:solidFill>
              <a:schemeClr val="accent3"/>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02" name="Freeform 6"/>
            <p:cNvSpPr/>
            <p:nvPr/>
          </p:nvSpPr>
          <p:spPr>
            <a:xfrm>
              <a:off x="82773" y="56404"/>
              <a:ext cx="23417" cy="93262"/>
            </a:xfrm>
            <a:custGeom>
              <a:avLst/>
              <a:gdLst/>
              <a:ahLst/>
              <a:cxnLst>
                <a:cxn ang="0">
                  <a:pos x="wd2" y="hd2"/>
                </a:cxn>
                <a:cxn ang="5400000">
                  <a:pos x="wd2" y="hd2"/>
                </a:cxn>
                <a:cxn ang="10800000">
                  <a:pos x="wd2" y="hd2"/>
                </a:cxn>
                <a:cxn ang="16200000">
                  <a:pos x="wd2" y="hd2"/>
                </a:cxn>
              </a:cxnLst>
              <a:rect l="0" t="0" r="r" b="b"/>
              <a:pathLst>
                <a:path w="21600" h="21600" extrusionOk="0">
                  <a:moveTo>
                    <a:pt x="0" y="18884"/>
                  </a:moveTo>
                  <a:cubicBezTo>
                    <a:pt x="0" y="18126"/>
                    <a:pt x="1005" y="17495"/>
                    <a:pt x="3014" y="16989"/>
                  </a:cubicBezTo>
                  <a:cubicBezTo>
                    <a:pt x="5023" y="16484"/>
                    <a:pt x="7535" y="16168"/>
                    <a:pt x="10800" y="16168"/>
                  </a:cubicBezTo>
                  <a:cubicBezTo>
                    <a:pt x="13814" y="16168"/>
                    <a:pt x="16326" y="16484"/>
                    <a:pt x="18335" y="16989"/>
                  </a:cubicBezTo>
                  <a:cubicBezTo>
                    <a:pt x="20595" y="17495"/>
                    <a:pt x="21600" y="18126"/>
                    <a:pt x="21600" y="18884"/>
                  </a:cubicBezTo>
                  <a:cubicBezTo>
                    <a:pt x="21600" y="19642"/>
                    <a:pt x="20595" y="20274"/>
                    <a:pt x="18335" y="20779"/>
                  </a:cubicBezTo>
                  <a:cubicBezTo>
                    <a:pt x="16326" y="21347"/>
                    <a:pt x="13814" y="21600"/>
                    <a:pt x="10800" y="21600"/>
                  </a:cubicBezTo>
                  <a:cubicBezTo>
                    <a:pt x="7535" y="21600"/>
                    <a:pt x="5023" y="21347"/>
                    <a:pt x="3014" y="20779"/>
                  </a:cubicBezTo>
                  <a:cubicBezTo>
                    <a:pt x="1005" y="20274"/>
                    <a:pt x="0" y="19642"/>
                    <a:pt x="0" y="18884"/>
                  </a:cubicBezTo>
                  <a:close/>
                  <a:moveTo>
                    <a:pt x="251" y="0"/>
                  </a:moveTo>
                  <a:cubicBezTo>
                    <a:pt x="21098" y="0"/>
                    <a:pt x="21098" y="0"/>
                    <a:pt x="21098" y="0"/>
                  </a:cubicBezTo>
                  <a:cubicBezTo>
                    <a:pt x="17079" y="14463"/>
                    <a:pt x="17079" y="14463"/>
                    <a:pt x="17079" y="14463"/>
                  </a:cubicBezTo>
                  <a:cubicBezTo>
                    <a:pt x="4521" y="14463"/>
                    <a:pt x="4521" y="14463"/>
                    <a:pt x="4521" y="14463"/>
                  </a:cubicBezTo>
                  <a:lnTo>
                    <a:pt x="251" y="0"/>
                  </a:lnTo>
                  <a:close/>
                </a:path>
              </a:pathLst>
            </a:custGeom>
            <a:solidFill>
              <a:schemeClr val="accent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220" name="Group 714"/>
          <p:cNvGrpSpPr/>
          <p:nvPr/>
        </p:nvGrpSpPr>
        <p:grpSpPr>
          <a:xfrm>
            <a:off x="2907502" y="3135324"/>
            <a:ext cx="580556" cy="434738"/>
            <a:chOff x="0" y="0"/>
            <a:chExt cx="580555" cy="434736"/>
          </a:xfrm>
        </p:grpSpPr>
        <p:grpSp>
          <p:nvGrpSpPr>
            <p:cNvPr id="2207" name="Group 715"/>
            <p:cNvGrpSpPr/>
            <p:nvPr/>
          </p:nvGrpSpPr>
          <p:grpSpPr>
            <a:xfrm>
              <a:off x="296082" y="132262"/>
              <a:ext cx="284474" cy="284895"/>
              <a:chOff x="0" y="0"/>
              <a:chExt cx="284472" cy="284894"/>
            </a:xfrm>
          </p:grpSpPr>
          <p:sp>
            <p:nvSpPr>
              <p:cNvPr id="2204" name="Oval 6"/>
              <p:cNvSpPr/>
              <p:nvPr/>
            </p:nvSpPr>
            <p:spPr>
              <a:xfrm rot="5400000">
                <a:off x="-211" y="210"/>
                <a:ext cx="284894" cy="284473"/>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05" name="Oval 7"/>
              <p:cNvSpPr/>
              <p:nvPr/>
            </p:nvSpPr>
            <p:spPr>
              <a:xfrm rot="5400000">
                <a:off x="54584" y="54960"/>
                <a:ext cx="175255" cy="174973"/>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06" name="Oval 8"/>
              <p:cNvSpPr/>
              <p:nvPr/>
            </p:nvSpPr>
            <p:spPr>
              <a:xfrm rot="5400000">
                <a:off x="102603" y="102934"/>
                <a:ext cx="79217" cy="79075"/>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219" name="Group 716"/>
            <p:cNvGrpSpPr/>
            <p:nvPr/>
          </p:nvGrpSpPr>
          <p:grpSpPr>
            <a:xfrm>
              <a:off x="0" y="0"/>
              <a:ext cx="483870" cy="434737"/>
              <a:chOff x="0" y="0"/>
              <a:chExt cx="483869" cy="434736"/>
            </a:xfrm>
          </p:grpSpPr>
          <p:sp>
            <p:nvSpPr>
              <p:cNvPr id="2208" name="Freeform 5"/>
              <p:cNvSpPr/>
              <p:nvPr/>
            </p:nvSpPr>
            <p:spPr>
              <a:xfrm>
                <a:off x="234836" y="184690"/>
                <a:ext cx="75847" cy="13994"/>
              </a:xfrm>
              <a:custGeom>
                <a:avLst/>
                <a:gdLst/>
                <a:ahLst/>
                <a:cxnLst>
                  <a:cxn ang="0">
                    <a:pos x="wd2" y="hd2"/>
                  </a:cxn>
                  <a:cxn ang="5400000">
                    <a:pos x="wd2" y="hd2"/>
                  </a:cxn>
                  <a:cxn ang="10800000">
                    <a:pos x="wd2" y="hd2"/>
                  </a:cxn>
                  <a:cxn ang="16200000">
                    <a:pos x="wd2" y="hd2"/>
                  </a:cxn>
                </a:cxnLst>
                <a:rect l="0" t="0" r="r" b="b"/>
                <a:pathLst>
                  <a:path w="21600" h="21600" extrusionOk="0">
                    <a:moveTo>
                      <a:pt x="19651" y="21600"/>
                    </a:moveTo>
                    <a:cubicBezTo>
                      <a:pt x="1949" y="21600"/>
                      <a:pt x="1949" y="21600"/>
                      <a:pt x="1949" y="21600"/>
                    </a:cubicBezTo>
                    <a:cubicBezTo>
                      <a:pt x="886" y="21600"/>
                      <a:pt x="0" y="16788"/>
                      <a:pt x="0" y="10586"/>
                    </a:cubicBezTo>
                    <a:cubicBezTo>
                      <a:pt x="0" y="4812"/>
                      <a:pt x="886" y="0"/>
                      <a:pt x="1949" y="0"/>
                    </a:cubicBezTo>
                    <a:cubicBezTo>
                      <a:pt x="19651" y="0"/>
                      <a:pt x="19651" y="0"/>
                      <a:pt x="19651" y="0"/>
                    </a:cubicBezTo>
                    <a:cubicBezTo>
                      <a:pt x="20773" y="0"/>
                      <a:pt x="21600" y="4812"/>
                      <a:pt x="21600" y="10586"/>
                    </a:cubicBezTo>
                    <a:cubicBezTo>
                      <a:pt x="21600" y="16788"/>
                      <a:pt x="20773" y="21600"/>
                      <a:pt x="19651" y="21600"/>
                    </a:cubicBezTo>
                    <a:close/>
                  </a:path>
                </a:pathLst>
              </a:cu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09" name="Freeform 6"/>
              <p:cNvSpPr/>
              <p:nvPr/>
            </p:nvSpPr>
            <p:spPr>
              <a:xfrm>
                <a:off x="166292" y="151244"/>
                <a:ext cx="110781" cy="161450"/>
              </a:xfrm>
              <a:custGeom>
                <a:avLst/>
                <a:gdLst/>
                <a:ahLst/>
                <a:cxnLst>
                  <a:cxn ang="0">
                    <a:pos x="wd2" y="hd2"/>
                  </a:cxn>
                  <a:cxn ang="5400000">
                    <a:pos x="wd2" y="hd2"/>
                  </a:cxn>
                  <a:cxn ang="10800000">
                    <a:pos x="wd2" y="hd2"/>
                  </a:cxn>
                  <a:cxn ang="16200000">
                    <a:pos x="wd2" y="hd2"/>
                  </a:cxn>
                </a:cxnLst>
                <a:rect l="0" t="0" r="r" b="b"/>
                <a:pathLst>
                  <a:path w="20701" h="20819" extrusionOk="0">
                    <a:moveTo>
                      <a:pt x="8043" y="9914"/>
                    </a:moveTo>
                    <a:cubicBezTo>
                      <a:pt x="12410" y="8227"/>
                      <a:pt x="16053" y="6746"/>
                      <a:pt x="18533" y="5729"/>
                    </a:cubicBezTo>
                    <a:cubicBezTo>
                      <a:pt x="20523" y="4908"/>
                      <a:pt x="21259" y="3169"/>
                      <a:pt x="20251" y="1732"/>
                    </a:cubicBezTo>
                    <a:cubicBezTo>
                      <a:pt x="20251" y="1732"/>
                      <a:pt x="20251" y="1732"/>
                      <a:pt x="20251" y="1732"/>
                    </a:cubicBezTo>
                    <a:cubicBezTo>
                      <a:pt x="19050" y="37"/>
                      <a:pt x="15962" y="-525"/>
                      <a:pt x="13715" y="546"/>
                    </a:cubicBezTo>
                    <a:cubicBezTo>
                      <a:pt x="8715" y="2919"/>
                      <a:pt x="3095" y="5595"/>
                      <a:pt x="1222" y="6514"/>
                    </a:cubicBezTo>
                    <a:cubicBezTo>
                      <a:pt x="21" y="7094"/>
                      <a:pt x="-341" y="8192"/>
                      <a:pt x="344" y="9075"/>
                    </a:cubicBezTo>
                    <a:cubicBezTo>
                      <a:pt x="6842" y="17390"/>
                      <a:pt x="8792" y="19862"/>
                      <a:pt x="8792" y="19862"/>
                    </a:cubicBezTo>
                    <a:cubicBezTo>
                      <a:pt x="9490" y="20763"/>
                      <a:pt x="11092" y="21075"/>
                      <a:pt x="12358" y="20593"/>
                    </a:cubicBezTo>
                    <a:cubicBezTo>
                      <a:pt x="13585" y="20138"/>
                      <a:pt x="14089" y="19130"/>
                      <a:pt x="13521" y="18247"/>
                    </a:cubicBezTo>
                    <a:cubicBezTo>
                      <a:pt x="10717" y="13982"/>
                      <a:pt x="9051" y="11430"/>
                      <a:pt x="8043" y="9914"/>
                    </a:cubicBezTo>
                    <a:close/>
                  </a:path>
                </a:pathLst>
              </a:custGeom>
              <a:solidFill>
                <a:srgbClr val="45B5E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0" name="Oval 7"/>
              <p:cNvSpPr/>
              <p:nvPr/>
            </p:nvSpPr>
            <p:spPr>
              <a:xfrm>
                <a:off x="367262" y="317521"/>
                <a:ext cx="59623" cy="59825"/>
              </a:xfrm>
              <a:prstGeom prst="ellipse">
                <a:avLst/>
              </a:prstGeom>
              <a:solidFill>
                <a:srgbClr val="45B5E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1" name="Freeform 8"/>
              <p:cNvSpPr/>
              <p:nvPr/>
            </p:nvSpPr>
            <p:spPr>
              <a:xfrm>
                <a:off x="0" y="260535"/>
                <a:ext cx="173391" cy="174202"/>
              </a:xfrm>
              <a:custGeom>
                <a:avLst/>
                <a:gdLst/>
                <a:ahLst/>
                <a:cxnLst>
                  <a:cxn ang="0">
                    <a:pos x="wd2" y="hd2"/>
                  </a:cxn>
                  <a:cxn ang="5400000">
                    <a:pos x="wd2" y="hd2"/>
                  </a:cxn>
                  <a:cxn ang="10800000">
                    <a:pos x="wd2" y="hd2"/>
                  </a:cxn>
                  <a:cxn ang="16200000">
                    <a:pos x="wd2" y="hd2"/>
                  </a:cxn>
                </a:cxnLst>
                <a:rect l="0" t="0" r="r" b="b"/>
                <a:pathLst>
                  <a:path w="21600" h="21600" extrusionOk="0">
                    <a:moveTo>
                      <a:pt x="10796" y="21600"/>
                    </a:moveTo>
                    <a:cubicBezTo>
                      <a:pt x="4834" y="21600"/>
                      <a:pt x="0" y="16766"/>
                      <a:pt x="0" y="10800"/>
                    </a:cubicBezTo>
                    <a:cubicBezTo>
                      <a:pt x="0" y="4860"/>
                      <a:pt x="4834" y="0"/>
                      <a:pt x="10796" y="0"/>
                    </a:cubicBezTo>
                    <a:cubicBezTo>
                      <a:pt x="16741" y="0"/>
                      <a:pt x="21600" y="4860"/>
                      <a:pt x="21600" y="10800"/>
                    </a:cubicBezTo>
                    <a:cubicBezTo>
                      <a:pt x="21600" y="16766"/>
                      <a:pt x="16741" y="21600"/>
                      <a:pt x="10796" y="21600"/>
                    </a:cubicBezTo>
                    <a:close/>
                    <a:moveTo>
                      <a:pt x="10796" y="2297"/>
                    </a:moveTo>
                    <a:cubicBezTo>
                      <a:pt x="6100" y="2297"/>
                      <a:pt x="2300" y="6120"/>
                      <a:pt x="2300" y="10800"/>
                    </a:cubicBezTo>
                    <a:cubicBezTo>
                      <a:pt x="2300" y="15506"/>
                      <a:pt x="6100" y="19329"/>
                      <a:pt x="10796" y="19329"/>
                    </a:cubicBezTo>
                    <a:cubicBezTo>
                      <a:pt x="15500" y="19329"/>
                      <a:pt x="19300" y="15506"/>
                      <a:pt x="19300" y="10800"/>
                    </a:cubicBezTo>
                    <a:cubicBezTo>
                      <a:pt x="19300" y="6120"/>
                      <a:pt x="15500" y="2297"/>
                      <a:pt x="10796" y="2297"/>
                    </a:cubicBezTo>
                    <a:close/>
                  </a:path>
                </a:pathLst>
              </a:cu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2" name="Oval 9"/>
              <p:cNvSpPr/>
              <p:nvPr/>
            </p:nvSpPr>
            <p:spPr>
              <a:xfrm>
                <a:off x="56985" y="317521"/>
                <a:ext cx="59421" cy="59825"/>
              </a:xfrm>
              <a:prstGeom prst="ellipse">
                <a:avLst/>
              </a:prstGeom>
              <a:solidFill>
                <a:srgbClr val="45B5E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3" name="Freeform 10"/>
              <p:cNvSpPr/>
              <p:nvPr/>
            </p:nvSpPr>
            <p:spPr>
              <a:xfrm>
                <a:off x="77384" y="182459"/>
                <a:ext cx="328734" cy="174608"/>
              </a:xfrm>
              <a:custGeom>
                <a:avLst/>
                <a:gdLst/>
                <a:ahLst/>
                <a:cxnLst>
                  <a:cxn ang="0">
                    <a:pos x="wd2" y="hd2"/>
                  </a:cxn>
                  <a:cxn ang="5400000">
                    <a:pos x="wd2" y="hd2"/>
                  </a:cxn>
                  <a:cxn ang="10800000">
                    <a:pos x="wd2" y="hd2"/>
                  </a:cxn>
                  <a:cxn ang="16200000">
                    <a:pos x="wd2" y="hd2"/>
                  </a:cxn>
                </a:cxnLst>
                <a:rect l="0" t="0" r="r" b="b"/>
                <a:pathLst>
                  <a:path w="21468" h="21600" extrusionOk="0">
                    <a:moveTo>
                      <a:pt x="21296" y="19590"/>
                    </a:moveTo>
                    <a:cubicBezTo>
                      <a:pt x="13363" y="4508"/>
                      <a:pt x="13363" y="4508"/>
                      <a:pt x="13363" y="4508"/>
                    </a:cubicBezTo>
                    <a:cubicBezTo>
                      <a:pt x="13363" y="1437"/>
                      <a:pt x="13363" y="1437"/>
                      <a:pt x="13363" y="1437"/>
                    </a:cubicBezTo>
                    <a:cubicBezTo>
                      <a:pt x="13363" y="796"/>
                      <a:pt x="13092" y="282"/>
                      <a:pt x="12767" y="282"/>
                    </a:cubicBezTo>
                    <a:cubicBezTo>
                      <a:pt x="12429" y="282"/>
                      <a:pt x="12158" y="796"/>
                      <a:pt x="12158" y="1437"/>
                    </a:cubicBezTo>
                    <a:cubicBezTo>
                      <a:pt x="12158" y="3867"/>
                      <a:pt x="12158" y="3867"/>
                      <a:pt x="12158" y="3867"/>
                    </a:cubicBezTo>
                    <a:cubicBezTo>
                      <a:pt x="4238" y="3867"/>
                      <a:pt x="4238" y="3867"/>
                      <a:pt x="4238" y="3867"/>
                    </a:cubicBezTo>
                    <a:cubicBezTo>
                      <a:pt x="4238" y="1129"/>
                      <a:pt x="4238" y="1129"/>
                      <a:pt x="4238" y="1129"/>
                    </a:cubicBezTo>
                    <a:cubicBezTo>
                      <a:pt x="4238" y="513"/>
                      <a:pt x="3981" y="0"/>
                      <a:pt x="3642" y="0"/>
                    </a:cubicBezTo>
                    <a:cubicBezTo>
                      <a:pt x="3317" y="0"/>
                      <a:pt x="3046" y="513"/>
                      <a:pt x="3046" y="1129"/>
                    </a:cubicBezTo>
                    <a:cubicBezTo>
                      <a:pt x="3046" y="4970"/>
                      <a:pt x="3046" y="4970"/>
                      <a:pt x="3046" y="4970"/>
                    </a:cubicBezTo>
                    <a:cubicBezTo>
                      <a:pt x="2843" y="16236"/>
                      <a:pt x="346" y="19410"/>
                      <a:pt x="292" y="19461"/>
                    </a:cubicBezTo>
                    <a:cubicBezTo>
                      <a:pt x="8" y="19795"/>
                      <a:pt x="-87" y="20496"/>
                      <a:pt x="89" y="21035"/>
                    </a:cubicBezTo>
                    <a:cubicBezTo>
                      <a:pt x="197" y="21395"/>
                      <a:pt x="401" y="21600"/>
                      <a:pt x="604" y="21600"/>
                    </a:cubicBezTo>
                    <a:cubicBezTo>
                      <a:pt x="712" y="21600"/>
                      <a:pt x="821" y="21549"/>
                      <a:pt x="915" y="21420"/>
                    </a:cubicBezTo>
                    <a:cubicBezTo>
                      <a:pt x="1024" y="21292"/>
                      <a:pt x="3642" y="18195"/>
                      <a:pt x="4171" y="7400"/>
                    </a:cubicBezTo>
                    <a:cubicBezTo>
                      <a:pt x="12361" y="21266"/>
                      <a:pt x="12361" y="21266"/>
                      <a:pt x="12361" y="21266"/>
                    </a:cubicBezTo>
                    <a:cubicBezTo>
                      <a:pt x="12375" y="21266"/>
                      <a:pt x="12375" y="21266"/>
                      <a:pt x="12375" y="21266"/>
                    </a:cubicBezTo>
                    <a:cubicBezTo>
                      <a:pt x="12388" y="21318"/>
                      <a:pt x="12415" y="21343"/>
                      <a:pt x="12442" y="21369"/>
                    </a:cubicBezTo>
                    <a:cubicBezTo>
                      <a:pt x="12456" y="21369"/>
                      <a:pt x="12456" y="21395"/>
                      <a:pt x="12456" y="21395"/>
                    </a:cubicBezTo>
                    <a:cubicBezTo>
                      <a:pt x="12483" y="21420"/>
                      <a:pt x="12510" y="21446"/>
                      <a:pt x="12551" y="21472"/>
                    </a:cubicBezTo>
                    <a:cubicBezTo>
                      <a:pt x="12551" y="21472"/>
                      <a:pt x="12551" y="21472"/>
                      <a:pt x="12564" y="21472"/>
                    </a:cubicBezTo>
                    <a:cubicBezTo>
                      <a:pt x="12591" y="21497"/>
                      <a:pt x="12618" y="21523"/>
                      <a:pt x="12659" y="21523"/>
                    </a:cubicBezTo>
                    <a:cubicBezTo>
                      <a:pt x="12659" y="21523"/>
                      <a:pt x="12659" y="21523"/>
                      <a:pt x="12659" y="21523"/>
                    </a:cubicBezTo>
                    <a:cubicBezTo>
                      <a:pt x="12700" y="21549"/>
                      <a:pt x="12727" y="21549"/>
                      <a:pt x="12767" y="21549"/>
                    </a:cubicBezTo>
                    <a:cubicBezTo>
                      <a:pt x="20876" y="21549"/>
                      <a:pt x="20876" y="21549"/>
                      <a:pt x="20876" y="21549"/>
                    </a:cubicBezTo>
                    <a:cubicBezTo>
                      <a:pt x="21107" y="21549"/>
                      <a:pt x="21337" y="21266"/>
                      <a:pt x="21418" y="20856"/>
                    </a:cubicBezTo>
                    <a:cubicBezTo>
                      <a:pt x="21513" y="20419"/>
                      <a:pt x="21472" y="19923"/>
                      <a:pt x="21296" y="19590"/>
                    </a:cubicBezTo>
                    <a:close/>
                    <a:moveTo>
                      <a:pt x="12158" y="17862"/>
                    </a:moveTo>
                    <a:cubicBezTo>
                      <a:pt x="5227" y="6134"/>
                      <a:pt x="5227" y="6134"/>
                      <a:pt x="5227" y="6134"/>
                    </a:cubicBezTo>
                    <a:cubicBezTo>
                      <a:pt x="12158" y="6134"/>
                      <a:pt x="12158" y="6134"/>
                      <a:pt x="12158" y="6134"/>
                    </a:cubicBezTo>
                    <a:cubicBezTo>
                      <a:pt x="12158" y="17862"/>
                      <a:pt x="12158" y="17862"/>
                      <a:pt x="12158" y="17862"/>
                    </a:cubicBezTo>
                    <a:cubicBezTo>
                      <a:pt x="12158" y="17862"/>
                      <a:pt x="12158" y="17862"/>
                      <a:pt x="12158" y="17862"/>
                    </a:cubicBezTo>
                    <a:close/>
                    <a:moveTo>
                      <a:pt x="13363" y="19256"/>
                    </a:moveTo>
                    <a:cubicBezTo>
                      <a:pt x="13363" y="7759"/>
                      <a:pt x="13363" y="7759"/>
                      <a:pt x="13363" y="7759"/>
                    </a:cubicBezTo>
                    <a:cubicBezTo>
                      <a:pt x="19427" y="19256"/>
                      <a:pt x="19427" y="19256"/>
                      <a:pt x="19427" y="19256"/>
                    </a:cubicBezTo>
                    <a:cubicBezTo>
                      <a:pt x="13363" y="19256"/>
                      <a:pt x="13363" y="19256"/>
                      <a:pt x="13363" y="19256"/>
                    </a:cubicBezTo>
                    <a:cubicBezTo>
                      <a:pt x="13363" y="19256"/>
                      <a:pt x="13363" y="19256"/>
                      <a:pt x="13363" y="19256"/>
                    </a:cubicBezTo>
                    <a:close/>
                  </a:path>
                </a:pathLst>
              </a:cu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4" name="Oval 11"/>
              <p:cNvSpPr/>
              <p:nvPr/>
            </p:nvSpPr>
            <p:spPr>
              <a:xfrm>
                <a:off x="251669" y="326241"/>
                <a:ext cx="42385" cy="42385"/>
              </a:xfrm>
              <a:prstGeom prst="ellipse">
                <a:avLst/>
              </a:pr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5" name="Freeform 12"/>
              <p:cNvSpPr/>
              <p:nvPr/>
            </p:nvSpPr>
            <p:spPr>
              <a:xfrm>
                <a:off x="73614" y="182053"/>
                <a:ext cx="68140" cy="60637"/>
              </a:xfrm>
              <a:custGeom>
                <a:avLst/>
                <a:gdLst/>
                <a:ahLst/>
                <a:cxnLst>
                  <a:cxn ang="0">
                    <a:pos x="wd2" y="hd2"/>
                  </a:cxn>
                  <a:cxn ang="5400000">
                    <a:pos x="wd2" y="hd2"/>
                  </a:cxn>
                  <a:cxn ang="10800000">
                    <a:pos x="wd2" y="hd2"/>
                  </a:cxn>
                  <a:cxn ang="16200000">
                    <a:pos x="wd2" y="hd2"/>
                  </a:cxn>
                </a:cxnLst>
                <a:rect l="0" t="0" r="r" b="b"/>
                <a:pathLst>
                  <a:path w="21600" h="21600" extrusionOk="0">
                    <a:moveTo>
                      <a:pt x="19427" y="0"/>
                    </a:moveTo>
                    <a:cubicBezTo>
                      <a:pt x="19427" y="0"/>
                      <a:pt x="19427" y="0"/>
                      <a:pt x="19427" y="0"/>
                    </a:cubicBezTo>
                    <a:cubicBezTo>
                      <a:pt x="9571" y="74"/>
                      <a:pt x="9571" y="74"/>
                      <a:pt x="9571" y="74"/>
                    </a:cubicBezTo>
                    <a:cubicBezTo>
                      <a:pt x="4280" y="74"/>
                      <a:pt x="0" y="4882"/>
                      <a:pt x="0" y="10825"/>
                    </a:cubicBezTo>
                    <a:cubicBezTo>
                      <a:pt x="0" y="16767"/>
                      <a:pt x="4280" y="21600"/>
                      <a:pt x="9571" y="21600"/>
                    </a:cubicBezTo>
                    <a:cubicBezTo>
                      <a:pt x="10756" y="21600"/>
                      <a:pt x="11766" y="20490"/>
                      <a:pt x="11766" y="19159"/>
                    </a:cubicBezTo>
                    <a:cubicBezTo>
                      <a:pt x="11766" y="17729"/>
                      <a:pt x="10756" y="16693"/>
                      <a:pt x="9571" y="16693"/>
                    </a:cubicBezTo>
                    <a:cubicBezTo>
                      <a:pt x="6673" y="16693"/>
                      <a:pt x="4346" y="14030"/>
                      <a:pt x="4346" y="10825"/>
                    </a:cubicBezTo>
                    <a:cubicBezTo>
                      <a:pt x="4346" y="7644"/>
                      <a:pt x="6673" y="5030"/>
                      <a:pt x="9571" y="5030"/>
                    </a:cubicBezTo>
                    <a:cubicBezTo>
                      <a:pt x="19427" y="4956"/>
                      <a:pt x="19427" y="4956"/>
                      <a:pt x="19427" y="4956"/>
                    </a:cubicBezTo>
                    <a:cubicBezTo>
                      <a:pt x="20678" y="4956"/>
                      <a:pt x="21600" y="3847"/>
                      <a:pt x="21600" y="2441"/>
                    </a:cubicBezTo>
                    <a:cubicBezTo>
                      <a:pt x="21600" y="1110"/>
                      <a:pt x="20612" y="0"/>
                      <a:pt x="19427" y="0"/>
                    </a:cubicBezTo>
                    <a:close/>
                  </a:path>
                </a:pathLst>
              </a:cu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6" name="Freeform 13"/>
              <p:cNvSpPr/>
              <p:nvPr/>
            </p:nvSpPr>
            <p:spPr>
              <a:xfrm>
                <a:off x="310682" y="260535"/>
                <a:ext cx="173188" cy="1742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27" y="21600"/>
                      <a:pt x="0" y="16766"/>
                      <a:pt x="0" y="10800"/>
                    </a:cubicBezTo>
                    <a:cubicBezTo>
                      <a:pt x="0" y="4860"/>
                      <a:pt x="4827" y="0"/>
                      <a:pt x="10800" y="0"/>
                    </a:cubicBezTo>
                    <a:cubicBezTo>
                      <a:pt x="16747" y="0"/>
                      <a:pt x="21600" y="4860"/>
                      <a:pt x="21600" y="10800"/>
                    </a:cubicBezTo>
                    <a:cubicBezTo>
                      <a:pt x="21600" y="16766"/>
                      <a:pt x="16747" y="21600"/>
                      <a:pt x="10800" y="21600"/>
                    </a:cubicBezTo>
                    <a:close/>
                    <a:moveTo>
                      <a:pt x="10800" y="2297"/>
                    </a:moveTo>
                    <a:cubicBezTo>
                      <a:pt x="6094" y="2297"/>
                      <a:pt x="2301" y="6120"/>
                      <a:pt x="2301" y="10800"/>
                    </a:cubicBezTo>
                    <a:cubicBezTo>
                      <a:pt x="2301" y="15506"/>
                      <a:pt x="6094" y="19329"/>
                      <a:pt x="10800" y="19329"/>
                    </a:cubicBezTo>
                    <a:cubicBezTo>
                      <a:pt x="15506" y="19329"/>
                      <a:pt x="19307" y="15506"/>
                      <a:pt x="19307" y="10800"/>
                    </a:cubicBezTo>
                    <a:cubicBezTo>
                      <a:pt x="19307" y="6120"/>
                      <a:pt x="15506" y="2297"/>
                      <a:pt x="10800" y="2297"/>
                    </a:cubicBezTo>
                    <a:close/>
                  </a:path>
                </a:pathLst>
              </a:cu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7" name="Freeform 14"/>
              <p:cNvSpPr/>
              <p:nvPr/>
            </p:nvSpPr>
            <p:spPr>
              <a:xfrm>
                <a:off x="96786" y="0"/>
                <a:ext cx="54253" cy="54439"/>
              </a:xfrm>
              <a:custGeom>
                <a:avLst/>
                <a:gdLst/>
                <a:ahLst/>
                <a:cxnLst>
                  <a:cxn ang="0">
                    <a:pos x="wd2" y="hd2"/>
                  </a:cxn>
                  <a:cxn ang="5400000">
                    <a:pos x="wd2" y="hd2"/>
                  </a:cxn>
                  <a:cxn ang="10800000">
                    <a:pos x="wd2" y="hd2"/>
                  </a:cxn>
                  <a:cxn ang="16200000">
                    <a:pos x="wd2" y="hd2"/>
                  </a:cxn>
                </a:cxnLst>
                <a:rect l="0" t="0" r="r" b="b"/>
                <a:pathLst>
                  <a:path w="19134" h="19136" extrusionOk="0">
                    <a:moveTo>
                      <a:pt x="593" y="12884"/>
                    </a:moveTo>
                    <a:cubicBezTo>
                      <a:pt x="-1235" y="7935"/>
                      <a:pt x="1300" y="2425"/>
                      <a:pt x="6249" y="596"/>
                    </a:cubicBezTo>
                    <a:cubicBezTo>
                      <a:pt x="11198" y="-1232"/>
                      <a:pt x="16708" y="1279"/>
                      <a:pt x="18537" y="6252"/>
                    </a:cubicBezTo>
                    <a:cubicBezTo>
                      <a:pt x="20365" y="11201"/>
                      <a:pt x="17854" y="16711"/>
                      <a:pt x="12905" y="18540"/>
                    </a:cubicBezTo>
                    <a:cubicBezTo>
                      <a:pt x="7956" y="20368"/>
                      <a:pt x="2446" y="17857"/>
                      <a:pt x="593" y="12884"/>
                    </a:cubicBezTo>
                    <a:close/>
                  </a:path>
                </a:pathLst>
              </a:custGeom>
              <a:solidFill>
                <a:srgbClr val="45B5E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8" name="Freeform 15"/>
              <p:cNvSpPr/>
              <p:nvPr/>
            </p:nvSpPr>
            <p:spPr>
              <a:xfrm>
                <a:off x="86712" y="41054"/>
                <a:ext cx="259553" cy="344178"/>
              </a:xfrm>
              <a:custGeom>
                <a:avLst/>
                <a:gdLst/>
                <a:ahLst/>
                <a:cxnLst>
                  <a:cxn ang="0">
                    <a:pos x="wd2" y="hd2"/>
                  </a:cxn>
                  <a:cxn ang="5400000">
                    <a:pos x="wd2" y="hd2"/>
                  </a:cxn>
                  <a:cxn ang="10800000">
                    <a:pos x="wd2" y="hd2"/>
                  </a:cxn>
                  <a:cxn ang="16200000">
                    <a:pos x="wd2" y="hd2"/>
                  </a:cxn>
                </a:cxnLst>
                <a:rect l="0" t="0" r="r" b="b"/>
                <a:pathLst>
                  <a:path w="21331" h="21190" extrusionOk="0">
                    <a:moveTo>
                      <a:pt x="21201" y="19915"/>
                    </a:moveTo>
                    <a:cubicBezTo>
                      <a:pt x="16510" y="13764"/>
                      <a:pt x="16510" y="13764"/>
                      <a:pt x="16510" y="13764"/>
                    </a:cubicBezTo>
                    <a:cubicBezTo>
                      <a:pt x="17663" y="9130"/>
                      <a:pt x="17663" y="9130"/>
                      <a:pt x="17663" y="9130"/>
                    </a:cubicBezTo>
                    <a:cubicBezTo>
                      <a:pt x="17816" y="8499"/>
                      <a:pt x="17640" y="7856"/>
                      <a:pt x="17174" y="7323"/>
                    </a:cubicBezTo>
                    <a:cubicBezTo>
                      <a:pt x="12375" y="1824"/>
                      <a:pt x="12375" y="1824"/>
                      <a:pt x="12375" y="1824"/>
                    </a:cubicBezTo>
                    <a:cubicBezTo>
                      <a:pt x="10399" y="-284"/>
                      <a:pt x="7917" y="14"/>
                      <a:pt x="7917" y="14"/>
                    </a:cubicBezTo>
                    <a:cubicBezTo>
                      <a:pt x="7030" y="82"/>
                      <a:pt x="6179" y="342"/>
                      <a:pt x="5486" y="772"/>
                    </a:cubicBezTo>
                    <a:cubicBezTo>
                      <a:pt x="4696" y="1266"/>
                      <a:pt x="4151" y="1948"/>
                      <a:pt x="3946" y="2698"/>
                    </a:cubicBezTo>
                    <a:cubicBezTo>
                      <a:pt x="3185" y="5445"/>
                      <a:pt x="3185" y="5445"/>
                      <a:pt x="3185" y="5445"/>
                    </a:cubicBezTo>
                    <a:cubicBezTo>
                      <a:pt x="209" y="8525"/>
                      <a:pt x="209" y="8525"/>
                      <a:pt x="209" y="8525"/>
                    </a:cubicBezTo>
                    <a:cubicBezTo>
                      <a:pt x="-143" y="8865"/>
                      <a:pt x="-35" y="9355"/>
                      <a:pt x="419" y="9607"/>
                    </a:cubicBezTo>
                    <a:cubicBezTo>
                      <a:pt x="845" y="9841"/>
                      <a:pt x="1442" y="9807"/>
                      <a:pt x="1811" y="9513"/>
                    </a:cubicBezTo>
                    <a:cubicBezTo>
                      <a:pt x="4605" y="7268"/>
                      <a:pt x="4605" y="7268"/>
                      <a:pt x="4605" y="7268"/>
                    </a:cubicBezTo>
                    <a:cubicBezTo>
                      <a:pt x="6230" y="5492"/>
                      <a:pt x="7116" y="4018"/>
                      <a:pt x="7116" y="4018"/>
                    </a:cubicBezTo>
                    <a:cubicBezTo>
                      <a:pt x="13284" y="9688"/>
                      <a:pt x="13284" y="9688"/>
                      <a:pt x="13284" y="9688"/>
                    </a:cubicBezTo>
                    <a:cubicBezTo>
                      <a:pt x="13040" y="13747"/>
                      <a:pt x="13040" y="13747"/>
                      <a:pt x="13040" y="13747"/>
                    </a:cubicBezTo>
                    <a:cubicBezTo>
                      <a:pt x="13023" y="14113"/>
                      <a:pt x="13165" y="14471"/>
                      <a:pt x="13437" y="14773"/>
                    </a:cubicBezTo>
                    <a:cubicBezTo>
                      <a:pt x="19202" y="20809"/>
                      <a:pt x="19202" y="20809"/>
                      <a:pt x="19202" y="20809"/>
                    </a:cubicBezTo>
                    <a:cubicBezTo>
                      <a:pt x="19583" y="21227"/>
                      <a:pt x="20355" y="21316"/>
                      <a:pt x="20889" y="21001"/>
                    </a:cubicBezTo>
                    <a:cubicBezTo>
                      <a:pt x="20889" y="21001"/>
                      <a:pt x="20889" y="21001"/>
                      <a:pt x="20889" y="21001"/>
                    </a:cubicBezTo>
                    <a:cubicBezTo>
                      <a:pt x="21326" y="20741"/>
                      <a:pt x="21457" y="20285"/>
                      <a:pt x="21201" y="19915"/>
                    </a:cubicBezTo>
                    <a:close/>
                  </a:path>
                </a:pathLst>
              </a:custGeom>
              <a:solidFill>
                <a:srgbClr val="45B5E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152"/>
                                        </p:tgtEl>
                                        <p:attrNameLst>
                                          <p:attrName>style.visibility</p:attrName>
                                        </p:attrNameLst>
                                      </p:cBhvr>
                                      <p:to>
                                        <p:strVal val="visible"/>
                                      </p:to>
                                    </p:set>
                                    <p:animEffect transition="in" filter="dissolve">
                                      <p:cBhvr>
                                        <p:cTn id="7" dur="200"/>
                                        <p:tgtEl>
                                          <p:spTgt spid="2152"/>
                                        </p:tgtEl>
                                      </p:cBhvr>
                                    </p:animEffect>
                                  </p:childTnLst>
                                </p:cTn>
                              </p:par>
                            </p:childTnLst>
                          </p:cTn>
                        </p:par>
                        <p:par>
                          <p:cTn id="8" fill="hold">
                            <p:stCondLst>
                              <p:cond delay="0"/>
                            </p:stCondLst>
                            <p:childTnLst>
                              <p:par>
                                <p:cTn id="9" presetID="-1" presetClass="path" presetSubtype="0" accel="50000" decel="50000" fill="hold" nodeType="afterEffect">
                                  <p:stCondLst>
                                    <p:cond delay="0"/>
                                  </p:stCondLst>
                                  <p:childTnLst>
                                    <p:animMotion origin="layout" path="M 0.000000 0.000000 L -0.016671 0.000000" pathEditMode="relative">
                                      <p:cBhvr>
                                        <p:cTn id="10" dur="900" fill="hold"/>
                                        <p:tgtEl>
                                          <p:spTgt spid="2152"/>
                                        </p:tgtEl>
                                        <p:attrNameLst>
                                          <p:attrName>ppt_x</p:attrName>
                                          <p:attrName>ppt_y</p:attrName>
                                        </p:attrNameLst>
                                      </p:cBhvr>
                                    </p:animMotion>
                                  </p:childTnLst>
                                </p:cTn>
                              </p:par>
                            </p:childTnLst>
                          </p:cTn>
                        </p:par>
                        <p:par>
                          <p:cTn id="11" fill="hold">
                            <p:stCondLst>
                              <p:cond delay="900"/>
                            </p:stCondLst>
                            <p:childTnLst>
                              <p:par>
                                <p:cTn id="12" presetID="9" presetClass="entr" fill="hold" grpId="0" nodeType="afterEffect">
                                  <p:stCondLst>
                                    <p:cond delay="0"/>
                                  </p:stCondLst>
                                  <p:iterate>
                                    <p:tmAbs val="0"/>
                                  </p:iterate>
                                  <p:childTnLst>
                                    <p:set>
                                      <p:cBhvr>
                                        <p:cTn id="13" fill="hold"/>
                                        <p:tgtEl>
                                          <p:spTgt spid="2220"/>
                                        </p:tgtEl>
                                        <p:attrNameLst>
                                          <p:attrName>style.visibility</p:attrName>
                                        </p:attrNameLst>
                                      </p:cBhvr>
                                      <p:to>
                                        <p:strVal val="visible"/>
                                      </p:to>
                                    </p:set>
                                    <p:animEffect transition="in" filter="dissolve">
                                      <p:cBhvr>
                                        <p:cTn id="14" dur="200"/>
                                        <p:tgtEl>
                                          <p:spTgt spid="2220"/>
                                        </p:tgtEl>
                                      </p:cBhvr>
                                    </p:animEffect>
                                  </p:childTnLst>
                                </p:cTn>
                              </p:par>
                            </p:childTnLst>
                          </p:cTn>
                        </p:par>
                        <p:par>
                          <p:cTn id="15" fill="hold">
                            <p:stCondLst>
                              <p:cond delay="0"/>
                            </p:stCondLst>
                            <p:childTnLst>
                              <p:par>
                                <p:cTn id="16" presetID="-1" presetClass="path" presetSubtype="0" accel="50000" decel="50000" fill="hold" nodeType="afterEffect">
                                  <p:stCondLst>
                                    <p:cond delay="0"/>
                                  </p:stCondLst>
                                  <p:childTnLst>
                                    <p:animMotion origin="layout" path="M 0.000000 0.000000 L -0.016671 0.000000" pathEditMode="relative">
                                      <p:cBhvr>
                                        <p:cTn id="17" dur="900" fill="hold"/>
                                        <p:tgtEl>
                                          <p:spTgt spid="2220"/>
                                        </p:tgtEl>
                                        <p:attrNameLst>
                                          <p:attrName>ppt_x</p:attrName>
                                          <p:attrName>ppt_y</p:attrName>
                                        </p:attrNameLst>
                                      </p:cBhvr>
                                    </p:animMotion>
                                  </p:childTnLst>
                                </p:cTn>
                              </p:par>
                            </p:childTnLst>
                          </p:cTn>
                        </p:par>
                        <p:par>
                          <p:cTn id="18" fill="hold">
                            <p:stCondLst>
                              <p:cond delay="900"/>
                            </p:stCondLst>
                            <p:childTnLst>
                              <p:par>
                                <p:cTn id="19" presetID="9" presetClass="entr" fill="hold" grpId="0" nodeType="afterEffect">
                                  <p:stCondLst>
                                    <p:cond delay="0"/>
                                  </p:stCondLst>
                                  <p:iterate>
                                    <p:tmAbs val="0"/>
                                  </p:iterate>
                                  <p:childTnLst>
                                    <p:set>
                                      <p:cBhvr>
                                        <p:cTn id="20" fill="hold"/>
                                        <p:tgtEl>
                                          <p:spTgt spid="2191"/>
                                        </p:tgtEl>
                                        <p:attrNameLst>
                                          <p:attrName>style.visibility</p:attrName>
                                        </p:attrNameLst>
                                      </p:cBhvr>
                                      <p:to>
                                        <p:strVal val="visible"/>
                                      </p:to>
                                    </p:set>
                                    <p:animEffect transition="in" filter="dissolve">
                                      <p:cBhvr>
                                        <p:cTn id="21" dur="200"/>
                                        <p:tgtEl>
                                          <p:spTgt spid="2191"/>
                                        </p:tgtEl>
                                      </p:cBhvr>
                                    </p:animEffect>
                                  </p:childTnLst>
                                </p:cTn>
                              </p:par>
                            </p:childTnLst>
                          </p:cTn>
                        </p:par>
                        <p:par>
                          <p:cTn id="22" fill="hold">
                            <p:stCondLst>
                              <p:cond delay="0"/>
                            </p:stCondLst>
                            <p:childTnLst>
                              <p:par>
                                <p:cTn id="23" presetID="-1" presetClass="path" presetSubtype="0" accel="50000" decel="50000" fill="hold" nodeType="afterEffect">
                                  <p:stCondLst>
                                    <p:cond delay="0"/>
                                  </p:stCondLst>
                                  <p:childTnLst>
                                    <p:animMotion origin="layout" path="M 0.000000 0.000000 L -0.000134 0.049773" pathEditMode="relative">
                                      <p:cBhvr>
                                        <p:cTn id="24" dur="900" fill="hold"/>
                                        <p:tgtEl>
                                          <p:spTgt spid="2191"/>
                                        </p:tgtEl>
                                        <p:attrNameLst>
                                          <p:attrName>ppt_x</p:attrName>
                                          <p:attrName>ppt_y</p:attrName>
                                        </p:attrNameLst>
                                      </p:cBhvr>
                                    </p:animMotion>
                                  </p:childTnLst>
                                </p:cTn>
                              </p:par>
                            </p:childTnLst>
                          </p:cTn>
                        </p:par>
                        <p:par>
                          <p:cTn id="25" fill="hold">
                            <p:stCondLst>
                              <p:cond delay="900"/>
                            </p:stCondLst>
                            <p:childTnLst>
                              <p:par>
                                <p:cTn id="26" presetID="9" presetClass="entr" fill="hold" grpId="0" nodeType="afterEffect">
                                  <p:stCondLst>
                                    <p:cond delay="0"/>
                                  </p:stCondLst>
                                  <p:iterate>
                                    <p:tmAbs val="0"/>
                                  </p:iterate>
                                  <p:childTnLst>
                                    <p:set>
                                      <p:cBhvr>
                                        <p:cTn id="27" fill="hold"/>
                                        <p:tgtEl>
                                          <p:spTgt spid="2199"/>
                                        </p:tgtEl>
                                        <p:attrNameLst>
                                          <p:attrName>style.visibility</p:attrName>
                                        </p:attrNameLst>
                                      </p:cBhvr>
                                      <p:to>
                                        <p:strVal val="visible"/>
                                      </p:to>
                                    </p:set>
                                    <p:animEffect transition="in" filter="dissolve">
                                      <p:cBhvr>
                                        <p:cTn id="28" dur="200"/>
                                        <p:tgtEl>
                                          <p:spTgt spid="2199"/>
                                        </p:tgtEl>
                                      </p:cBhvr>
                                    </p:animEffect>
                                  </p:childTnLst>
                                </p:cTn>
                              </p:par>
                            </p:childTnLst>
                          </p:cTn>
                        </p:par>
                        <p:par>
                          <p:cTn id="29" fill="hold">
                            <p:stCondLst>
                              <p:cond delay="0"/>
                            </p:stCondLst>
                            <p:childTnLst>
                              <p:par>
                                <p:cTn id="30" presetID="-1" presetClass="path" presetSubtype="0" accel="50000" decel="50000" fill="hold" nodeType="afterEffect">
                                  <p:stCondLst>
                                    <p:cond delay="0"/>
                                  </p:stCondLst>
                                  <p:childTnLst>
                                    <p:animMotion origin="layout" path="M 0.000000 0.000000 L -0.016671 0.000000" pathEditMode="relative">
                                      <p:cBhvr>
                                        <p:cTn id="31" dur="900" fill="hold"/>
                                        <p:tgtEl>
                                          <p:spTgt spid="2199"/>
                                        </p:tgtEl>
                                        <p:attrNameLst>
                                          <p:attrName>ppt_x</p:attrName>
                                          <p:attrName>ppt_y</p:attrName>
                                        </p:attrNameLst>
                                      </p:cBhvr>
                                    </p:animMotion>
                                  </p:childTnLst>
                                </p:cTn>
                              </p:par>
                            </p:childTnLst>
                          </p:cTn>
                        </p:par>
                        <p:par>
                          <p:cTn id="32" fill="hold">
                            <p:stCondLst>
                              <p:cond delay="900"/>
                            </p:stCondLst>
                            <p:childTnLst>
                              <p:par>
                                <p:cTn id="33" presetID="9" presetClass="entr" fill="hold" grpId="0" nodeType="afterEffect">
                                  <p:stCondLst>
                                    <p:cond delay="0"/>
                                  </p:stCondLst>
                                  <p:iterate>
                                    <p:tmAbs val="0"/>
                                  </p:iterate>
                                  <p:childTnLst>
                                    <p:set>
                                      <p:cBhvr>
                                        <p:cTn id="34" fill="hold"/>
                                        <p:tgtEl>
                                          <p:spTgt spid="2155"/>
                                        </p:tgtEl>
                                        <p:attrNameLst>
                                          <p:attrName>style.visibility</p:attrName>
                                        </p:attrNameLst>
                                      </p:cBhvr>
                                      <p:to>
                                        <p:strVal val="visible"/>
                                      </p:to>
                                    </p:set>
                                    <p:animEffect transition="in" filter="dissolve">
                                      <p:cBhvr>
                                        <p:cTn id="35" dur="500"/>
                                        <p:tgtEl>
                                          <p:spTgt spid="2155"/>
                                        </p:tgtEl>
                                      </p:cBhvr>
                                    </p:animEffect>
                                  </p:childTnLst>
                                </p:cTn>
                              </p:par>
                            </p:childTnLst>
                          </p:cTn>
                        </p:par>
                        <p:par>
                          <p:cTn id="36" fill="hold">
                            <p:stCondLst>
                              <p:cond delay="0"/>
                            </p:stCondLst>
                            <p:childTnLst>
                              <p:par>
                                <p:cTn id="37" presetID="35" presetClass="emph" presetSubtype="0" repeatCount="5000" fill="hold" grpId="1" nodeType="afterEffect">
                                  <p:stCondLst>
                                    <p:cond delay="0"/>
                                  </p:stCondLst>
                                  <p:childTnLst>
                                    <p:anim calcmode="discrete" valueType="str">
                                      <p:cBhvr>
                                        <p:cTn id="38" dur="100" fill="hold"/>
                                        <p:tgtEl>
                                          <p:spTgt spid="2155"/>
                                        </p:tgtEl>
                                        <p:attrNameLst>
                                          <p:attrName>style.visibility</p:attrName>
                                        </p:attrNameLst>
                                      </p:cBhvr>
                                      <p:tavLst>
                                        <p:tav tm="0">
                                          <p:val>
                                            <p:strVal val="hidden"/>
                                          </p:val>
                                        </p:tav>
                                        <p:tav tm="50000">
                                          <p:val>
                                            <p:strVal val="visible"/>
                                          </p:val>
                                        </p:tav>
                                      </p:tavLst>
                                    </p:anim>
                                  </p:childTnLst>
                                </p:cTn>
                              </p:par>
                            </p:childTnLst>
                          </p:cTn>
                        </p:par>
                        <p:par>
                          <p:cTn id="39" fill="hold">
                            <p:stCondLst>
                              <p:cond delay="100"/>
                            </p:stCondLst>
                            <p:childTnLst>
                              <p:par>
                                <p:cTn id="40" presetID="22" presetClass="entr" presetSubtype="8" fill="hold" grpId="0" nodeType="afterEffect">
                                  <p:stCondLst>
                                    <p:cond delay="0"/>
                                  </p:stCondLst>
                                  <p:iterate>
                                    <p:tmAbs val="0"/>
                                  </p:iterate>
                                  <p:childTnLst>
                                    <p:set>
                                      <p:cBhvr>
                                        <p:cTn id="41" fill="hold"/>
                                        <p:tgtEl>
                                          <p:spTgt spid="2156"/>
                                        </p:tgtEl>
                                        <p:attrNameLst>
                                          <p:attrName>style.visibility</p:attrName>
                                        </p:attrNameLst>
                                      </p:cBhvr>
                                      <p:to>
                                        <p:strVal val="visible"/>
                                      </p:to>
                                    </p:set>
                                    <p:animEffect transition="in" filter="wipe(left)">
                                      <p:cBhvr>
                                        <p:cTn id="42" dur="500"/>
                                        <p:tgtEl>
                                          <p:spTgt spid="2156"/>
                                        </p:tgtEl>
                                      </p:cBhvr>
                                    </p:animEffect>
                                  </p:childTnLst>
                                </p:cTn>
                              </p:par>
                            </p:childTnLst>
                          </p:cTn>
                        </p:par>
                        <p:par>
                          <p:cTn id="43" fill="hold">
                            <p:stCondLst>
                              <p:cond delay="600"/>
                            </p:stCondLst>
                            <p:childTnLst>
                              <p:par>
                                <p:cTn id="44" presetID="9" presetClass="entr" fill="hold" grpId="0" nodeType="afterEffect">
                                  <p:stCondLst>
                                    <p:cond delay="0"/>
                                  </p:stCondLst>
                                  <p:iterate>
                                    <p:tmAbs val="0"/>
                                  </p:iterate>
                                  <p:childTnLst>
                                    <p:set>
                                      <p:cBhvr>
                                        <p:cTn id="45" fill="hold"/>
                                        <p:tgtEl>
                                          <p:spTgt spid="2203"/>
                                        </p:tgtEl>
                                        <p:attrNameLst>
                                          <p:attrName>style.visibility</p:attrName>
                                        </p:attrNameLst>
                                      </p:cBhvr>
                                      <p:to>
                                        <p:strVal val="visible"/>
                                      </p:to>
                                    </p:set>
                                    <p:animEffect transition="in" filter="dissolve">
                                      <p:cBhvr>
                                        <p:cTn id="46" dur="500"/>
                                        <p:tgtEl>
                                          <p:spTgt spid="2203"/>
                                        </p:tgtEl>
                                      </p:cBhvr>
                                    </p:animEffect>
                                  </p:childTnLst>
                                </p:cTn>
                              </p:par>
                            </p:childTnLst>
                          </p:cTn>
                        </p:par>
                        <p:par>
                          <p:cTn id="47" fill="hold">
                            <p:stCondLst>
                              <p:cond delay="0"/>
                            </p:stCondLst>
                            <p:childTnLst>
                              <p:par>
                                <p:cTn id="48" presetID="35" presetClass="emph" presetSubtype="0" repeatCount="5000" fill="hold" grpId="1" nodeType="afterEffect">
                                  <p:stCondLst>
                                    <p:cond delay="0"/>
                                  </p:stCondLst>
                                  <p:childTnLst>
                                    <p:anim calcmode="discrete" valueType="str">
                                      <p:cBhvr>
                                        <p:cTn id="49" dur="100" fill="hold"/>
                                        <p:tgtEl>
                                          <p:spTgt spid="2203"/>
                                        </p:tgtEl>
                                        <p:attrNameLst>
                                          <p:attrName>style.visibility</p:attrName>
                                        </p:attrNameLst>
                                      </p:cBhvr>
                                      <p:tavLst>
                                        <p:tav tm="0">
                                          <p:val>
                                            <p:strVal val="hidden"/>
                                          </p:val>
                                        </p:tav>
                                        <p:tav tm="50000">
                                          <p:val>
                                            <p:strVal val="visible"/>
                                          </p:val>
                                        </p:tav>
                                      </p:tavLst>
                                    </p:anim>
                                  </p:childTnLst>
                                </p:cTn>
                              </p:par>
                            </p:childTnLst>
                          </p:cTn>
                        </p:par>
                        <p:par>
                          <p:cTn id="50" fill="hold">
                            <p:stCondLst>
                              <p:cond delay="100"/>
                            </p:stCondLst>
                            <p:childTnLst>
                              <p:par>
                                <p:cTn id="51" presetID="22" presetClass="entr" presetSubtype="2" fill="hold" grpId="0" nodeType="afterEffect">
                                  <p:stCondLst>
                                    <p:cond delay="0"/>
                                  </p:stCondLst>
                                  <p:iterate>
                                    <p:tmAbs val="0"/>
                                  </p:iterate>
                                  <p:childTnLst>
                                    <p:set>
                                      <p:cBhvr>
                                        <p:cTn id="52" fill="hold"/>
                                        <p:tgtEl>
                                          <p:spTgt spid="2200"/>
                                        </p:tgtEl>
                                        <p:attrNameLst>
                                          <p:attrName>style.visibility</p:attrName>
                                        </p:attrNameLst>
                                      </p:cBhvr>
                                      <p:to>
                                        <p:strVal val="visible"/>
                                      </p:to>
                                    </p:set>
                                    <p:animEffect transition="in" filter="wipe(right)">
                                      <p:cBhvr>
                                        <p:cTn id="53" dur="500"/>
                                        <p:tgtEl>
                                          <p:spTgt spid="2200"/>
                                        </p:tgtEl>
                                      </p:cBhvr>
                                    </p:animEffect>
                                  </p:childTnLst>
                                </p:cTn>
                              </p:par>
                            </p:childTnLst>
                          </p:cTn>
                        </p:par>
                        <p:par>
                          <p:cTn id="54" fill="hold">
                            <p:stCondLst>
                              <p:cond delay="600"/>
                            </p:stCondLst>
                            <p:childTnLst>
                              <p:par>
                                <p:cTn id="55" presetID="9" presetClass="entr" fill="hold" grpId="0" nodeType="afterEffect">
                                  <p:stCondLst>
                                    <p:cond delay="250"/>
                                  </p:stCondLst>
                                  <p:iterate>
                                    <p:tmAbs val="0"/>
                                  </p:iterate>
                                  <p:childTnLst>
                                    <p:set>
                                      <p:cBhvr>
                                        <p:cTn id="56" fill="hold"/>
                                        <p:tgtEl>
                                          <p:spTgt spid="2084"/>
                                        </p:tgtEl>
                                        <p:attrNameLst>
                                          <p:attrName>style.visibility</p:attrName>
                                        </p:attrNameLst>
                                      </p:cBhvr>
                                      <p:to>
                                        <p:strVal val="visible"/>
                                      </p:to>
                                    </p:set>
                                    <p:animEffect transition="in" filter="dissolve">
                                      <p:cBhvr>
                                        <p:cTn id="57" dur="200"/>
                                        <p:tgtEl>
                                          <p:spTgt spid="2084"/>
                                        </p:tgtEl>
                                      </p:cBhvr>
                                    </p:animEffect>
                                  </p:childTnLst>
                                </p:cTn>
                              </p:par>
                            </p:childTnLst>
                          </p:cTn>
                        </p:par>
                        <p:par>
                          <p:cTn id="58" fill="hold">
                            <p:stCondLst>
                              <p:cond delay="0"/>
                            </p:stCondLst>
                            <p:childTnLst>
                              <p:par>
                                <p:cTn id="59" presetID="-1" presetClass="path" presetSubtype="0" accel="50000" decel="50000" fill="hold" nodeType="afterEffect">
                                  <p:stCondLst>
                                    <p:cond delay="250"/>
                                  </p:stCondLst>
                                  <p:childTnLst>
                                    <p:animMotion origin="layout" path="M 0.000000 0.000000 L -0.000126 0.037496" pathEditMode="relative">
                                      <p:cBhvr>
                                        <p:cTn id="60" dur="900" fill="hold"/>
                                        <p:tgtEl>
                                          <p:spTgt spid="2084"/>
                                        </p:tgtEl>
                                        <p:attrNameLst>
                                          <p:attrName>ppt_x</p:attrName>
                                          <p:attrName>ppt_y</p:attrName>
                                        </p:attrNameLst>
                                      </p:cBhvr>
                                    </p:animMotion>
                                  </p:childTnLst>
                                </p:cTn>
                              </p:par>
                            </p:childTnLst>
                          </p:cTn>
                        </p:par>
                        <p:par>
                          <p:cTn id="61" fill="hold">
                            <p:stCondLst>
                              <p:cond delay="1150"/>
                            </p:stCondLst>
                            <p:childTnLst>
                              <p:par>
                                <p:cTn id="62" presetID="9" presetClass="entr" fill="hold" grpId="0" nodeType="afterEffect">
                                  <p:stCondLst>
                                    <p:cond delay="0"/>
                                  </p:stCondLst>
                                  <p:iterate>
                                    <p:tmAbs val="0"/>
                                  </p:iterate>
                                  <p:childTnLst>
                                    <p:set>
                                      <p:cBhvr>
                                        <p:cTn id="63" fill="hold"/>
                                        <p:tgtEl>
                                          <p:spTgt spid="2112"/>
                                        </p:tgtEl>
                                        <p:attrNameLst>
                                          <p:attrName>style.visibility</p:attrName>
                                        </p:attrNameLst>
                                      </p:cBhvr>
                                      <p:to>
                                        <p:strVal val="visible"/>
                                      </p:to>
                                    </p:set>
                                    <p:animEffect transition="in" filter="dissolve">
                                      <p:cBhvr>
                                        <p:cTn id="64" dur="200"/>
                                        <p:tgtEl>
                                          <p:spTgt spid="2112"/>
                                        </p:tgtEl>
                                      </p:cBhvr>
                                    </p:animEffect>
                                  </p:childTnLst>
                                </p:cTn>
                              </p:par>
                            </p:childTnLst>
                          </p:cTn>
                        </p:par>
                        <p:par>
                          <p:cTn id="65" fill="hold">
                            <p:stCondLst>
                              <p:cond delay="1350"/>
                            </p:stCondLst>
                            <p:childTnLst>
                              <p:par>
                                <p:cTn id="66" presetID="9" presetClass="entr" fill="hold" grpId="0" nodeType="afterEffect">
                                  <p:stCondLst>
                                    <p:cond delay="0"/>
                                  </p:stCondLst>
                                  <p:iterate>
                                    <p:tmAbs val="0"/>
                                  </p:iterate>
                                  <p:childTnLst>
                                    <p:set>
                                      <p:cBhvr>
                                        <p:cTn id="67" fill="hold"/>
                                        <p:tgtEl>
                                          <p:spTgt spid="2116"/>
                                        </p:tgtEl>
                                        <p:attrNameLst>
                                          <p:attrName>style.visibility</p:attrName>
                                        </p:attrNameLst>
                                      </p:cBhvr>
                                      <p:to>
                                        <p:strVal val="visible"/>
                                      </p:to>
                                    </p:set>
                                    <p:animEffect transition="in" filter="dissolve">
                                      <p:cBhvr>
                                        <p:cTn id="68" dur="500"/>
                                        <p:tgtEl>
                                          <p:spTgt spid="2116"/>
                                        </p:tgtEl>
                                      </p:cBhvr>
                                    </p:animEffect>
                                  </p:childTnLst>
                                </p:cTn>
                              </p:par>
                            </p:childTnLst>
                          </p:cTn>
                        </p:par>
                        <p:par>
                          <p:cTn id="69" fill="hold">
                            <p:stCondLst>
                              <p:cond delay="0"/>
                            </p:stCondLst>
                            <p:childTnLst>
                              <p:par>
                                <p:cTn id="70" presetID="-1" presetClass="path" presetSubtype="0" accel="50000" decel="50000" fill="hold" nodeType="afterEffect">
                                  <p:stCondLst>
                                    <p:cond delay="0"/>
                                  </p:stCondLst>
                                  <p:childTnLst>
                                    <p:animMotion origin="layout" path="M 0.000000 0.000000 L -0.000126 0.046991" pathEditMode="relative">
                                      <p:cBhvr>
                                        <p:cTn id="71" dur="900" fill="hold"/>
                                        <p:tgtEl>
                                          <p:spTgt spid="2112"/>
                                        </p:tgtEl>
                                        <p:attrNameLst>
                                          <p:attrName>ppt_x</p:attrName>
                                          <p:attrName>ppt_y</p:attrName>
                                        </p:attrNameLst>
                                      </p:cBhvr>
                                    </p:animMotion>
                                  </p:childTnLst>
                                </p:cTn>
                              </p:par>
                            </p:childTnLst>
                          </p:cTn>
                        </p:par>
                        <p:par>
                          <p:cTn id="72" fill="hold">
                            <p:stCondLst>
                              <p:cond delay="900"/>
                            </p:stCondLst>
                            <p:childTnLst>
                              <p:par>
                                <p:cTn id="73" presetID="9" presetClass="entr" fill="hold" grpId="0" nodeType="afterEffect">
                                  <p:stCondLst>
                                    <p:cond delay="0"/>
                                  </p:stCondLst>
                                  <p:iterate>
                                    <p:tmAbs val="0"/>
                                  </p:iterate>
                                  <p:childTnLst>
                                    <p:set>
                                      <p:cBhvr>
                                        <p:cTn id="74" fill="hold"/>
                                        <p:tgtEl>
                                          <p:spTgt spid="2056"/>
                                        </p:tgtEl>
                                        <p:attrNameLst>
                                          <p:attrName>style.visibility</p:attrName>
                                        </p:attrNameLst>
                                      </p:cBhvr>
                                      <p:to>
                                        <p:strVal val="visible"/>
                                      </p:to>
                                    </p:set>
                                    <p:animEffect transition="in" filter="dissolve">
                                      <p:cBhvr>
                                        <p:cTn id="75" dur="500"/>
                                        <p:tgtEl>
                                          <p:spTgt spid="2056"/>
                                        </p:tgtEl>
                                      </p:cBhvr>
                                    </p:animEffect>
                                  </p:childTnLst>
                                </p:cTn>
                              </p:par>
                            </p:childTnLst>
                          </p:cTn>
                        </p:par>
                        <p:par>
                          <p:cTn id="76" fill="hold">
                            <p:stCondLst>
                              <p:cond delay="0"/>
                            </p:stCondLst>
                            <p:childTnLst>
                              <p:par>
                                <p:cTn id="77" presetID="35" presetClass="emph" presetSubtype="0" repeatCount="5000" fill="hold" grpId="1" nodeType="afterEffect">
                                  <p:stCondLst>
                                    <p:cond delay="0"/>
                                  </p:stCondLst>
                                  <p:childTnLst>
                                    <p:anim calcmode="discrete" valueType="str">
                                      <p:cBhvr>
                                        <p:cTn id="78" dur="100" fill="hold"/>
                                        <p:tgtEl>
                                          <p:spTgt spid="2056"/>
                                        </p:tgtEl>
                                        <p:attrNameLst>
                                          <p:attrName>style.visibility</p:attrName>
                                        </p:attrNameLst>
                                      </p:cBhvr>
                                      <p:tavLst>
                                        <p:tav tm="0">
                                          <p:val>
                                            <p:strVal val="hidden"/>
                                          </p:val>
                                        </p:tav>
                                        <p:tav tm="50000">
                                          <p:val>
                                            <p:strVal val="visible"/>
                                          </p:val>
                                        </p:tav>
                                      </p:tavLst>
                                    </p:anim>
                                  </p:childTnLst>
                                </p:cTn>
                              </p:par>
                            </p:childTnLst>
                          </p:cTn>
                        </p:par>
                        <p:par>
                          <p:cTn id="79" fill="hold">
                            <p:stCondLst>
                              <p:cond delay="100"/>
                            </p:stCondLst>
                            <p:childTnLst>
                              <p:par>
                                <p:cTn id="80" presetID="9" presetClass="entr" fill="hold" grpId="0" nodeType="afterEffect">
                                  <p:stCondLst>
                                    <p:cond delay="0"/>
                                  </p:stCondLst>
                                  <p:iterate>
                                    <p:tmAbs val="0"/>
                                  </p:iterate>
                                  <p:childTnLst>
                                    <p:set>
                                      <p:cBhvr>
                                        <p:cTn id="81" fill="hold"/>
                                        <p:tgtEl>
                                          <p:spTgt spid="2119"/>
                                        </p:tgtEl>
                                        <p:attrNameLst>
                                          <p:attrName>style.visibility</p:attrName>
                                        </p:attrNameLst>
                                      </p:cBhvr>
                                      <p:to>
                                        <p:strVal val="visible"/>
                                      </p:to>
                                    </p:set>
                                    <p:animEffect transition="in" filter="dissolve">
                                      <p:cBhvr>
                                        <p:cTn id="82" dur="500"/>
                                        <p:tgtEl>
                                          <p:spTgt spid="2119"/>
                                        </p:tgtEl>
                                      </p:cBhvr>
                                    </p:animEffect>
                                  </p:childTnLst>
                                </p:cTn>
                              </p:par>
                            </p:childTnLst>
                          </p:cTn>
                        </p:par>
                        <p:par>
                          <p:cTn id="83" fill="hold">
                            <p:stCondLst>
                              <p:cond delay="600"/>
                            </p:stCondLst>
                            <p:childTnLst>
                              <p:par>
                                <p:cTn id="84" presetID="22" presetClass="entr" presetSubtype="4" fill="hold" grpId="0" nodeType="afterEffect">
                                  <p:stCondLst>
                                    <p:cond delay="0"/>
                                  </p:stCondLst>
                                  <p:iterate>
                                    <p:tmAbs val="0"/>
                                  </p:iterate>
                                  <p:childTnLst>
                                    <p:set>
                                      <p:cBhvr>
                                        <p:cTn id="85" fill="hold"/>
                                        <p:tgtEl>
                                          <p:spTgt spid="1910"/>
                                        </p:tgtEl>
                                        <p:attrNameLst>
                                          <p:attrName>style.visibility</p:attrName>
                                        </p:attrNameLst>
                                      </p:cBhvr>
                                      <p:to>
                                        <p:strVal val="visible"/>
                                      </p:to>
                                    </p:set>
                                    <p:animEffect transition="in" filter="wipe(down)">
                                      <p:cBhvr>
                                        <p:cTn id="86" dur="500"/>
                                        <p:tgtEl>
                                          <p:spTgt spid="1910"/>
                                        </p:tgtEl>
                                      </p:cBhvr>
                                    </p:animEffect>
                                  </p:childTnLst>
                                </p:cTn>
                              </p:par>
                            </p:childTnLst>
                          </p:cTn>
                        </p:par>
                        <p:par>
                          <p:cTn id="87" fill="hold">
                            <p:stCondLst>
                              <p:cond delay="1100"/>
                            </p:stCondLst>
                            <p:childTnLst>
                              <p:par>
                                <p:cTn id="88" presetID="9" presetClass="entr" fill="hold" grpId="0" nodeType="afterEffect">
                                  <p:stCondLst>
                                    <p:cond delay="250"/>
                                  </p:stCondLst>
                                  <p:iterate>
                                    <p:tmAbs val="0"/>
                                  </p:iterate>
                                  <p:childTnLst>
                                    <p:set>
                                      <p:cBhvr>
                                        <p:cTn id="89" fill="hold"/>
                                        <p:tgtEl>
                                          <p:spTgt spid="2118"/>
                                        </p:tgtEl>
                                        <p:attrNameLst>
                                          <p:attrName>style.visibility</p:attrName>
                                        </p:attrNameLst>
                                      </p:cBhvr>
                                      <p:to>
                                        <p:strVal val="visible"/>
                                      </p:to>
                                    </p:set>
                                    <p:animEffect transition="in" filter="dissolve">
                                      <p:cBhvr>
                                        <p:cTn id="90" dur="500"/>
                                        <p:tgtEl>
                                          <p:spTgt spid="2118"/>
                                        </p:tgtEl>
                                      </p:cBhvr>
                                    </p:animEffect>
                                  </p:childTnLst>
                                </p:cTn>
                              </p:par>
                            </p:childTnLst>
                          </p:cTn>
                        </p:par>
                        <p:par>
                          <p:cTn id="91" fill="hold">
                            <p:stCondLst>
                              <p:cond delay="1850"/>
                            </p:stCondLst>
                            <p:childTnLst>
                              <p:par>
                                <p:cTn id="92" presetID="9" presetClass="entr" fill="hold" grpId="0" nodeType="afterEffect">
                                  <p:stCondLst>
                                    <p:cond delay="0"/>
                                  </p:stCondLst>
                                  <p:iterate>
                                    <p:tmAbs val="0"/>
                                  </p:iterate>
                                  <p:childTnLst>
                                    <p:set>
                                      <p:cBhvr>
                                        <p:cTn id="93" fill="hold"/>
                                        <p:tgtEl>
                                          <p:spTgt spid="1919"/>
                                        </p:tgtEl>
                                        <p:attrNameLst>
                                          <p:attrName>style.visibility</p:attrName>
                                        </p:attrNameLst>
                                      </p:cBhvr>
                                      <p:to>
                                        <p:strVal val="visible"/>
                                      </p:to>
                                    </p:set>
                                    <p:animEffect transition="in" filter="dissolve">
                                      <p:cBhvr>
                                        <p:cTn id="94" dur="500"/>
                                        <p:tgtEl>
                                          <p:spTgt spid="1919"/>
                                        </p:tgtEl>
                                      </p:cBhvr>
                                    </p:animEffect>
                                  </p:childTnLst>
                                </p:cTn>
                              </p:par>
                            </p:childTnLst>
                          </p:cTn>
                        </p:par>
                        <p:par>
                          <p:cTn id="95" fill="hold">
                            <p:stCondLst>
                              <p:cond delay="2350"/>
                            </p:stCondLst>
                            <p:childTnLst>
                              <p:par>
                                <p:cTn id="96" presetID="9" presetClass="entr" fill="hold" grpId="0" nodeType="afterEffect">
                                  <p:stCondLst>
                                    <p:cond delay="250"/>
                                  </p:stCondLst>
                                  <p:iterate>
                                    <p:tmAbs val="0"/>
                                  </p:iterate>
                                  <p:childTnLst>
                                    <p:set>
                                      <p:cBhvr>
                                        <p:cTn id="97" fill="hold"/>
                                        <p:tgtEl>
                                          <p:spTgt spid="1948"/>
                                        </p:tgtEl>
                                        <p:attrNameLst>
                                          <p:attrName>style.visibility</p:attrName>
                                        </p:attrNameLst>
                                      </p:cBhvr>
                                      <p:to>
                                        <p:strVal val="visible"/>
                                      </p:to>
                                    </p:set>
                                    <p:animEffect transition="in" filter="dissolve">
                                      <p:cBhvr>
                                        <p:cTn id="98" dur="200"/>
                                        <p:tgtEl>
                                          <p:spTgt spid="1948"/>
                                        </p:tgtEl>
                                      </p:cBhvr>
                                    </p:animEffect>
                                  </p:childTnLst>
                                </p:cTn>
                              </p:par>
                            </p:childTnLst>
                          </p:cTn>
                        </p:par>
                        <p:par>
                          <p:cTn id="99" fill="hold">
                            <p:stCondLst>
                              <p:cond delay="0"/>
                            </p:stCondLst>
                            <p:childTnLst>
                              <p:par>
                                <p:cTn id="100" presetID="-1" presetClass="path" presetSubtype="0" accel="50000" decel="50000" fill="hold" nodeType="afterEffect">
                                  <p:stCondLst>
                                    <p:cond delay="250"/>
                                  </p:stCondLst>
                                  <p:childTnLst>
                                    <p:animMotion origin="layout" path="M 0.000000 0.000000 L -0.000263 0.043521" pathEditMode="relative">
                                      <p:cBhvr>
                                        <p:cTn id="101" dur="900" fill="hold"/>
                                        <p:tgtEl>
                                          <p:spTgt spid="1948"/>
                                        </p:tgtEl>
                                        <p:attrNameLst>
                                          <p:attrName>ppt_x</p:attrName>
                                          <p:attrName>ppt_y</p:attrName>
                                        </p:attrNameLst>
                                      </p:cBhvr>
                                    </p:animMotion>
                                  </p:childTnLst>
                                </p:cTn>
                              </p:par>
                            </p:childTnLst>
                          </p:cTn>
                        </p:par>
                        <p:par>
                          <p:cTn id="102" fill="hold">
                            <p:stCondLst>
                              <p:cond delay="1150"/>
                            </p:stCondLst>
                            <p:childTnLst>
                              <p:par>
                                <p:cTn id="103" presetID="9" presetClass="entr" fill="hold" grpId="0" nodeType="afterEffect">
                                  <p:stCondLst>
                                    <p:cond delay="0"/>
                                  </p:stCondLst>
                                  <p:iterate>
                                    <p:tmAbs val="0"/>
                                  </p:iterate>
                                  <p:childTnLst>
                                    <p:set>
                                      <p:cBhvr>
                                        <p:cTn id="104" fill="hold"/>
                                        <p:tgtEl>
                                          <p:spTgt spid="1979"/>
                                        </p:tgtEl>
                                        <p:attrNameLst>
                                          <p:attrName>style.visibility</p:attrName>
                                        </p:attrNameLst>
                                      </p:cBhvr>
                                      <p:to>
                                        <p:strVal val="visible"/>
                                      </p:to>
                                    </p:set>
                                    <p:animEffect transition="in" filter="dissolve">
                                      <p:cBhvr>
                                        <p:cTn id="105" dur="200"/>
                                        <p:tgtEl>
                                          <p:spTgt spid="1979"/>
                                        </p:tgtEl>
                                      </p:cBhvr>
                                    </p:animEffect>
                                  </p:childTnLst>
                                </p:cTn>
                              </p:par>
                            </p:childTnLst>
                          </p:cTn>
                        </p:par>
                        <p:par>
                          <p:cTn id="106" fill="hold">
                            <p:stCondLst>
                              <p:cond delay="0"/>
                            </p:stCondLst>
                            <p:childTnLst>
                              <p:par>
                                <p:cTn id="107" presetID="-1" presetClass="path" presetSubtype="0" accel="50000" decel="50000" fill="hold" nodeType="afterEffect">
                                  <p:stCondLst>
                                    <p:cond delay="0"/>
                                  </p:stCondLst>
                                  <p:childTnLst>
                                    <p:animMotion origin="layout" path="M 0.000000 0.000000 L 0.000129 0.038203" pathEditMode="relative">
                                      <p:cBhvr>
                                        <p:cTn id="108" dur="900" fill="hold"/>
                                        <p:tgtEl>
                                          <p:spTgt spid="1979"/>
                                        </p:tgtEl>
                                        <p:attrNameLst>
                                          <p:attrName>ppt_x</p:attrName>
                                          <p:attrName>ppt_y</p:attrName>
                                        </p:attrNameLst>
                                      </p:cBhvr>
                                    </p:animMotion>
                                  </p:childTnLst>
                                </p:cTn>
                              </p:par>
                            </p:childTnLst>
                          </p:cTn>
                        </p:par>
                        <p:par>
                          <p:cTn id="109" fill="hold">
                            <p:stCondLst>
                              <p:cond delay="900"/>
                            </p:stCondLst>
                            <p:childTnLst>
                              <p:par>
                                <p:cTn id="110" presetID="9" presetClass="entr" fill="hold" grpId="0" nodeType="afterEffect">
                                  <p:stCondLst>
                                    <p:cond delay="0"/>
                                  </p:stCondLst>
                                  <p:iterate>
                                    <p:tmAbs val="0"/>
                                  </p:iterate>
                                  <p:childTnLst>
                                    <p:set>
                                      <p:cBhvr>
                                        <p:cTn id="111" fill="hold"/>
                                        <p:tgtEl>
                                          <p:spTgt spid="2007"/>
                                        </p:tgtEl>
                                        <p:attrNameLst>
                                          <p:attrName>style.visibility</p:attrName>
                                        </p:attrNameLst>
                                      </p:cBhvr>
                                      <p:to>
                                        <p:strVal val="visible"/>
                                      </p:to>
                                    </p:set>
                                    <p:animEffect transition="in" filter="dissolve">
                                      <p:cBhvr>
                                        <p:cTn id="112" dur="200"/>
                                        <p:tgtEl>
                                          <p:spTgt spid="2007"/>
                                        </p:tgtEl>
                                      </p:cBhvr>
                                    </p:animEffect>
                                  </p:childTnLst>
                                </p:cTn>
                              </p:par>
                            </p:childTnLst>
                          </p:cTn>
                        </p:par>
                        <p:par>
                          <p:cTn id="113" fill="hold">
                            <p:stCondLst>
                              <p:cond delay="0"/>
                            </p:stCondLst>
                            <p:childTnLst>
                              <p:par>
                                <p:cTn id="114" presetID="-1" presetClass="path" presetSubtype="0" accel="50000" decel="50000" fill="hold" nodeType="afterEffect">
                                  <p:stCondLst>
                                    <p:cond delay="0"/>
                                  </p:stCondLst>
                                  <p:childTnLst>
                                    <p:animMotion origin="layout" path="M 0.000000 0.000000 L -0.000394 0.038203" pathEditMode="relative">
                                      <p:cBhvr>
                                        <p:cTn id="115" dur="900" fill="hold"/>
                                        <p:tgtEl>
                                          <p:spTgt spid="2007"/>
                                        </p:tgtEl>
                                        <p:attrNameLst>
                                          <p:attrName>ppt_x</p:attrName>
                                          <p:attrName>ppt_y</p:attrName>
                                        </p:attrNameLst>
                                      </p:cBhvr>
                                    </p:animMotion>
                                  </p:childTnLst>
                                </p:cTn>
                              </p:par>
                            </p:childTnLst>
                          </p:cTn>
                        </p:par>
                        <p:par>
                          <p:cTn id="116" fill="hold">
                            <p:stCondLst>
                              <p:cond delay="900"/>
                            </p:stCondLst>
                            <p:childTnLst>
                              <p:par>
                                <p:cTn id="117" presetID="9" presetClass="entr" fill="hold" grpId="0" nodeType="afterEffect">
                                  <p:stCondLst>
                                    <p:cond delay="0"/>
                                  </p:stCondLst>
                                  <p:iterate>
                                    <p:tmAbs val="0"/>
                                  </p:iterate>
                                  <p:childTnLst>
                                    <p:set>
                                      <p:cBhvr>
                                        <p:cTn id="118" fill="hold"/>
                                        <p:tgtEl>
                                          <p:spTgt spid="2030"/>
                                        </p:tgtEl>
                                        <p:attrNameLst>
                                          <p:attrName>style.visibility</p:attrName>
                                        </p:attrNameLst>
                                      </p:cBhvr>
                                      <p:to>
                                        <p:strVal val="visible"/>
                                      </p:to>
                                    </p:set>
                                    <p:animEffect transition="in" filter="dissolve">
                                      <p:cBhvr>
                                        <p:cTn id="119" dur="200"/>
                                        <p:tgtEl>
                                          <p:spTgt spid="2030"/>
                                        </p:tgtEl>
                                      </p:cBhvr>
                                    </p:animEffect>
                                  </p:childTnLst>
                                </p:cTn>
                              </p:par>
                            </p:childTnLst>
                          </p:cTn>
                        </p:par>
                        <p:par>
                          <p:cTn id="120" fill="hold">
                            <p:stCondLst>
                              <p:cond delay="0"/>
                            </p:stCondLst>
                            <p:childTnLst>
                              <p:par>
                                <p:cTn id="121" presetID="-1" presetClass="path" presetSubtype="0" accel="50000" decel="50000" fill="hold" nodeType="afterEffect">
                                  <p:stCondLst>
                                    <p:cond delay="0"/>
                                  </p:stCondLst>
                                  <p:childTnLst>
                                    <p:animMotion origin="layout" path="M 0.000000 0.000000 L 0.000129 0.031020" pathEditMode="relative">
                                      <p:cBhvr>
                                        <p:cTn id="122" dur="900" fill="hold"/>
                                        <p:tgtEl>
                                          <p:spTgt spid="2030"/>
                                        </p:tgtEl>
                                        <p:attrNameLst>
                                          <p:attrName>ppt_x</p:attrName>
                                          <p:attrName>ppt_y</p:attrName>
                                        </p:attrNameLst>
                                      </p:cBhvr>
                                    </p:animMotion>
                                  </p:childTnLst>
                                </p:cTn>
                              </p:par>
                            </p:childTnLst>
                          </p:cTn>
                        </p:par>
                        <p:par>
                          <p:cTn id="123" fill="hold">
                            <p:stCondLst>
                              <p:cond delay="900"/>
                            </p:stCondLst>
                            <p:childTnLst>
                              <p:par>
                                <p:cTn id="124" presetID="9" presetClass="entr" fill="hold" grpId="0" nodeType="afterEffect">
                                  <p:stCondLst>
                                    <p:cond delay="0"/>
                                  </p:stCondLst>
                                  <p:iterate>
                                    <p:tmAbs val="0"/>
                                  </p:iterate>
                                  <p:childTnLst>
                                    <p:set>
                                      <p:cBhvr>
                                        <p:cTn id="125" fill="hold"/>
                                        <p:tgtEl>
                                          <p:spTgt spid="2053"/>
                                        </p:tgtEl>
                                        <p:attrNameLst>
                                          <p:attrName>style.visibility</p:attrName>
                                        </p:attrNameLst>
                                      </p:cBhvr>
                                      <p:to>
                                        <p:strVal val="visible"/>
                                      </p:to>
                                    </p:set>
                                    <p:animEffect transition="in" filter="dissolve">
                                      <p:cBhvr>
                                        <p:cTn id="126" dur="200"/>
                                        <p:tgtEl>
                                          <p:spTgt spid="2053"/>
                                        </p:tgtEl>
                                      </p:cBhvr>
                                    </p:animEffect>
                                  </p:childTnLst>
                                </p:cTn>
                              </p:par>
                            </p:childTnLst>
                          </p:cTn>
                        </p:par>
                        <p:par>
                          <p:cTn id="127" fill="hold">
                            <p:stCondLst>
                              <p:cond delay="0"/>
                            </p:stCondLst>
                            <p:childTnLst>
                              <p:par>
                                <p:cTn id="128" presetID="-1" presetClass="path" presetSubtype="0" accel="50000" decel="50000" fill="hold" nodeType="afterEffect">
                                  <p:stCondLst>
                                    <p:cond delay="0"/>
                                  </p:stCondLst>
                                  <p:childTnLst>
                                    <p:animMotion origin="layout" path="M 0.000000 0.000000 L 0.000256 0.036340" pathEditMode="relative">
                                      <p:cBhvr>
                                        <p:cTn id="129" dur="900" fill="hold"/>
                                        <p:tgtEl>
                                          <p:spTgt spid="2053"/>
                                        </p:tgtEl>
                                        <p:attrNameLst>
                                          <p:attrName>ppt_x</p:attrName>
                                          <p:attrName>ppt_y</p:attrName>
                                        </p:attrNameLst>
                                      </p:cBhvr>
                                    </p:animMotion>
                                  </p:childTnLst>
                                </p:cTn>
                              </p:par>
                            </p:childTnLst>
                          </p:cTn>
                        </p:par>
                        <p:par>
                          <p:cTn id="130" fill="hold">
                            <p:stCondLst>
                              <p:cond delay="900"/>
                            </p:stCondLst>
                            <p:childTnLst>
                              <p:par>
                                <p:cTn id="131" presetID="9" presetClass="entr" fill="hold" grpId="0" nodeType="afterEffect">
                                  <p:stCondLst>
                                    <p:cond delay="0"/>
                                  </p:stCondLst>
                                  <p:iterate>
                                    <p:tmAbs val="0"/>
                                  </p:iterate>
                                  <p:childTnLst>
                                    <p:set>
                                      <p:cBhvr>
                                        <p:cTn id="132" fill="hold"/>
                                        <p:tgtEl>
                                          <p:spTgt spid="1951"/>
                                        </p:tgtEl>
                                        <p:attrNameLst>
                                          <p:attrName>style.visibility</p:attrName>
                                        </p:attrNameLst>
                                      </p:cBhvr>
                                      <p:to>
                                        <p:strVal val="visible"/>
                                      </p:to>
                                    </p:set>
                                    <p:animEffect transition="in" filter="dissolve">
                                      <p:cBhvr>
                                        <p:cTn id="133" dur="500"/>
                                        <p:tgtEl>
                                          <p:spTgt spid="1951"/>
                                        </p:tgtEl>
                                      </p:cBhvr>
                                    </p:animEffect>
                                  </p:childTnLst>
                                </p:cTn>
                              </p:par>
                            </p:childTnLst>
                          </p:cTn>
                        </p:par>
                        <p:par>
                          <p:cTn id="134" fill="hold">
                            <p:stCondLst>
                              <p:cond delay="0"/>
                            </p:stCondLst>
                            <p:childTnLst>
                              <p:par>
                                <p:cTn id="135" presetID="35" presetClass="emph" presetSubtype="0" repeatCount="5000" fill="hold" grpId="1" nodeType="afterEffect">
                                  <p:stCondLst>
                                    <p:cond delay="0"/>
                                  </p:stCondLst>
                                  <p:childTnLst>
                                    <p:anim calcmode="discrete" valueType="str">
                                      <p:cBhvr>
                                        <p:cTn id="136" dur="100" fill="hold"/>
                                        <p:tgtEl>
                                          <p:spTgt spid="1951"/>
                                        </p:tgtEl>
                                        <p:attrNameLst>
                                          <p:attrName>style.visibility</p:attrName>
                                        </p:attrNameLst>
                                      </p:cBhvr>
                                      <p:tavLst>
                                        <p:tav tm="0">
                                          <p:val>
                                            <p:strVal val="hidden"/>
                                          </p:val>
                                        </p:tav>
                                        <p:tav tm="50000">
                                          <p:val>
                                            <p:strVal val="visible"/>
                                          </p:val>
                                        </p:tav>
                                      </p:tavLst>
                                    </p:anim>
                                  </p:childTnLst>
                                </p:cTn>
                              </p:par>
                            </p:childTnLst>
                          </p:cTn>
                        </p:par>
                        <p:par>
                          <p:cTn id="137" fill="hold">
                            <p:stCondLst>
                              <p:cond delay="100"/>
                            </p:stCondLst>
                            <p:childTnLst>
                              <p:par>
                                <p:cTn id="138" presetID="9" presetClass="entr" fill="hold" grpId="0" nodeType="afterEffect">
                                  <p:stCondLst>
                                    <p:cond delay="0"/>
                                  </p:stCondLst>
                                  <p:iterate>
                                    <p:tmAbs val="0"/>
                                  </p:iterate>
                                  <p:childTnLst>
                                    <p:set>
                                      <p:cBhvr>
                                        <p:cTn id="139" fill="hold"/>
                                        <p:tgtEl>
                                          <p:spTgt spid="2121"/>
                                        </p:tgtEl>
                                        <p:attrNameLst>
                                          <p:attrName>style.visibility</p:attrName>
                                        </p:attrNameLst>
                                      </p:cBhvr>
                                      <p:to>
                                        <p:strVal val="visible"/>
                                      </p:to>
                                    </p:set>
                                    <p:animEffect transition="in" filter="dissolve">
                                      <p:cBhvr>
                                        <p:cTn id="140" dur="500"/>
                                        <p:tgtEl>
                                          <p:spTgt spid="2121"/>
                                        </p:tgtEl>
                                      </p:cBhvr>
                                    </p:animEffect>
                                  </p:childTnLst>
                                </p:cTn>
                              </p:par>
                            </p:childTnLst>
                          </p:cTn>
                        </p:par>
                        <p:par>
                          <p:cTn id="141" fill="hold">
                            <p:stCondLst>
                              <p:cond delay="600"/>
                            </p:stCondLst>
                            <p:childTnLst>
                              <p:par>
                                <p:cTn id="142" presetID="9" presetClass="entr" fill="hold" grpId="0" nodeType="afterEffect">
                                  <p:stCondLst>
                                    <p:cond delay="0"/>
                                  </p:stCondLst>
                                  <p:iterate>
                                    <p:tmAbs val="0"/>
                                  </p:iterate>
                                  <p:childTnLst>
                                    <p:set>
                                      <p:cBhvr>
                                        <p:cTn id="143" fill="hold"/>
                                        <p:tgtEl>
                                          <p:spTgt spid="2117"/>
                                        </p:tgtEl>
                                        <p:attrNameLst>
                                          <p:attrName>style.visibility</p:attrName>
                                        </p:attrNameLst>
                                      </p:cBhvr>
                                      <p:to>
                                        <p:strVal val="visible"/>
                                      </p:to>
                                    </p:set>
                                    <p:animEffect transition="in" filter="dissolve">
                                      <p:cBhvr>
                                        <p:cTn id="144" dur="500"/>
                                        <p:tgtEl>
                                          <p:spTgt spid="2117"/>
                                        </p:tgtEl>
                                      </p:cBhvr>
                                    </p:animEffect>
                                  </p:childTnLst>
                                </p:cTn>
                              </p:par>
                            </p:childTnLst>
                          </p:cTn>
                        </p:par>
                        <p:par>
                          <p:cTn id="145" fill="hold">
                            <p:stCondLst>
                              <p:cond delay="1100"/>
                            </p:stCondLst>
                            <p:childTnLst>
                              <p:par>
                                <p:cTn id="146" presetID="22" presetClass="entr" presetSubtype="4" fill="hold" grpId="0" nodeType="afterEffect">
                                  <p:stCondLst>
                                    <p:cond delay="0"/>
                                  </p:stCondLst>
                                  <p:iterate>
                                    <p:tmAbs val="0"/>
                                  </p:iterate>
                                  <p:childTnLst>
                                    <p:set>
                                      <p:cBhvr>
                                        <p:cTn id="147" fill="hold"/>
                                        <p:tgtEl>
                                          <p:spTgt spid="1920"/>
                                        </p:tgtEl>
                                        <p:attrNameLst>
                                          <p:attrName>style.visibility</p:attrName>
                                        </p:attrNameLst>
                                      </p:cBhvr>
                                      <p:to>
                                        <p:strVal val="visible"/>
                                      </p:to>
                                    </p:set>
                                    <p:animEffect transition="in" filter="wipe(down)">
                                      <p:cBhvr>
                                        <p:cTn id="148" dur="500"/>
                                        <p:tgtEl>
                                          <p:spTgt spid="1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0" grpId="0" animBg="1" advAuto="0"/>
      <p:bldP spid="1919" grpId="0" animBg="1" advAuto="0"/>
      <p:bldP spid="1920" grpId="0" animBg="1" advAuto="0"/>
      <p:bldP spid="1948" grpId="0" animBg="1" advAuto="0"/>
      <p:bldP spid="1951" grpId="0" animBg="1" advAuto="0"/>
      <p:bldP spid="1951" grpId="1" animBg="1" advAuto="0"/>
      <p:bldP spid="1979" grpId="0" animBg="1" advAuto="0"/>
      <p:bldP spid="2007" grpId="0" animBg="1" advAuto="0"/>
      <p:bldP spid="2030" grpId="0" animBg="1" advAuto="0"/>
      <p:bldP spid="2053" grpId="0" animBg="1" advAuto="0"/>
      <p:bldP spid="2056" grpId="0" animBg="1" advAuto="0"/>
      <p:bldP spid="2056" grpId="1" animBg="1" advAuto="0"/>
      <p:bldP spid="2084" grpId="0" animBg="1" advAuto="0"/>
      <p:bldP spid="2112" grpId="0" animBg="1" advAuto="0"/>
      <p:bldP spid="2116" grpId="0" animBg="1" advAuto="0"/>
      <p:bldP spid="2117" grpId="0" animBg="1" advAuto="0"/>
      <p:bldP spid="2118" grpId="0" animBg="1" advAuto="0"/>
      <p:bldP spid="2119" grpId="0" animBg="1" advAuto="0"/>
      <p:bldP spid="2121" grpId="0" animBg="1" advAuto="0"/>
      <p:bldP spid="2152" grpId="0" animBg="1" advAuto="0"/>
      <p:bldP spid="2155" grpId="0" animBg="1" advAuto="0"/>
      <p:bldP spid="2155" grpId="1" animBg="1" advAuto="0"/>
      <p:bldP spid="2156" grpId="0" animBg="1" advAuto="0"/>
      <p:bldP spid="2191" grpId="0" animBg="1" advAuto="0"/>
      <p:bldP spid="2199" grpId="0" animBg="1" advAuto="0"/>
      <p:bldP spid="2200" grpId="0" animBg="1" advAuto="0"/>
      <p:bldP spid="2203" grpId="0" animBg="1" advAuto="0"/>
      <p:bldP spid="2203" grpId="1" animBg="1" advAuto="0"/>
      <p:bldP spid="2220"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881E-8D76-4881-AC18-EF347CFDE553}"/>
              </a:ext>
            </a:extLst>
          </p:cNvPr>
          <p:cNvSpPr>
            <a:spLocks noGrp="1"/>
          </p:cNvSpPr>
          <p:nvPr>
            <p:ph type="title"/>
          </p:nvPr>
        </p:nvSpPr>
        <p:spPr/>
        <p:txBody>
          <a:bodyPr/>
          <a:lstStyle/>
          <a:p>
            <a:r>
              <a:rPr lang="zh-CN" altLang="en-US" dirty="0"/>
              <a:t>网联帮助扩展感知安全边界</a:t>
            </a:r>
            <a:endParaRPr lang="en-US" dirty="0"/>
          </a:p>
        </p:txBody>
      </p:sp>
      <p:sp>
        <p:nvSpPr>
          <p:cNvPr id="3" name="Text Placeholder 2">
            <a:extLst>
              <a:ext uri="{FF2B5EF4-FFF2-40B4-BE49-F238E27FC236}">
                <a16:creationId xmlns:a16="http://schemas.microsoft.com/office/drawing/2014/main" id="{DDEF685B-35CB-4F19-A083-6346CBD2EC70}"/>
              </a:ext>
            </a:extLst>
          </p:cNvPr>
          <p:cNvSpPr>
            <a:spLocks noGrp="1"/>
          </p:cNvSpPr>
          <p:nvPr>
            <p:ph type="body" sz="quarter" idx="1"/>
          </p:nvPr>
        </p:nvSpPr>
        <p:spPr/>
        <p:txBody>
          <a:bodyPr/>
          <a:lstStyle/>
          <a:p>
            <a:endParaRPr lang="en-US" dirty="0"/>
          </a:p>
        </p:txBody>
      </p:sp>
      <p:pic>
        <p:nvPicPr>
          <p:cNvPr id="6" name="Picture 5">
            <a:extLst>
              <a:ext uri="{FF2B5EF4-FFF2-40B4-BE49-F238E27FC236}">
                <a16:creationId xmlns:a16="http://schemas.microsoft.com/office/drawing/2014/main" id="{F10795C3-E04B-4190-AA89-29A6860B9B4F}"/>
              </a:ext>
            </a:extLst>
          </p:cNvPr>
          <p:cNvPicPr>
            <a:picLocks noChangeAspect="1"/>
          </p:cNvPicPr>
          <p:nvPr/>
        </p:nvPicPr>
        <p:blipFill>
          <a:blip r:embed="rId2"/>
          <a:stretch>
            <a:fillRect/>
          </a:stretch>
        </p:blipFill>
        <p:spPr>
          <a:xfrm>
            <a:off x="736734" y="1842186"/>
            <a:ext cx="10681118" cy="4700423"/>
          </a:xfrm>
          <a:prstGeom prst="rect">
            <a:avLst/>
          </a:prstGeom>
        </p:spPr>
      </p:pic>
    </p:spTree>
    <p:extLst>
      <p:ext uri="{BB962C8B-B14F-4D97-AF65-F5344CB8AC3E}">
        <p14:creationId xmlns:p14="http://schemas.microsoft.com/office/powerpoint/2010/main" val="234045449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69F1-C0E6-43BB-A12F-8445E63E947D}"/>
              </a:ext>
            </a:extLst>
          </p:cNvPr>
          <p:cNvSpPr>
            <a:spLocks noGrp="1"/>
          </p:cNvSpPr>
          <p:nvPr>
            <p:ph type="title"/>
          </p:nvPr>
        </p:nvSpPr>
        <p:spPr/>
        <p:txBody>
          <a:bodyPr/>
          <a:lstStyle/>
          <a:p>
            <a:r>
              <a:rPr lang="zh-CN" altLang="en-US" dirty="0"/>
              <a:t>衡量感知系统</a:t>
            </a:r>
            <a:r>
              <a:rPr lang="en-US" dirty="0"/>
              <a:t>S</a:t>
            </a:r>
            <a:r>
              <a:rPr lang="en-US" altLang="zh-CN" dirty="0"/>
              <a:t>O</a:t>
            </a:r>
            <a:r>
              <a:rPr lang="en-US" dirty="0"/>
              <a:t>TIF</a:t>
            </a:r>
          </a:p>
        </p:txBody>
      </p:sp>
      <p:sp>
        <p:nvSpPr>
          <p:cNvPr id="3" name="Text Placeholder 2">
            <a:extLst>
              <a:ext uri="{FF2B5EF4-FFF2-40B4-BE49-F238E27FC236}">
                <a16:creationId xmlns:a16="http://schemas.microsoft.com/office/drawing/2014/main" id="{950EFF98-63F6-4BB0-A2D9-4C93DF0ADB91}"/>
              </a:ext>
            </a:extLst>
          </p:cNvPr>
          <p:cNvSpPr>
            <a:spLocks noGrp="1"/>
          </p:cNvSpPr>
          <p:nvPr>
            <p:ph type="body" sz="quarter" idx="1"/>
          </p:nvPr>
        </p:nvSpPr>
        <p:spPr/>
        <p:txBody>
          <a:bodyPr/>
          <a:lstStyle/>
          <a:p>
            <a:r>
              <a:rPr lang="zh-CN" altLang="en-US" dirty="0"/>
              <a:t>通过贝叶斯方法</a:t>
            </a:r>
            <a:endParaRPr lang="en-US" dirty="0"/>
          </a:p>
        </p:txBody>
      </p:sp>
      <p:sp>
        <p:nvSpPr>
          <p:cNvPr id="9" name="TextBox 8">
            <a:extLst>
              <a:ext uri="{FF2B5EF4-FFF2-40B4-BE49-F238E27FC236}">
                <a16:creationId xmlns:a16="http://schemas.microsoft.com/office/drawing/2014/main" id="{E08E4275-7373-48B5-BFA7-09058E9728F4}"/>
              </a:ext>
            </a:extLst>
          </p:cNvPr>
          <p:cNvSpPr txBox="1"/>
          <p:nvPr/>
        </p:nvSpPr>
        <p:spPr>
          <a:xfrm>
            <a:off x="479792" y="1766656"/>
            <a:ext cx="11202619"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评价基于给定场景下的不同感知系统，衡量引入</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V2X</a:t>
            </a: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对于系统应对已知场景安全性的提升</a:t>
            </a: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通过测试，寻找引入</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V2X</a:t>
            </a: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触发的新场景，扩展系统感知的安全边界</a:t>
            </a: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pic>
        <p:nvPicPr>
          <p:cNvPr id="6" name="Picture 5">
            <a:extLst>
              <a:ext uri="{FF2B5EF4-FFF2-40B4-BE49-F238E27FC236}">
                <a16:creationId xmlns:a16="http://schemas.microsoft.com/office/drawing/2014/main" id="{47FC3B6A-014C-46B4-AAE5-137A125D2E16}"/>
              </a:ext>
            </a:extLst>
          </p:cNvPr>
          <p:cNvPicPr>
            <a:picLocks noChangeAspect="1"/>
          </p:cNvPicPr>
          <p:nvPr/>
        </p:nvPicPr>
        <p:blipFill>
          <a:blip r:embed="rId3"/>
          <a:stretch>
            <a:fillRect/>
          </a:stretch>
        </p:blipFill>
        <p:spPr>
          <a:xfrm>
            <a:off x="2352314" y="3082706"/>
            <a:ext cx="7449958" cy="2548349"/>
          </a:xfrm>
          <a:prstGeom prst="rect">
            <a:avLst/>
          </a:prstGeom>
        </p:spPr>
      </p:pic>
    </p:spTree>
    <p:extLst>
      <p:ext uri="{BB962C8B-B14F-4D97-AF65-F5344CB8AC3E}">
        <p14:creationId xmlns:p14="http://schemas.microsoft.com/office/powerpoint/2010/main" val="121057249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1EBAB-7537-43A1-9783-18042C26C162}"/>
              </a:ext>
            </a:extLst>
          </p:cNvPr>
          <p:cNvSpPr>
            <a:spLocks noGrp="1"/>
          </p:cNvSpPr>
          <p:nvPr>
            <p:ph type="title"/>
          </p:nvPr>
        </p:nvSpPr>
        <p:spPr/>
        <p:txBody>
          <a:bodyPr/>
          <a:lstStyle/>
          <a:p>
            <a:r>
              <a:rPr lang="en-US" altLang="zh-CN" dirty="0"/>
              <a:t>SOTIF</a:t>
            </a:r>
            <a:r>
              <a:rPr lang="zh-CN" altLang="en-US" dirty="0"/>
              <a:t>相关思考</a:t>
            </a:r>
            <a:endParaRPr lang="en-US" dirty="0"/>
          </a:p>
        </p:txBody>
      </p:sp>
      <p:sp>
        <p:nvSpPr>
          <p:cNvPr id="3" name="Text Placeholder 2">
            <a:extLst>
              <a:ext uri="{FF2B5EF4-FFF2-40B4-BE49-F238E27FC236}">
                <a16:creationId xmlns:a16="http://schemas.microsoft.com/office/drawing/2014/main" id="{F0645391-6DA7-49B0-93D3-CD2E559E8766}"/>
              </a:ext>
            </a:extLst>
          </p:cNvPr>
          <p:cNvSpPr>
            <a:spLocks noGrp="1"/>
          </p:cNvSpPr>
          <p:nvPr>
            <p:ph type="body" sz="quarter" idx="1"/>
          </p:nvPr>
        </p:nvSpPr>
        <p:spPr/>
        <p:txBody>
          <a:bodyPr/>
          <a:lstStyle/>
          <a:p>
            <a:r>
              <a:rPr lang="zh-CN" altLang="en-US" dirty="0"/>
              <a:t>利用</a:t>
            </a:r>
            <a:r>
              <a:rPr lang="en-US" altLang="zh-CN" dirty="0"/>
              <a:t>V2X</a:t>
            </a:r>
            <a:r>
              <a:rPr lang="zh-CN" altLang="en-US" dirty="0"/>
              <a:t>提高感知系统</a:t>
            </a:r>
            <a:r>
              <a:rPr lang="en-US" altLang="zh-CN" dirty="0" err="1"/>
              <a:t>SoTIF</a:t>
            </a:r>
            <a:endParaRPr lang="en-US" dirty="0"/>
          </a:p>
        </p:txBody>
      </p:sp>
      <p:sp>
        <p:nvSpPr>
          <p:cNvPr id="4" name="TextBox 3">
            <a:extLst>
              <a:ext uri="{FF2B5EF4-FFF2-40B4-BE49-F238E27FC236}">
                <a16:creationId xmlns:a16="http://schemas.microsoft.com/office/drawing/2014/main" id="{F60343F1-4017-4501-9147-E7FDBAC4A5B6}"/>
              </a:ext>
            </a:extLst>
          </p:cNvPr>
          <p:cNvSpPr txBox="1"/>
          <p:nvPr/>
        </p:nvSpPr>
        <p:spPr>
          <a:xfrm>
            <a:off x="479792" y="1766656"/>
            <a:ext cx="1120261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依据</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ODD,</a:t>
            </a: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 确定</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SOTIF</a:t>
            </a: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感知需求 </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a:t>
            </a: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比如：距离</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 </a:t>
            </a:r>
            <a:r>
              <a:rPr kumimoji="0" lang="en-US" altLang="zh-CN" sz="1800" b="0" i="0" u="none" strike="noStrike" kern="1200" cap="none" spc="0" normalizeH="0" baseline="0" noProof="0" dirty="0" err="1">
                <a:ln>
                  <a:noFill/>
                </a:ln>
                <a:solidFill>
                  <a:srgbClr val="000000"/>
                </a:solidFill>
                <a:effectLst/>
                <a:uLnTx/>
                <a:uFillTx/>
                <a:latin typeface="Microsoft Sans Serif"/>
                <a:ea typeface="Microsoft Sans Serif"/>
                <a:cs typeface="Microsoft Sans Serif"/>
                <a:sym typeface="Microsoft Sans Serif"/>
              </a:rPr>
              <a:t>FoV</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测试已有感知系统，找到可感知的</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ODD</a:t>
            </a: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范围，确定局限性</a:t>
            </a: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通过引入</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V2X, </a:t>
            </a: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拓展场景感知能力</a:t>
            </a: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grpSp>
        <p:nvGrpSpPr>
          <p:cNvPr id="12" name="Group 11">
            <a:extLst>
              <a:ext uri="{FF2B5EF4-FFF2-40B4-BE49-F238E27FC236}">
                <a16:creationId xmlns:a16="http://schemas.microsoft.com/office/drawing/2014/main" id="{678BD739-F7FC-4BF2-AF96-DCF96C2572C2}"/>
              </a:ext>
            </a:extLst>
          </p:cNvPr>
          <p:cNvGrpSpPr/>
          <p:nvPr/>
        </p:nvGrpSpPr>
        <p:grpSpPr>
          <a:xfrm>
            <a:off x="338830" y="3701135"/>
            <a:ext cx="1435223" cy="1985501"/>
            <a:chOff x="3756733" y="3122559"/>
            <a:chExt cx="1435223" cy="1985501"/>
          </a:xfrm>
        </p:grpSpPr>
        <p:sp>
          <p:nvSpPr>
            <p:cNvPr id="11" name="Rectangle: Rounded Corners 10">
              <a:extLst>
                <a:ext uri="{FF2B5EF4-FFF2-40B4-BE49-F238E27FC236}">
                  <a16:creationId xmlns:a16="http://schemas.microsoft.com/office/drawing/2014/main" id="{557F0D30-962C-4C01-A020-7FA570AEAE12}"/>
                </a:ext>
              </a:extLst>
            </p:cNvPr>
            <p:cNvSpPr/>
            <p:nvPr/>
          </p:nvSpPr>
          <p:spPr>
            <a:xfrm>
              <a:off x="3756733" y="3122559"/>
              <a:ext cx="1435223" cy="1985501"/>
            </a:xfrm>
            <a:prstGeom prst="roundRect">
              <a:avLst/>
            </a:prstGeom>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sp>
          <p:nvSpPr>
            <p:cNvPr id="5" name="Rectangle: Rounded Corners 4">
              <a:extLst>
                <a:ext uri="{FF2B5EF4-FFF2-40B4-BE49-F238E27FC236}">
                  <a16:creationId xmlns:a16="http://schemas.microsoft.com/office/drawing/2014/main" id="{3C3835BC-B8F8-42B9-96BD-7A367E10ED02}"/>
                </a:ext>
              </a:extLst>
            </p:cNvPr>
            <p:cNvSpPr/>
            <p:nvPr/>
          </p:nvSpPr>
          <p:spPr>
            <a:xfrm>
              <a:off x="4074849" y="3414625"/>
              <a:ext cx="798990" cy="408620"/>
            </a:xfrm>
            <a:prstGeom prst="roundRect">
              <a:avLst/>
            </a:prstGeom>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 ODD</a:t>
              </a: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sp>
          <p:nvSpPr>
            <p:cNvPr id="6" name="Rectangle: Rounded Corners 5">
              <a:extLst>
                <a:ext uri="{FF2B5EF4-FFF2-40B4-BE49-F238E27FC236}">
                  <a16:creationId xmlns:a16="http://schemas.microsoft.com/office/drawing/2014/main" id="{450FB8AF-193D-4FE2-BEE6-7E0F5851CDFC}"/>
                </a:ext>
              </a:extLst>
            </p:cNvPr>
            <p:cNvSpPr/>
            <p:nvPr/>
          </p:nvSpPr>
          <p:spPr>
            <a:xfrm>
              <a:off x="4034901" y="4115310"/>
              <a:ext cx="878888" cy="715087"/>
            </a:xfrm>
            <a:prstGeom prst="roundRect">
              <a:avLst/>
            </a:prstGeom>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Microsoft Sans Serif"/>
                  <a:cs typeface="Microsoft Sans Serif"/>
                  <a:sym typeface="Microsoft Sans Serif"/>
                </a:rPr>
                <a:t>感知能力需求</a:t>
              </a: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17" name="Group 16">
            <a:extLst>
              <a:ext uri="{FF2B5EF4-FFF2-40B4-BE49-F238E27FC236}">
                <a16:creationId xmlns:a16="http://schemas.microsoft.com/office/drawing/2014/main" id="{1B06933D-622E-4B9F-AC06-031769F47D28}"/>
              </a:ext>
            </a:extLst>
          </p:cNvPr>
          <p:cNvGrpSpPr/>
          <p:nvPr/>
        </p:nvGrpSpPr>
        <p:grpSpPr>
          <a:xfrm>
            <a:off x="3713812" y="3120094"/>
            <a:ext cx="1763698" cy="3147585"/>
            <a:chOff x="5853343" y="2853720"/>
            <a:chExt cx="1763698" cy="3147585"/>
          </a:xfrm>
        </p:grpSpPr>
        <p:sp>
          <p:nvSpPr>
            <p:cNvPr id="16" name="Rectangle: Rounded Corners 15">
              <a:extLst>
                <a:ext uri="{FF2B5EF4-FFF2-40B4-BE49-F238E27FC236}">
                  <a16:creationId xmlns:a16="http://schemas.microsoft.com/office/drawing/2014/main" id="{65662BE1-8148-4145-9ACA-B431BBAE5BC2}"/>
                </a:ext>
              </a:extLst>
            </p:cNvPr>
            <p:cNvSpPr/>
            <p:nvPr/>
          </p:nvSpPr>
          <p:spPr>
            <a:xfrm>
              <a:off x="5853343" y="2853720"/>
              <a:ext cx="1763698" cy="3147585"/>
            </a:xfrm>
            <a:prstGeom prst="roundRect">
              <a:avLst/>
            </a:prstGeom>
            <a:ln w="28575">
              <a:prstDash val="dash"/>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grpSp>
          <p:nvGrpSpPr>
            <p:cNvPr id="13" name="Group 12">
              <a:extLst>
                <a:ext uri="{FF2B5EF4-FFF2-40B4-BE49-F238E27FC236}">
                  <a16:creationId xmlns:a16="http://schemas.microsoft.com/office/drawing/2014/main" id="{6D0952BD-6182-47A5-BCB6-AAEF28078AEA}"/>
                </a:ext>
              </a:extLst>
            </p:cNvPr>
            <p:cNvGrpSpPr/>
            <p:nvPr/>
          </p:nvGrpSpPr>
          <p:grpSpPr>
            <a:xfrm>
              <a:off x="6004263" y="3101280"/>
              <a:ext cx="1435223" cy="1985501"/>
              <a:chOff x="6004263" y="3101280"/>
              <a:chExt cx="1435223" cy="1985501"/>
            </a:xfrm>
          </p:grpSpPr>
          <p:sp>
            <p:nvSpPr>
              <p:cNvPr id="10" name="Rectangle: Rounded Corners 9">
                <a:extLst>
                  <a:ext uri="{FF2B5EF4-FFF2-40B4-BE49-F238E27FC236}">
                    <a16:creationId xmlns:a16="http://schemas.microsoft.com/office/drawing/2014/main" id="{6AD356EA-EDB1-499F-BB6D-C9F954226EB4}"/>
                  </a:ext>
                </a:extLst>
              </p:cNvPr>
              <p:cNvSpPr/>
              <p:nvPr/>
            </p:nvSpPr>
            <p:spPr>
              <a:xfrm>
                <a:off x="6004263" y="3101280"/>
                <a:ext cx="1435223" cy="1985501"/>
              </a:xfrm>
              <a:prstGeom prst="roundRect">
                <a:avLst/>
              </a:prstGeom>
              <a:ln w="28575"/>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sp>
            <p:nvSpPr>
              <p:cNvPr id="7" name="Rectangle: Rounded Corners 6">
                <a:extLst>
                  <a:ext uri="{FF2B5EF4-FFF2-40B4-BE49-F238E27FC236}">
                    <a16:creationId xmlns:a16="http://schemas.microsoft.com/office/drawing/2014/main" id="{59C60475-54B3-4853-9C14-1F414381B3A5}"/>
                  </a:ext>
                </a:extLst>
              </p:cNvPr>
              <p:cNvSpPr/>
              <p:nvPr/>
            </p:nvSpPr>
            <p:spPr>
              <a:xfrm>
                <a:off x="6135950" y="3288208"/>
                <a:ext cx="1152616" cy="715087"/>
              </a:xfrm>
              <a:prstGeom prst="roundRect">
                <a:avLst/>
              </a:prstGeom>
              <a:ln w="28575"/>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Microsoft Sans Serif"/>
                    <a:cs typeface="Microsoft Sans Serif"/>
                    <a:sym typeface="Microsoft Sans Serif"/>
                  </a:rPr>
                  <a:t>已有感知系统</a:t>
                </a: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sp>
            <p:nvSpPr>
              <p:cNvPr id="8" name="Rectangle: Rounded Corners 7">
                <a:extLst>
                  <a:ext uri="{FF2B5EF4-FFF2-40B4-BE49-F238E27FC236}">
                    <a16:creationId xmlns:a16="http://schemas.microsoft.com/office/drawing/2014/main" id="{B54198D3-1170-423D-946A-0CBC9831C914}"/>
                  </a:ext>
                </a:extLst>
              </p:cNvPr>
              <p:cNvSpPr/>
              <p:nvPr/>
            </p:nvSpPr>
            <p:spPr>
              <a:xfrm>
                <a:off x="6135950" y="4192595"/>
                <a:ext cx="1152616" cy="715087"/>
              </a:xfrm>
              <a:prstGeom prst="roundRect">
                <a:avLst/>
              </a:prstGeom>
              <a:ln w="28575"/>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Microsoft Sans Serif"/>
                    <a:cs typeface="Microsoft Sans Serif"/>
                    <a:sym typeface="Microsoft Sans Serif"/>
                  </a:rPr>
                  <a:t>可达到感知能力</a:t>
                </a: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grpSp>
        <p:sp>
          <p:nvSpPr>
            <p:cNvPr id="9" name="Rectangle: Rounded Corners 8">
              <a:extLst>
                <a:ext uri="{FF2B5EF4-FFF2-40B4-BE49-F238E27FC236}">
                  <a16:creationId xmlns:a16="http://schemas.microsoft.com/office/drawing/2014/main" id="{0364A1FF-0842-4443-9131-B58E40304F65}"/>
                </a:ext>
              </a:extLst>
            </p:cNvPr>
            <p:cNvSpPr/>
            <p:nvPr/>
          </p:nvSpPr>
          <p:spPr>
            <a:xfrm>
              <a:off x="6270592" y="5393958"/>
              <a:ext cx="884807" cy="408620"/>
            </a:xfrm>
            <a:prstGeom prst="roundRect">
              <a:avLst/>
            </a:prstGeom>
            <a:ln w="28575"/>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V2X</a:t>
              </a: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grpSp>
      <p:sp>
        <p:nvSpPr>
          <p:cNvPr id="14" name="Arrow: Left-Right 13">
            <a:extLst>
              <a:ext uri="{FF2B5EF4-FFF2-40B4-BE49-F238E27FC236}">
                <a16:creationId xmlns:a16="http://schemas.microsoft.com/office/drawing/2014/main" id="{D24AB911-D0F5-4361-AA52-FDA0690593DE}"/>
              </a:ext>
            </a:extLst>
          </p:cNvPr>
          <p:cNvSpPr/>
          <p:nvPr/>
        </p:nvSpPr>
        <p:spPr>
          <a:xfrm>
            <a:off x="2202394" y="4368993"/>
            <a:ext cx="1012053" cy="548092"/>
          </a:xfrm>
          <a:prstGeom prst="leftRightArrow">
            <a:avLst/>
          </a:prstGeom>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cxnSp>
        <p:nvCxnSpPr>
          <p:cNvPr id="19" name="Straight Arrow Connector 18">
            <a:extLst>
              <a:ext uri="{FF2B5EF4-FFF2-40B4-BE49-F238E27FC236}">
                <a16:creationId xmlns:a16="http://schemas.microsoft.com/office/drawing/2014/main" id="{3CCE3F2F-855C-49FA-B535-5D23CD61D4E3}"/>
              </a:ext>
            </a:extLst>
          </p:cNvPr>
          <p:cNvCxnSpPr>
            <a:stCxn id="5" idx="2"/>
            <a:endCxn id="6" idx="0"/>
          </p:cNvCxnSpPr>
          <p:nvPr/>
        </p:nvCxnSpPr>
        <p:spPr>
          <a:xfrm>
            <a:off x="1056441" y="4401821"/>
            <a:ext cx="1" cy="292065"/>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1" name="Straight Arrow Connector 20">
            <a:extLst>
              <a:ext uri="{FF2B5EF4-FFF2-40B4-BE49-F238E27FC236}">
                <a16:creationId xmlns:a16="http://schemas.microsoft.com/office/drawing/2014/main" id="{E26165FA-C776-4437-8AE3-7EA7618CA3D9}"/>
              </a:ext>
            </a:extLst>
          </p:cNvPr>
          <p:cNvCxnSpPr>
            <a:stCxn id="7" idx="2"/>
            <a:endCxn id="8" idx="0"/>
          </p:cNvCxnSpPr>
          <p:nvPr/>
        </p:nvCxnSpPr>
        <p:spPr>
          <a:xfrm>
            <a:off x="4572727" y="4269669"/>
            <a:ext cx="0" cy="189300"/>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3" name="Straight Arrow Connector 22">
            <a:extLst>
              <a:ext uri="{FF2B5EF4-FFF2-40B4-BE49-F238E27FC236}">
                <a16:creationId xmlns:a16="http://schemas.microsoft.com/office/drawing/2014/main" id="{9BDE43A2-0BB3-4619-BDB2-C544FD87A727}"/>
              </a:ext>
            </a:extLst>
          </p:cNvPr>
          <p:cNvCxnSpPr>
            <a:stCxn id="9" idx="0"/>
            <a:endCxn id="8" idx="2"/>
          </p:cNvCxnSpPr>
          <p:nvPr/>
        </p:nvCxnSpPr>
        <p:spPr>
          <a:xfrm flipH="1" flipV="1">
            <a:off x="4572727" y="5174056"/>
            <a:ext cx="738" cy="4862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graphicFrame>
        <p:nvGraphicFramePr>
          <p:cNvPr id="25" name="Table 25">
            <a:extLst>
              <a:ext uri="{FF2B5EF4-FFF2-40B4-BE49-F238E27FC236}">
                <a16:creationId xmlns:a16="http://schemas.microsoft.com/office/drawing/2014/main" id="{3C19E053-2DE8-4D7F-9D01-AFC11508BC91}"/>
              </a:ext>
            </a:extLst>
          </p:cNvPr>
          <p:cNvGraphicFramePr>
            <a:graphicFrameLocks noGrp="1"/>
          </p:cNvGraphicFramePr>
          <p:nvPr>
            <p:extLst>
              <p:ext uri="{D42A27DB-BD31-4B8C-83A1-F6EECF244321}">
                <p14:modId xmlns:p14="http://schemas.microsoft.com/office/powerpoint/2010/main" val="71206297"/>
              </p:ext>
            </p:extLst>
          </p:nvPr>
        </p:nvGraphicFramePr>
        <p:xfrm>
          <a:off x="6109316" y="3766785"/>
          <a:ext cx="5966535" cy="1854200"/>
        </p:xfrm>
        <a:graphic>
          <a:graphicData uri="http://schemas.openxmlformats.org/drawingml/2006/table">
            <a:tbl>
              <a:tblPr firstRow="1" bandRow="1">
                <a:tableStyleId>{00A15C55-8517-42AA-B614-E9B94910E393}</a:tableStyleId>
              </a:tblPr>
              <a:tblGrid>
                <a:gridCol w="1193307">
                  <a:extLst>
                    <a:ext uri="{9D8B030D-6E8A-4147-A177-3AD203B41FA5}">
                      <a16:colId xmlns:a16="http://schemas.microsoft.com/office/drawing/2014/main" val="2306995710"/>
                    </a:ext>
                  </a:extLst>
                </a:gridCol>
                <a:gridCol w="1193307">
                  <a:extLst>
                    <a:ext uri="{9D8B030D-6E8A-4147-A177-3AD203B41FA5}">
                      <a16:colId xmlns:a16="http://schemas.microsoft.com/office/drawing/2014/main" val="2684664972"/>
                    </a:ext>
                  </a:extLst>
                </a:gridCol>
                <a:gridCol w="1193307">
                  <a:extLst>
                    <a:ext uri="{9D8B030D-6E8A-4147-A177-3AD203B41FA5}">
                      <a16:colId xmlns:a16="http://schemas.microsoft.com/office/drawing/2014/main" val="2949393948"/>
                    </a:ext>
                  </a:extLst>
                </a:gridCol>
                <a:gridCol w="1193307">
                  <a:extLst>
                    <a:ext uri="{9D8B030D-6E8A-4147-A177-3AD203B41FA5}">
                      <a16:colId xmlns:a16="http://schemas.microsoft.com/office/drawing/2014/main" val="299003413"/>
                    </a:ext>
                  </a:extLst>
                </a:gridCol>
                <a:gridCol w="1193307">
                  <a:extLst>
                    <a:ext uri="{9D8B030D-6E8A-4147-A177-3AD203B41FA5}">
                      <a16:colId xmlns:a16="http://schemas.microsoft.com/office/drawing/2014/main" val="2583620679"/>
                    </a:ext>
                  </a:extLst>
                </a:gridCol>
              </a:tblGrid>
              <a:tr h="370840">
                <a:tc>
                  <a:txBody>
                    <a:bodyPr/>
                    <a:lstStyle/>
                    <a:p>
                      <a:pPr algn="ctr"/>
                      <a:endParaRPr lang="en-US" sz="1400" dirty="0"/>
                    </a:p>
                  </a:txBody>
                  <a:tcPr anchor="ctr"/>
                </a:tc>
                <a:tc>
                  <a:txBody>
                    <a:bodyPr/>
                    <a:lstStyle/>
                    <a:p>
                      <a:pPr algn="ctr"/>
                      <a:r>
                        <a:rPr lang="zh-CN" altLang="en-US" sz="1400" dirty="0"/>
                        <a:t>摄像头</a:t>
                      </a:r>
                      <a:endParaRPr lang="en-US" sz="1400" dirty="0"/>
                    </a:p>
                  </a:txBody>
                  <a:tcPr anchor="ctr"/>
                </a:tc>
                <a:tc>
                  <a:txBody>
                    <a:bodyPr/>
                    <a:lstStyle/>
                    <a:p>
                      <a:pPr algn="ctr"/>
                      <a:r>
                        <a:rPr lang="zh-CN" altLang="en-US" sz="1400" dirty="0"/>
                        <a:t>雷达</a:t>
                      </a:r>
                      <a:endParaRPr lang="en-US" sz="1400" dirty="0"/>
                    </a:p>
                  </a:txBody>
                  <a:tcPr anchor="ctr"/>
                </a:tc>
                <a:tc>
                  <a:txBody>
                    <a:bodyPr/>
                    <a:lstStyle/>
                    <a:p>
                      <a:pPr algn="ctr"/>
                      <a:r>
                        <a:rPr lang="zh-CN" altLang="en-US" sz="1400" dirty="0"/>
                        <a:t>激光雷达</a:t>
                      </a:r>
                      <a:endParaRPr lang="en-US" sz="1400" dirty="0"/>
                    </a:p>
                  </a:txBody>
                  <a:tcPr anchor="ctr"/>
                </a:tc>
                <a:tc>
                  <a:txBody>
                    <a:bodyPr/>
                    <a:lstStyle/>
                    <a:p>
                      <a:pPr algn="ctr"/>
                      <a:r>
                        <a:rPr lang="zh-CN" altLang="en-US" sz="1400" dirty="0"/>
                        <a:t>融合</a:t>
                      </a:r>
                      <a:endParaRPr lang="en-US" sz="1400" dirty="0"/>
                    </a:p>
                  </a:txBody>
                  <a:tcPr anchor="ctr"/>
                </a:tc>
                <a:extLst>
                  <a:ext uri="{0D108BD9-81ED-4DB2-BD59-A6C34878D82A}">
                    <a16:rowId xmlns:a16="http://schemas.microsoft.com/office/drawing/2014/main" val="3164440122"/>
                  </a:ext>
                </a:extLst>
              </a:tr>
              <a:tr h="370840">
                <a:tc>
                  <a:txBody>
                    <a:bodyPr/>
                    <a:lstStyle/>
                    <a:p>
                      <a:pPr algn="ctr"/>
                      <a:r>
                        <a:rPr lang="en-US" sz="1400" dirty="0"/>
                        <a:t>ODD_1</a:t>
                      </a:r>
                    </a:p>
                  </a:txBody>
                  <a:tcPr anchor="ctr"/>
                </a:tc>
                <a:tc>
                  <a:txBody>
                    <a:bodyPr/>
                    <a:lstStyle/>
                    <a:p>
                      <a:pPr algn="ctr"/>
                      <a:r>
                        <a:rPr lang="en-US" sz="1400" dirty="0"/>
                        <a:t>70%</a:t>
                      </a:r>
                    </a:p>
                  </a:txBody>
                  <a:tcPr anchor="ctr"/>
                </a:tc>
                <a:tc>
                  <a:txBody>
                    <a:bodyPr/>
                    <a:lstStyle/>
                    <a:p>
                      <a:pPr algn="ctr"/>
                      <a:r>
                        <a:rPr lang="en-US" sz="1400" dirty="0"/>
                        <a:t>50%</a:t>
                      </a:r>
                    </a:p>
                  </a:txBody>
                  <a:tcPr anchor="ctr"/>
                </a:tc>
                <a:tc>
                  <a:txBody>
                    <a:bodyPr/>
                    <a:lstStyle/>
                    <a:p>
                      <a:pPr algn="ctr"/>
                      <a:r>
                        <a:rPr lang="en-US" sz="1400" dirty="0"/>
                        <a:t>60%</a:t>
                      </a:r>
                    </a:p>
                  </a:txBody>
                  <a:tcPr anchor="ctr"/>
                </a:tc>
                <a:tc>
                  <a:txBody>
                    <a:bodyPr/>
                    <a:lstStyle/>
                    <a:p>
                      <a:pPr algn="ctr"/>
                      <a:r>
                        <a:rPr lang="en-US" sz="1400" dirty="0"/>
                        <a:t>80%</a:t>
                      </a:r>
                    </a:p>
                  </a:txBody>
                  <a:tcPr anchor="ctr"/>
                </a:tc>
                <a:extLst>
                  <a:ext uri="{0D108BD9-81ED-4DB2-BD59-A6C34878D82A}">
                    <a16:rowId xmlns:a16="http://schemas.microsoft.com/office/drawing/2014/main" val="2048757727"/>
                  </a:ext>
                </a:extLst>
              </a:tr>
              <a:tr h="370840">
                <a:tc>
                  <a:txBody>
                    <a:bodyPr/>
                    <a:lstStyle/>
                    <a:p>
                      <a:pPr algn="ctr"/>
                      <a:r>
                        <a:rPr lang="en-US" sz="1400" dirty="0"/>
                        <a:t>ODD_2</a:t>
                      </a:r>
                    </a:p>
                  </a:txBody>
                  <a:tcPr anchor="ctr"/>
                </a:tc>
                <a:tc>
                  <a:txBody>
                    <a:bodyPr/>
                    <a:lstStyle/>
                    <a:p>
                      <a:pPr algn="ctr"/>
                      <a:r>
                        <a:rPr lang="en-US" sz="1400" dirty="0"/>
                        <a:t>…</a:t>
                      </a:r>
                    </a:p>
                  </a:txBody>
                  <a:tcPr anchor="ctr"/>
                </a:tc>
                <a:tc>
                  <a:txBody>
                    <a:bodyPr/>
                    <a:lstStyle/>
                    <a:p>
                      <a:pPr algn="ctr"/>
                      <a:r>
                        <a:rPr lang="en-US" sz="1400" dirty="0"/>
                        <a:t>…</a:t>
                      </a:r>
                    </a:p>
                  </a:txBody>
                  <a:tcPr anchor="ctr"/>
                </a:tc>
                <a:tc>
                  <a:txBody>
                    <a:bodyPr/>
                    <a:lstStyle/>
                    <a:p>
                      <a:pPr algn="ctr"/>
                      <a:r>
                        <a:rPr lang="en-US" sz="1400" dirty="0"/>
                        <a:t>…</a:t>
                      </a:r>
                    </a:p>
                  </a:txBody>
                  <a:tcPr anchor="ctr"/>
                </a:tc>
                <a:tc>
                  <a:txBody>
                    <a:bodyPr/>
                    <a:lstStyle/>
                    <a:p>
                      <a:pPr algn="ctr"/>
                      <a:r>
                        <a:rPr lang="en-US" sz="1400" dirty="0"/>
                        <a:t>…</a:t>
                      </a:r>
                    </a:p>
                  </a:txBody>
                  <a:tcPr anchor="ctr"/>
                </a:tc>
                <a:extLst>
                  <a:ext uri="{0D108BD9-81ED-4DB2-BD59-A6C34878D82A}">
                    <a16:rowId xmlns:a16="http://schemas.microsoft.com/office/drawing/2014/main" val="2590245204"/>
                  </a:ext>
                </a:extLst>
              </a:tr>
              <a:tr h="370840">
                <a:tc>
                  <a:txBody>
                    <a:bodyPr/>
                    <a:lstStyle/>
                    <a:p>
                      <a:pPr algn="ctr"/>
                      <a:r>
                        <a:rPr lang="en-US" sz="1400" dirty="0"/>
                        <a:t>ODD_3</a:t>
                      </a:r>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dirty="0"/>
                    </a:p>
                  </a:txBody>
                  <a:tcPr anchor="ctr"/>
                </a:tc>
                <a:tc>
                  <a:txBody>
                    <a:bodyPr/>
                    <a:lstStyle/>
                    <a:p>
                      <a:pPr algn="ctr"/>
                      <a:endParaRPr lang="en-US" sz="1400"/>
                    </a:p>
                  </a:txBody>
                  <a:tcPr anchor="ctr"/>
                </a:tc>
                <a:extLst>
                  <a:ext uri="{0D108BD9-81ED-4DB2-BD59-A6C34878D82A}">
                    <a16:rowId xmlns:a16="http://schemas.microsoft.com/office/drawing/2014/main" val="1010408741"/>
                  </a:ext>
                </a:extLst>
              </a:tr>
              <a:tr h="370840">
                <a:tc>
                  <a:txBody>
                    <a:bodyPr/>
                    <a:lstStyle/>
                    <a:p>
                      <a:pPr algn="ctr"/>
                      <a:r>
                        <a:rPr lang="en-US" sz="1400" dirty="0"/>
                        <a:t>…</a:t>
                      </a:r>
                    </a:p>
                  </a:txBody>
                  <a:tcPr anchor="ctr"/>
                </a:tc>
                <a:tc>
                  <a:txBody>
                    <a:bodyPr/>
                    <a:lstStyle/>
                    <a:p>
                      <a:pPr algn="ctr"/>
                      <a:endParaRPr lang="en-US" sz="140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extLst>
                  <a:ext uri="{0D108BD9-81ED-4DB2-BD59-A6C34878D82A}">
                    <a16:rowId xmlns:a16="http://schemas.microsoft.com/office/drawing/2014/main" val="247952841"/>
                  </a:ext>
                </a:extLst>
              </a:tr>
            </a:tbl>
          </a:graphicData>
        </a:graphic>
      </p:graphicFrame>
    </p:spTree>
    <p:extLst>
      <p:ext uri="{BB962C8B-B14F-4D97-AF65-F5344CB8AC3E}">
        <p14:creationId xmlns:p14="http://schemas.microsoft.com/office/powerpoint/2010/main" val="303329951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8F0A43-51A6-4AC7-BF2E-29FD7D4E01F7}"/>
              </a:ext>
            </a:extLst>
          </p:cNvPr>
          <p:cNvSpPr>
            <a:spLocks noGrp="1"/>
          </p:cNvSpPr>
          <p:nvPr>
            <p:ph type="body" sz="quarter" idx="1"/>
          </p:nvPr>
        </p:nvSpPr>
        <p:spPr/>
        <p:txBody>
          <a:bodyPr/>
          <a:lstStyle/>
          <a:p>
            <a:r>
              <a:rPr lang="zh-CN" altLang="en-US" dirty="0"/>
              <a:t>小结</a:t>
            </a:r>
            <a:endParaRPr lang="en-US" dirty="0"/>
          </a:p>
        </p:txBody>
      </p:sp>
      <p:sp>
        <p:nvSpPr>
          <p:cNvPr id="3" name="Title 2">
            <a:extLst>
              <a:ext uri="{FF2B5EF4-FFF2-40B4-BE49-F238E27FC236}">
                <a16:creationId xmlns:a16="http://schemas.microsoft.com/office/drawing/2014/main" id="{C5269DBE-A16B-4328-B9D5-D47D82772C3F}"/>
              </a:ext>
            </a:extLst>
          </p:cNvPr>
          <p:cNvSpPr>
            <a:spLocks noGrp="1"/>
          </p:cNvSpPr>
          <p:nvPr>
            <p:ph type="title"/>
          </p:nvPr>
        </p:nvSpPr>
        <p:spPr/>
        <p:txBody>
          <a:bodyPr/>
          <a:lstStyle/>
          <a:p>
            <a:r>
              <a:rPr lang="en-US" altLang="zh-CN" dirty="0"/>
              <a:t>SOTIF</a:t>
            </a:r>
            <a:r>
              <a:rPr lang="zh-CN" altLang="en-US" dirty="0"/>
              <a:t>相关思考</a:t>
            </a:r>
            <a:endParaRPr lang="en-US" dirty="0"/>
          </a:p>
        </p:txBody>
      </p:sp>
      <p:sp>
        <p:nvSpPr>
          <p:cNvPr id="4" name="TextBox 3">
            <a:extLst>
              <a:ext uri="{FF2B5EF4-FFF2-40B4-BE49-F238E27FC236}">
                <a16:creationId xmlns:a16="http://schemas.microsoft.com/office/drawing/2014/main" id="{8FD48FD4-5DC7-49FD-A73B-6EFDBB160C42}"/>
              </a:ext>
            </a:extLst>
          </p:cNvPr>
          <p:cNvSpPr txBox="1"/>
          <p:nvPr/>
        </p:nvSpPr>
        <p:spPr>
          <a:xfrm>
            <a:off x="479793" y="2024108"/>
            <a:ext cx="6957033" cy="2769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从部件层面及系统融合层考虑</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V2X</a:t>
            </a: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的性能局限性和相关改进措施</a:t>
            </a: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非视距传感</a:t>
            </a: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传达意图</a:t>
            </a: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环境感知</a:t>
            </a:r>
            <a:endParaRPr kumimoji="0" lang="en-US" altLang="zh-CN"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endParaRPr>
          </a:p>
          <a:p>
            <a:pPr marL="285750" indent="-285750" hangingPunct="0">
              <a:buFont typeface="Arial" panose="020B0604020202020204" pitchFamily="34" charset="0"/>
              <a:buChar char="•"/>
              <a:defRPr/>
            </a:pPr>
            <a:r>
              <a:rPr kumimoji="0" lang="zh-CN" altLang="en-US"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通过基于场景和</a:t>
            </a:r>
            <a:r>
              <a:rPr lang="zh-CN" altLang="en-US" dirty="0">
                <a:solidFill>
                  <a:srgbClr val="000000"/>
                </a:solidFill>
                <a:latin typeface="Microsoft Sans Serif"/>
                <a:ea typeface="Microsoft Sans Serif"/>
                <a:cs typeface="Microsoft Sans Serif"/>
                <a:sym typeface="Microsoft Sans Serif"/>
              </a:rPr>
              <a:t>用例</a:t>
            </a:r>
            <a:r>
              <a:rPr kumimoji="0" lang="zh-CN" altLang="en-US"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的方式分析</a:t>
            </a:r>
            <a:r>
              <a:rPr kumimoji="0" lang="en-US" altLang="zh-CN"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V2X</a:t>
            </a:r>
            <a:r>
              <a:rPr kumimoji="0" lang="zh-CN" altLang="en-US"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对于感知系统感知能力的提升</a:t>
            </a:r>
            <a:endParaRPr kumimoji="0" lang="en-US" altLang="zh-CN"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742950" lvl="1" indent="-285750" hangingPunct="0">
              <a:buFont typeface="Arial" panose="020B0604020202020204" pitchFamily="34" charset="0"/>
              <a:buChar char="•"/>
              <a:defRPr/>
            </a:pPr>
            <a:r>
              <a:rPr lang="zh-CN" altLang="en-US" dirty="0">
                <a:solidFill>
                  <a:srgbClr val="000000"/>
                </a:solidFill>
                <a:latin typeface="Microsoft Sans Serif"/>
                <a:ea typeface="Microsoft Sans Serif"/>
                <a:cs typeface="Microsoft Sans Serif"/>
                <a:sym typeface="Microsoft Sans Serif"/>
              </a:rPr>
              <a:t>提升已知场景安全性</a:t>
            </a:r>
            <a:endParaRPr lang="en-US" altLang="zh-CN" dirty="0">
              <a:solidFill>
                <a:srgbClr val="000000"/>
              </a:solidFill>
              <a:latin typeface="Microsoft Sans Serif"/>
              <a:ea typeface="Microsoft Sans Serif"/>
              <a:cs typeface="Microsoft Sans Serif"/>
              <a:sym typeface="Microsoft Sans Serif"/>
            </a:endParaRPr>
          </a:p>
          <a:p>
            <a:pPr marL="742950" lvl="1" indent="-285750" hangingPunct="0">
              <a:buFont typeface="Arial" panose="020B0604020202020204" pitchFamily="34" charset="0"/>
              <a:buChar char="•"/>
              <a:defRPr/>
            </a:pPr>
            <a:r>
              <a:rPr kumimoji="0" lang="zh-CN" altLang="en-US" b="0" i="0" u="none" strike="noStrike" kern="1200" cap="none" spc="0" normalizeH="0" baseline="0" noProof="0">
                <a:ln>
                  <a:noFill/>
                </a:ln>
                <a:solidFill>
                  <a:srgbClr val="000000"/>
                </a:solidFill>
                <a:effectLst/>
                <a:uLnTx/>
                <a:uFillTx/>
                <a:latin typeface="Microsoft Sans Serif"/>
                <a:ea typeface="Microsoft Sans Serif"/>
                <a:cs typeface="Microsoft Sans Serif"/>
                <a:sym typeface="Microsoft Sans Serif"/>
              </a:rPr>
              <a:t>扩展系统感知</a:t>
            </a:r>
            <a:r>
              <a:rPr kumimoji="0" lang="zh-CN" altLang="en-US"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能力到更多场景</a:t>
            </a:r>
            <a:endParaRPr kumimoji="0" lang="en-US" altLang="zh-CN"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spTree>
    <p:extLst>
      <p:ext uri="{BB962C8B-B14F-4D97-AF65-F5344CB8AC3E}">
        <p14:creationId xmlns:p14="http://schemas.microsoft.com/office/powerpoint/2010/main" val="213956273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4494-5608-45A0-9E22-8CE20B667F0E}"/>
              </a:ext>
            </a:extLst>
          </p:cNvPr>
          <p:cNvSpPr>
            <a:spLocks noGrp="1"/>
          </p:cNvSpPr>
          <p:nvPr>
            <p:ph type="title"/>
          </p:nvPr>
        </p:nvSpPr>
        <p:spPr/>
        <p:txBody>
          <a:bodyPr/>
          <a:lstStyle/>
          <a:p>
            <a:r>
              <a:rPr lang="zh-CN" altLang="en-US" dirty="0"/>
              <a:t>目录</a:t>
            </a:r>
            <a:endParaRPr lang="en-US" dirty="0"/>
          </a:p>
        </p:txBody>
      </p:sp>
      <p:sp>
        <p:nvSpPr>
          <p:cNvPr id="3" name="Content Placeholder 2">
            <a:extLst>
              <a:ext uri="{FF2B5EF4-FFF2-40B4-BE49-F238E27FC236}">
                <a16:creationId xmlns:a16="http://schemas.microsoft.com/office/drawing/2014/main" id="{4CB4DF67-47DD-4CD8-9722-15294F0366AC}"/>
              </a:ext>
            </a:extLst>
          </p:cNvPr>
          <p:cNvSpPr>
            <a:spLocks noGrp="1"/>
          </p:cNvSpPr>
          <p:nvPr>
            <p:ph idx="1"/>
          </p:nvPr>
        </p:nvSpPr>
        <p:spPr/>
        <p:txBody>
          <a:bodyPr/>
          <a:lstStyle/>
          <a:p>
            <a:r>
              <a:rPr lang="en-US" altLang="zh-CN" sz="2800" dirty="0">
                <a:latin typeface="微软雅黑"/>
                <a:ea typeface="微软雅黑"/>
              </a:rPr>
              <a:t>C-V2X </a:t>
            </a:r>
            <a:r>
              <a:rPr lang="zh-CN" altLang="en-US" sz="2800" dirty="0">
                <a:latin typeface="微软雅黑"/>
                <a:ea typeface="微软雅黑"/>
              </a:rPr>
              <a:t>技术现状</a:t>
            </a:r>
            <a:endParaRPr lang="en-US" altLang="zh-CN" sz="2800" dirty="0">
              <a:latin typeface="微软雅黑"/>
              <a:ea typeface="微软雅黑"/>
            </a:endParaRPr>
          </a:p>
          <a:p>
            <a:r>
              <a:rPr lang="en-US" altLang="zh-CN" sz="2800" dirty="0">
                <a:latin typeface="微软雅黑"/>
                <a:ea typeface="微软雅黑"/>
              </a:rPr>
              <a:t>V2X SOTIF</a:t>
            </a:r>
            <a:r>
              <a:rPr lang="zh-CN" altLang="en-US" sz="2800" dirty="0">
                <a:latin typeface="微软雅黑"/>
                <a:ea typeface="微软雅黑"/>
              </a:rPr>
              <a:t>相关思考</a:t>
            </a:r>
            <a:endParaRPr lang="en-US" altLang="zh-CN" sz="2800" dirty="0">
              <a:latin typeface="微软雅黑"/>
              <a:ea typeface="微软雅黑"/>
            </a:endParaRPr>
          </a:p>
          <a:p>
            <a:r>
              <a:rPr lang="en-US" altLang="zh-CN" sz="2800" dirty="0">
                <a:latin typeface="微软雅黑"/>
                <a:ea typeface="微软雅黑"/>
              </a:rPr>
              <a:t>V2X SOTIF</a:t>
            </a:r>
            <a:r>
              <a:rPr lang="zh-CN" altLang="en-US" sz="2800" dirty="0">
                <a:latin typeface="微软雅黑"/>
                <a:ea typeface="微软雅黑"/>
              </a:rPr>
              <a:t>用例分析</a:t>
            </a:r>
            <a:endParaRPr lang="en-US" altLang="zh-CN" sz="2800" dirty="0">
              <a:latin typeface="微软雅黑"/>
              <a:ea typeface="微软雅黑"/>
            </a:endParaRPr>
          </a:p>
          <a:p>
            <a:endParaRPr lang="en-US" dirty="0"/>
          </a:p>
        </p:txBody>
      </p:sp>
    </p:spTree>
    <p:extLst>
      <p:ext uri="{BB962C8B-B14F-4D97-AF65-F5344CB8AC3E}">
        <p14:creationId xmlns:p14="http://schemas.microsoft.com/office/powerpoint/2010/main" val="1616607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4494-5608-45A0-9E22-8CE20B667F0E}"/>
              </a:ext>
            </a:extLst>
          </p:cNvPr>
          <p:cNvSpPr>
            <a:spLocks noGrp="1"/>
          </p:cNvSpPr>
          <p:nvPr>
            <p:ph type="title"/>
          </p:nvPr>
        </p:nvSpPr>
        <p:spPr/>
        <p:txBody>
          <a:bodyPr/>
          <a:lstStyle/>
          <a:p>
            <a:r>
              <a:rPr lang="zh-CN" altLang="en-US" dirty="0"/>
              <a:t>目录</a:t>
            </a:r>
            <a:endParaRPr lang="en-US" dirty="0"/>
          </a:p>
        </p:txBody>
      </p:sp>
      <p:sp>
        <p:nvSpPr>
          <p:cNvPr id="3" name="Content Placeholder 2">
            <a:extLst>
              <a:ext uri="{FF2B5EF4-FFF2-40B4-BE49-F238E27FC236}">
                <a16:creationId xmlns:a16="http://schemas.microsoft.com/office/drawing/2014/main" id="{4CB4DF67-47DD-4CD8-9722-15294F0366AC}"/>
              </a:ext>
            </a:extLst>
          </p:cNvPr>
          <p:cNvSpPr>
            <a:spLocks noGrp="1"/>
          </p:cNvSpPr>
          <p:nvPr>
            <p:ph idx="1"/>
          </p:nvPr>
        </p:nvSpPr>
        <p:spPr/>
        <p:txBody>
          <a:bodyPr/>
          <a:lstStyle/>
          <a:p>
            <a:r>
              <a:rPr lang="en-US" altLang="zh-CN" sz="2800" dirty="0">
                <a:latin typeface="微软雅黑"/>
                <a:ea typeface="微软雅黑"/>
              </a:rPr>
              <a:t>C-V2X </a:t>
            </a:r>
            <a:r>
              <a:rPr lang="zh-CN" altLang="en-US" sz="2800" dirty="0">
                <a:latin typeface="微软雅黑"/>
                <a:ea typeface="微软雅黑"/>
              </a:rPr>
              <a:t>技术现状</a:t>
            </a:r>
            <a:endParaRPr lang="en-US" altLang="zh-CN" sz="2800" dirty="0">
              <a:latin typeface="微软雅黑"/>
              <a:ea typeface="微软雅黑"/>
            </a:endParaRPr>
          </a:p>
          <a:p>
            <a:r>
              <a:rPr lang="en-US" altLang="zh-CN" sz="2800" dirty="0">
                <a:latin typeface="微软雅黑"/>
                <a:ea typeface="微软雅黑"/>
              </a:rPr>
              <a:t>V2X SOTIF</a:t>
            </a:r>
            <a:r>
              <a:rPr lang="zh-CN" altLang="en-US" sz="2800" dirty="0">
                <a:latin typeface="微软雅黑"/>
                <a:ea typeface="微软雅黑"/>
              </a:rPr>
              <a:t>相关思考</a:t>
            </a:r>
            <a:endParaRPr lang="en-US" altLang="zh-CN" sz="2800" dirty="0">
              <a:latin typeface="微软雅黑"/>
              <a:ea typeface="微软雅黑"/>
            </a:endParaRPr>
          </a:p>
          <a:p>
            <a:r>
              <a:rPr lang="en-US" altLang="zh-CN" sz="2800" dirty="0">
                <a:latin typeface="微软雅黑"/>
                <a:ea typeface="微软雅黑"/>
              </a:rPr>
              <a:t>V2X SOTIF</a:t>
            </a:r>
            <a:r>
              <a:rPr lang="zh-CN" altLang="en-US" sz="2800" dirty="0">
                <a:latin typeface="微软雅黑"/>
                <a:ea typeface="微软雅黑"/>
              </a:rPr>
              <a:t>用例分析</a:t>
            </a:r>
            <a:endParaRPr lang="en-US" altLang="zh-CN" sz="2800" dirty="0">
              <a:latin typeface="微软雅黑"/>
              <a:ea typeface="微软雅黑"/>
            </a:endParaRPr>
          </a:p>
          <a:p>
            <a:endParaRPr lang="en-US" dirty="0"/>
          </a:p>
        </p:txBody>
      </p:sp>
    </p:spTree>
    <p:extLst>
      <p:ext uri="{BB962C8B-B14F-4D97-AF65-F5344CB8AC3E}">
        <p14:creationId xmlns:p14="http://schemas.microsoft.com/office/powerpoint/2010/main" val="3674067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latin typeface="FZLanTingHeiS-R-GB" charset="-122"/>
                <a:ea typeface="FZLanTingHeiS-R-GB" charset="-122"/>
                <a:cs typeface="FZLanTingHeiS-R-GB" charset="-122"/>
              </a:rPr>
              <a:t>V2X</a:t>
            </a:r>
            <a:r>
              <a:rPr lang="zh-CN" altLang="en-US" dirty="0">
                <a:latin typeface="FZLanTingHeiS-R-GB" charset="-122"/>
                <a:ea typeface="FZLanTingHeiS-R-GB" charset="-122"/>
                <a:cs typeface="FZLanTingHeiS-R-GB" charset="-122"/>
              </a:rPr>
              <a:t>对于安全用例提供更好的支持</a:t>
            </a:r>
            <a:endParaRPr lang="en-US" dirty="0">
              <a:latin typeface="FZLanTingHeiS-R-GB" charset="-122"/>
              <a:ea typeface="FZLanTingHeiS-R-GB" charset="-122"/>
              <a:cs typeface="FZLanTingHeiS-R-GB" charset="-122"/>
            </a:endParaRPr>
          </a:p>
        </p:txBody>
      </p:sp>
      <p:sp>
        <p:nvSpPr>
          <p:cNvPr id="571" name="文本框 570"/>
          <p:cNvSpPr txBox="1"/>
          <p:nvPr/>
        </p:nvSpPr>
        <p:spPr>
          <a:xfrm>
            <a:off x="697450" y="3399631"/>
            <a:ext cx="11188700" cy="338554"/>
          </a:xfrm>
          <a:prstGeom prst="rect">
            <a:avLst/>
          </a:prstGeom>
          <a:noFill/>
          <a:ln w="9525">
            <a:noFill/>
          </a:ln>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禁止超车告警</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(DNPW)      </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弯道盲区</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局部危险告警    </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道路施工改道告警</a:t>
            </a:r>
          </a:p>
        </p:txBody>
      </p:sp>
      <p:sp>
        <p:nvSpPr>
          <p:cNvPr id="572" name="文本框 571"/>
          <p:cNvSpPr txBox="1"/>
          <p:nvPr/>
        </p:nvSpPr>
        <p:spPr>
          <a:xfrm>
            <a:off x="613410" y="5875020"/>
            <a:ext cx="11068685" cy="246221"/>
          </a:xfrm>
          <a:prstGeom prst="rect">
            <a:avLst/>
          </a:prstGeom>
          <a:noFill/>
        </p:spPr>
        <p:txBody>
          <a:bodyPr wrap="square" lIns="0" tIns="0" rIns="0" bIns="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         十字路口盲区辅助通过       </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	</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               十字路口行人警告      </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	</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                 左转弯辅助驾驶</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(LTA)</a:t>
            </a:r>
            <a:endPar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endParaRPr>
          </a:p>
        </p:txBody>
      </p:sp>
      <p:sp>
        <p:nvSpPr>
          <p:cNvPr id="573" name="Text Placeholder 2"/>
          <p:cNvSpPr txBox="1">
            <a:spLocks/>
          </p:cNvSpPr>
          <p:nvPr/>
        </p:nvSpPr>
        <p:spPr>
          <a:xfrm>
            <a:off x="508614" y="1313768"/>
            <a:ext cx="11712207" cy="431657"/>
          </a:xfrm>
          <a:prstGeom prst="rect">
            <a:avLst/>
          </a:prstGeom>
        </p:spPr>
        <p:txBody>
          <a:bodyPr vert="horz" lIns="0" tIns="0" rIns="0" bIns="0" rtlCol="0" anchor="t">
            <a:noAutofit/>
          </a:bodyPr>
          <a:lstStyle>
            <a:lvl1pPr marL="0" indent="0" algn="l" defTabSz="914400" rtl="0" eaLnBrk="1" latinLnBrk="0" hangingPunct="1">
              <a:lnSpc>
                <a:spcPct val="83000"/>
              </a:lnSpc>
              <a:spcBef>
                <a:spcPts val="1200"/>
              </a:spcBef>
              <a:buClr>
                <a:schemeClr val="accent4">
                  <a:lumMod val="75000"/>
                </a:schemeClr>
              </a:buClr>
              <a:buFont typeface="Arial" panose="020B0604020202020204" pitchFamily="34" charset="0"/>
              <a:buNone/>
              <a:defRPr lang="en-US" sz="2400" b="0" kern="1200" baseline="0" dirty="0" smtClean="0">
                <a:solidFill>
                  <a:schemeClr val="accent4">
                    <a:lumMod val="75000"/>
                  </a:schemeClr>
                </a:solidFill>
                <a:latin typeface="+mn-lt"/>
                <a:ea typeface="+mn-ea"/>
                <a:cs typeface="+mn-cs"/>
              </a:defRPr>
            </a:lvl1pPr>
            <a:lvl2pPr marL="457200" indent="0" algn="l" defTabSz="914400" rtl="0" eaLnBrk="1" latinLnBrk="0" hangingPunct="1">
              <a:lnSpc>
                <a:spcPct val="107000"/>
              </a:lnSpc>
              <a:spcBef>
                <a:spcPts val="0"/>
              </a:spcBef>
              <a:buClr>
                <a:schemeClr val="tx1">
                  <a:lumMod val="50000"/>
                  <a:lumOff val="50000"/>
                </a:schemeClr>
              </a:buClr>
              <a:buFont typeface="Microsoft Sans Serif" panose="020B0604020202020204" pitchFamily="34" charset="0"/>
              <a:buNone/>
              <a:defRPr sz="2000" b="1" kern="1200" baseline="0">
                <a:solidFill>
                  <a:schemeClr val="tx1">
                    <a:lumMod val="50000"/>
                    <a:lumOff val="50000"/>
                  </a:schemeClr>
                </a:solidFill>
                <a:latin typeface="+mn-lt"/>
                <a:ea typeface="+mn-ea"/>
                <a:cs typeface="+mn-cs"/>
              </a:defRPr>
            </a:lvl2pPr>
            <a:lvl3pPr marL="914400" indent="0" algn="l" defTabSz="914400" rtl="0" eaLnBrk="1" latinLnBrk="0" hangingPunct="1">
              <a:lnSpc>
                <a:spcPct val="100000"/>
              </a:lnSpc>
              <a:spcBef>
                <a:spcPts val="0"/>
              </a:spcBef>
              <a:buClr>
                <a:schemeClr val="tx1">
                  <a:lumMod val="50000"/>
                  <a:lumOff val="50000"/>
                </a:schemeClr>
              </a:buClr>
              <a:buFont typeface="Microsoft Sans Serif" panose="020B0604020202020204" pitchFamily="34" charset="0"/>
              <a:buNone/>
              <a:defRPr lang="en-US" sz="1800" b="1" kern="1200">
                <a:solidFill>
                  <a:schemeClr val="tx1">
                    <a:lumMod val="50000"/>
                    <a:lumOff val="50000"/>
                  </a:schemeClr>
                </a:solidFill>
                <a:latin typeface="+mn-lt"/>
                <a:ea typeface="+mn-ea"/>
                <a:cs typeface="+mn-cs"/>
              </a:defRPr>
            </a:lvl3pPr>
            <a:lvl4pPr marL="1371600" indent="0" algn="l" defTabSz="914400" rtl="0" eaLnBrk="1" latinLnBrk="0" hangingPunct="1">
              <a:lnSpc>
                <a:spcPct val="100000"/>
              </a:lnSpc>
              <a:spcBef>
                <a:spcPts val="0"/>
              </a:spcBef>
              <a:buClr>
                <a:schemeClr val="tx1">
                  <a:lumMod val="50000"/>
                  <a:lumOff val="50000"/>
                </a:schemeClr>
              </a:buClr>
              <a:buFont typeface="Microsoft Sans Serif" panose="020B0604020202020204" pitchFamily="34" charset="0"/>
              <a:buNone/>
              <a:defRPr sz="1600" b="1" kern="1200">
                <a:solidFill>
                  <a:schemeClr val="tx1">
                    <a:lumMod val="50000"/>
                    <a:lumOff val="50000"/>
                  </a:schemeClr>
                </a:solidFill>
                <a:latin typeface="+mn-lt"/>
                <a:ea typeface="+mn-ea"/>
                <a:cs typeface="+mn-cs"/>
              </a:defRPr>
            </a:lvl4pPr>
            <a:lvl5pPr marL="1828800" indent="0" algn="l" defTabSz="914400" rtl="0" eaLnBrk="1" latinLnBrk="0" hangingPunct="1">
              <a:lnSpc>
                <a:spcPct val="98000"/>
              </a:lnSpc>
              <a:spcBef>
                <a:spcPts val="1800"/>
              </a:spcBef>
              <a:buFont typeface="Microsoft Sans Serif" panose="020B0604020202020204" pitchFamily="34" charset="0"/>
              <a:buNone/>
              <a:tabLst/>
              <a:defRPr sz="1600" b="1" kern="1200" baseline="0">
                <a:solidFill>
                  <a:schemeClr val="tx1">
                    <a:lumMod val="50000"/>
                    <a:lumOff val="50000"/>
                  </a:schemeClr>
                </a:solidFill>
                <a:latin typeface="+mn-lt"/>
                <a:ea typeface="+mn-ea"/>
                <a:cs typeface="+mn-cs"/>
              </a:defRPr>
            </a:lvl5pPr>
            <a:lvl6pPr marL="2286000" indent="0" algn="l" defTabSz="914400" rtl="0" eaLnBrk="1" latinLnBrk="0" hangingPunct="1">
              <a:lnSpc>
                <a:spcPct val="94000"/>
              </a:lnSpc>
              <a:spcBef>
                <a:spcPts val="0"/>
              </a:spcBef>
              <a:buFont typeface="Microsoft Sans Serif" panose="020B0604020202020204" pitchFamily="34" charset="0"/>
              <a:buNone/>
              <a:defRPr sz="1600" b="1" kern="1200">
                <a:solidFill>
                  <a:schemeClr val="tx1">
                    <a:lumMod val="50000"/>
                    <a:lumOff val="50000"/>
                  </a:schemeClr>
                </a:solidFill>
                <a:latin typeface="+mn-lt"/>
                <a:ea typeface="+mn-ea"/>
                <a:cs typeface="+mn-cs"/>
              </a:defRPr>
            </a:lvl6pPr>
            <a:lvl7pPr marL="2743200" indent="0" algn="l" defTabSz="914400" rtl="0" eaLnBrk="1" latinLnBrk="0" hangingPunct="1">
              <a:lnSpc>
                <a:spcPct val="107000"/>
              </a:lnSpc>
              <a:spcBef>
                <a:spcPts val="1200"/>
              </a:spcBef>
              <a:buFont typeface="Microsoft Sans Serif" panose="020B0604020202020204" pitchFamily="34" charset="0"/>
              <a:buNone/>
              <a:defRPr sz="1600" b="1" kern="1200" baseline="0">
                <a:solidFill>
                  <a:schemeClr val="tx1">
                    <a:lumMod val="50000"/>
                    <a:lumOff val="50000"/>
                  </a:schemeClr>
                </a:solidFill>
                <a:latin typeface="+mn-lt"/>
                <a:ea typeface="+mn-ea"/>
                <a:cs typeface="+mn-cs"/>
              </a:defRPr>
            </a:lvl7pPr>
            <a:lvl8pPr marL="3200400" indent="0" algn="l" defTabSz="914400" rtl="0" eaLnBrk="1" latinLnBrk="0" hangingPunct="1">
              <a:lnSpc>
                <a:spcPct val="86000"/>
              </a:lnSpc>
              <a:spcBef>
                <a:spcPts val="1800"/>
              </a:spcBef>
              <a:buSzPct val="100000"/>
              <a:buFont typeface="Microsoft Sans Serif" panose="020B0604020202020204" pitchFamily="34" charset="0"/>
              <a:buNone/>
              <a:defRPr lang="en-US" sz="1600" b="1" kern="1200" baseline="0">
                <a:solidFill>
                  <a:schemeClr val="tx1">
                    <a:lumMod val="50000"/>
                    <a:lumOff val="50000"/>
                  </a:schemeClr>
                </a:solidFill>
                <a:latin typeface="+mn-lt"/>
                <a:ea typeface="+mn-ea"/>
                <a:cs typeface="+mn-cs"/>
              </a:defRPr>
            </a:lvl8pPr>
            <a:lvl9pPr marL="3657600" indent="0" algn="l" defTabSz="914400" rtl="0" eaLnBrk="1" latinLnBrk="0" hangingPunct="1">
              <a:lnSpc>
                <a:spcPct val="84000"/>
              </a:lnSpc>
              <a:spcBef>
                <a:spcPts val="1800"/>
              </a:spcBef>
              <a:buFont typeface="Microsoft Sans Serif" panose="020B0604020202020204" pitchFamily="34" charset="0"/>
              <a:buNone/>
              <a:defRPr sz="1600" b="1" kern="1200" baseline="0">
                <a:solidFill>
                  <a:schemeClr val="tx1">
                    <a:lumMod val="50000"/>
                    <a:lumOff val="50000"/>
                  </a:schemeClr>
                </a:solidFill>
                <a:latin typeface="+mn-lt"/>
                <a:ea typeface="+mn-ea"/>
                <a:cs typeface="+mn-cs"/>
              </a:defRPr>
            </a:lvl9pPr>
          </a:lstStyle>
          <a:p>
            <a:pPr marL="0" marR="0" lvl="0" indent="0" algn="l" defTabSz="914400" rtl="0" eaLnBrk="1" fontAlgn="auto" latinLnBrk="0" hangingPunct="1">
              <a:lnSpc>
                <a:spcPct val="83000"/>
              </a:lnSpc>
              <a:spcBef>
                <a:spcPts val="1200"/>
              </a:spcBef>
              <a:spcAft>
                <a:spcPts val="0"/>
              </a:spcAft>
              <a:buClr>
                <a:srgbClr val="A2DAD6">
                  <a:lumMod val="75000"/>
                </a:srgbClr>
              </a:buClr>
              <a:buSzTx/>
              <a:buFont typeface="Arial" panose="020B0604020202020204" pitchFamily="34" charset="0"/>
              <a:buNone/>
              <a:tabLst/>
              <a:defRPr/>
            </a:pPr>
            <a:r>
              <a:rPr kumimoji="0" lang="zh-CN" altLang="en-US" sz="2400" b="0" i="0" u="none" strike="noStrike" kern="1200" cap="none" spc="0" normalizeH="0" baseline="0" noProof="0">
                <a:ln>
                  <a:noFill/>
                </a:ln>
                <a:solidFill>
                  <a:srgbClr val="A2DAD6">
                    <a:lumMod val="75000"/>
                  </a:srgbClr>
                </a:solidFill>
                <a:effectLst/>
                <a:uLnTx/>
                <a:uFillTx/>
                <a:latin typeface="FZLanTingHeiS-R-GB" charset="-122"/>
                <a:ea typeface="FZLanTingHeiS-R-GB" charset="-122"/>
                <a:cs typeface="FZLanTingHeiS-R-GB" charset="-122"/>
                <a:sym typeface="+mn-ea"/>
              </a:rPr>
              <a:t>通过</a:t>
            </a:r>
            <a:r>
              <a:rPr kumimoji="0" lang="zh-CN" altLang="en-US" sz="2400" b="0" i="0" u="none" strike="noStrike" kern="1200" cap="none" spc="0" normalizeH="0" baseline="0" noProof="0" dirty="0">
                <a:ln>
                  <a:noFill/>
                </a:ln>
                <a:solidFill>
                  <a:srgbClr val="A2DAD6">
                    <a:lumMod val="75000"/>
                  </a:srgbClr>
                </a:solidFill>
                <a:effectLst/>
                <a:uLnTx/>
                <a:uFillTx/>
                <a:latin typeface="FZLanTingHeiS-R-GB" charset="-122"/>
                <a:ea typeface="FZLanTingHeiS-R-GB" charset="-122"/>
                <a:cs typeface="FZLanTingHeiS-R-GB" charset="-122"/>
                <a:sym typeface="+mn-ea"/>
              </a:rPr>
              <a:t>扩展电子视野，提供更多可靠性和更好的非视距下的性能</a:t>
            </a:r>
            <a:endParaRPr kumimoji="0" lang="en-US" altLang="zh-CN" sz="2400" b="0" i="0" u="none" strike="noStrike" kern="1200" cap="none" spc="-40" normalizeH="0" baseline="0" noProof="0" dirty="0">
              <a:ln>
                <a:noFill/>
              </a:ln>
              <a:solidFill>
                <a:srgbClr val="A2DAD6">
                  <a:lumMod val="75000"/>
                </a:srgbClr>
              </a:solidFill>
              <a:effectLst/>
              <a:uLnTx/>
              <a:uFillTx/>
              <a:latin typeface="FZLanTingHeiS-R-GB" charset="-122"/>
              <a:ea typeface="FZLanTingHeiS-R-GB" charset="-122"/>
              <a:cs typeface="FZLanTingHeiS-R-GB" charset="-122"/>
              <a:sym typeface="Microsoft Sans Serif"/>
            </a:endParaRPr>
          </a:p>
          <a:p>
            <a:pPr marL="0" marR="0" lvl="0" indent="0" algn="l" defTabSz="914400" rtl="0" eaLnBrk="1" fontAlgn="auto" latinLnBrk="0" hangingPunct="1">
              <a:lnSpc>
                <a:spcPct val="83000"/>
              </a:lnSpc>
              <a:spcBef>
                <a:spcPts val="1200"/>
              </a:spcBef>
              <a:spcAft>
                <a:spcPts val="0"/>
              </a:spcAft>
              <a:buClr>
                <a:srgbClr val="A2DAD6">
                  <a:lumMod val="75000"/>
                </a:srgbClr>
              </a:buClr>
              <a:buSzTx/>
              <a:buFont typeface="Arial" panose="020B0604020202020204" pitchFamily="34" charset="0"/>
              <a:buNone/>
              <a:tabLst/>
              <a:defRPr/>
            </a:pPr>
            <a:endParaRPr kumimoji="0" lang="en-US" sz="2400" b="0" i="0" u="none" strike="noStrike" kern="1200" cap="none" spc="-40" normalizeH="0" baseline="0" noProof="0" dirty="0">
              <a:ln>
                <a:noFill/>
              </a:ln>
              <a:solidFill>
                <a:srgbClr val="A2DAD6">
                  <a:lumMod val="75000"/>
                </a:srgbClr>
              </a:solidFill>
              <a:effectLst/>
              <a:uLnTx/>
              <a:uFillTx/>
              <a:latin typeface="Microsoft Sans Serif"/>
              <a:ea typeface=""/>
              <a:cs typeface=""/>
              <a:sym typeface="Microsoft Sans Serif"/>
            </a:endParaRPr>
          </a:p>
        </p:txBody>
      </p:sp>
      <p:grpSp>
        <p:nvGrpSpPr>
          <p:cNvPr id="779" name="Group 9"/>
          <p:cNvGrpSpPr/>
          <p:nvPr/>
        </p:nvGrpSpPr>
        <p:grpSpPr>
          <a:xfrm>
            <a:off x="852751" y="2064822"/>
            <a:ext cx="2819942" cy="1017161"/>
            <a:chOff x="852751" y="2064822"/>
            <a:chExt cx="2819942" cy="1017161"/>
          </a:xfrm>
        </p:grpSpPr>
        <p:sp>
          <p:nvSpPr>
            <p:cNvPr id="780" name="Freeform 1607"/>
            <p:cNvSpPr/>
            <p:nvPr/>
          </p:nvSpPr>
          <p:spPr>
            <a:xfrm flipV="1">
              <a:off x="1079229" y="2239869"/>
              <a:ext cx="1301026" cy="631687"/>
            </a:xfrm>
            <a:custGeom>
              <a:avLst/>
              <a:gdLst>
                <a:gd name="connsiteX0" fmla="*/ 130856 w 1301026"/>
                <a:gd name="connsiteY0" fmla="*/ 0 h 631687"/>
                <a:gd name="connsiteX1" fmla="*/ 577485 w 1301026"/>
                <a:gd name="connsiteY1" fmla="*/ 446629 h 631687"/>
                <a:gd name="connsiteX2" fmla="*/ 1208497 w 1301026"/>
                <a:gd name="connsiteY2" fmla="*/ 446629 h 631687"/>
                <a:gd name="connsiteX3" fmla="*/ 1301026 w 1301026"/>
                <a:gd name="connsiteY3" fmla="*/ 539158 h 631687"/>
                <a:gd name="connsiteX4" fmla="*/ 1208497 w 1301026"/>
                <a:gd name="connsiteY4" fmla="*/ 631687 h 631687"/>
                <a:gd name="connsiteX5" fmla="*/ 500926 w 1301026"/>
                <a:gd name="connsiteY5" fmla="*/ 631687 h 631687"/>
                <a:gd name="connsiteX6" fmla="*/ 500926 w 1301026"/>
                <a:gd name="connsiteY6" fmla="*/ 631184 h 631687"/>
                <a:gd name="connsiteX7" fmla="*/ 500328 w 1301026"/>
                <a:gd name="connsiteY7" fmla="*/ 631184 h 631687"/>
                <a:gd name="connsiteX8" fmla="*/ 0 w 1301026"/>
                <a:gd name="connsiteY8" fmla="*/ 130856 h 63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026" h="631687">
                  <a:moveTo>
                    <a:pt x="130856" y="0"/>
                  </a:moveTo>
                  <a:lnTo>
                    <a:pt x="577485" y="446629"/>
                  </a:lnTo>
                  <a:lnTo>
                    <a:pt x="1208497" y="446629"/>
                  </a:lnTo>
                  <a:lnTo>
                    <a:pt x="1301026" y="539158"/>
                  </a:lnTo>
                  <a:lnTo>
                    <a:pt x="1208497" y="631687"/>
                  </a:lnTo>
                  <a:lnTo>
                    <a:pt x="500926" y="631687"/>
                  </a:lnTo>
                  <a:lnTo>
                    <a:pt x="500926" y="631184"/>
                  </a:lnTo>
                  <a:lnTo>
                    <a:pt x="500328" y="631184"/>
                  </a:lnTo>
                  <a:lnTo>
                    <a:pt x="0" y="130856"/>
                  </a:lnTo>
                  <a:close/>
                </a:path>
              </a:pathLst>
            </a:cu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nvGrpSpPr>
            <p:cNvPr id="781" name="Group 25"/>
            <p:cNvGrpSpPr/>
            <p:nvPr/>
          </p:nvGrpSpPr>
          <p:grpSpPr>
            <a:xfrm>
              <a:off x="852751" y="2064822"/>
              <a:ext cx="2819942" cy="1017161"/>
              <a:chOff x="517571" y="1715083"/>
              <a:chExt cx="3190876" cy="1017161"/>
            </a:xfrm>
          </p:grpSpPr>
          <p:cxnSp>
            <p:nvCxnSpPr>
              <p:cNvPr id="940" name="Straight Connector 839"/>
              <p:cNvCxnSpPr/>
              <p:nvPr/>
            </p:nvCxnSpPr>
            <p:spPr>
              <a:xfrm rot="5400000">
                <a:off x="2113009" y="1136806"/>
                <a:ext cx="0" cy="3190876"/>
              </a:xfrm>
              <a:prstGeom prst="line">
                <a:avLst/>
              </a:prstGeom>
              <a:noFill/>
              <a:ln w="19050" cap="rnd" cmpd="sng" algn="ctr">
                <a:solidFill>
                  <a:srgbClr val="C7C7C7"/>
                </a:solidFill>
                <a:prstDash val="solid"/>
                <a:round/>
                <a:headEnd w="lg" len="lg"/>
                <a:tailEnd type="none"/>
              </a:ln>
              <a:effectLst/>
            </p:spPr>
          </p:cxnSp>
          <p:cxnSp>
            <p:nvCxnSpPr>
              <p:cNvPr id="941" name="Straight Connector 840"/>
              <p:cNvCxnSpPr/>
              <p:nvPr/>
            </p:nvCxnSpPr>
            <p:spPr>
              <a:xfrm rot="5400000">
                <a:off x="2113009" y="628225"/>
                <a:ext cx="0" cy="3190876"/>
              </a:xfrm>
              <a:prstGeom prst="line">
                <a:avLst/>
              </a:prstGeom>
              <a:noFill/>
              <a:ln w="19050" cap="rnd" cmpd="sng" algn="ctr">
                <a:solidFill>
                  <a:srgbClr val="C7C7C7"/>
                </a:solidFill>
                <a:prstDash val="dash"/>
                <a:round/>
                <a:headEnd w="lg" len="lg"/>
                <a:tailEnd type="none"/>
              </a:ln>
              <a:effectLst/>
            </p:spPr>
          </p:cxnSp>
          <p:cxnSp>
            <p:nvCxnSpPr>
              <p:cNvPr id="942" name="Straight Connector 841"/>
              <p:cNvCxnSpPr/>
              <p:nvPr/>
            </p:nvCxnSpPr>
            <p:spPr>
              <a:xfrm rot="5400000">
                <a:off x="2113009" y="119645"/>
                <a:ext cx="0" cy="3190876"/>
              </a:xfrm>
              <a:prstGeom prst="line">
                <a:avLst/>
              </a:prstGeom>
              <a:noFill/>
              <a:ln w="19050" cap="rnd" cmpd="sng" algn="ctr">
                <a:solidFill>
                  <a:srgbClr val="C7C7C7"/>
                </a:solidFill>
                <a:prstDash val="solid"/>
                <a:round/>
                <a:headEnd w="lg" len="lg"/>
                <a:tailEnd type="none"/>
              </a:ln>
              <a:effectLst/>
            </p:spPr>
          </p:cxnSp>
        </p:grpSp>
        <p:grpSp>
          <p:nvGrpSpPr>
            <p:cNvPr id="782" name="Group 871"/>
            <p:cNvGrpSpPr>
              <a:grpSpLocks noChangeAspect="1"/>
            </p:cNvGrpSpPr>
            <p:nvPr/>
          </p:nvGrpSpPr>
          <p:grpSpPr bwMode="auto">
            <a:xfrm>
              <a:off x="1274882" y="2304304"/>
              <a:ext cx="331400" cy="289531"/>
              <a:chOff x="3296" y="1132"/>
              <a:chExt cx="1860" cy="1625"/>
            </a:xfrm>
            <a:solidFill>
              <a:srgbClr val="FFB700"/>
            </a:solidFill>
          </p:grpSpPr>
          <p:sp>
            <p:nvSpPr>
              <p:cNvPr id="938"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9"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783" name="Group 5"/>
            <p:cNvGrpSpPr/>
            <p:nvPr/>
          </p:nvGrpSpPr>
          <p:grpSpPr>
            <a:xfrm rot="10800000">
              <a:off x="1007041" y="2646275"/>
              <a:ext cx="1694823" cy="367399"/>
              <a:chOff x="6836557" y="7928605"/>
              <a:chExt cx="1694823" cy="367399"/>
            </a:xfrm>
          </p:grpSpPr>
          <p:grpSp>
            <p:nvGrpSpPr>
              <p:cNvPr id="871" name="Group 614"/>
              <p:cNvGrpSpPr/>
              <p:nvPr/>
            </p:nvGrpSpPr>
            <p:grpSpPr>
              <a:xfrm>
                <a:off x="6836557" y="7928605"/>
                <a:ext cx="817923" cy="367399"/>
                <a:chOff x="10840148" y="243325"/>
                <a:chExt cx="919966" cy="413235"/>
              </a:xfrm>
            </p:grpSpPr>
            <p:grpSp>
              <p:nvGrpSpPr>
                <p:cNvPr id="910" name="Group 615"/>
                <p:cNvGrpSpPr/>
                <p:nvPr/>
              </p:nvGrpSpPr>
              <p:grpSpPr>
                <a:xfrm>
                  <a:off x="10840148" y="243325"/>
                  <a:ext cx="413846" cy="413235"/>
                  <a:chOff x="10045143" y="-553215"/>
                  <a:chExt cx="878064" cy="876767"/>
                </a:xfrm>
                <a:solidFill>
                  <a:srgbClr val="A2DAD6">
                    <a:lumMod val="75000"/>
                    <a:alpha val="35000"/>
                  </a:srgbClr>
                </a:solidFill>
              </p:grpSpPr>
              <p:sp>
                <p:nvSpPr>
                  <p:cNvPr id="935"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6"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7"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911" name="Group 45"/>
                <p:cNvGrpSpPr>
                  <a:grpSpLocks noChangeAspect="1"/>
                </p:cNvGrpSpPr>
                <p:nvPr/>
              </p:nvGrpSpPr>
              <p:grpSpPr bwMode="auto">
                <a:xfrm rot="16200000" flipH="1">
                  <a:off x="11233483" y="98619"/>
                  <a:ext cx="350614" cy="702649"/>
                  <a:chOff x="3100" y="670"/>
                  <a:chExt cx="1480" cy="2966"/>
                </a:xfrm>
              </p:grpSpPr>
              <p:sp>
                <p:nvSpPr>
                  <p:cNvPr id="912"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3"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4"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5"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6"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7"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8"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9"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0"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1"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2"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3"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4"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5"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116182">
                      <a:lumMod val="60000"/>
                      <a:lumOff val="40000"/>
                    </a:srgbClr>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26"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27"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28"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0"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1"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2"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3"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4"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nvGrpSpPr>
              <p:cNvPr id="876" name="Group 4"/>
              <p:cNvGrpSpPr/>
              <p:nvPr/>
            </p:nvGrpSpPr>
            <p:grpSpPr>
              <a:xfrm>
                <a:off x="7713456" y="7928605"/>
                <a:ext cx="817924" cy="367399"/>
                <a:chOff x="8385434" y="-1365612"/>
                <a:chExt cx="1678968" cy="754167"/>
              </a:xfrm>
            </p:grpSpPr>
            <p:grpSp>
              <p:nvGrpSpPr>
                <p:cNvPr id="877" name="Group 644"/>
                <p:cNvGrpSpPr/>
                <p:nvPr/>
              </p:nvGrpSpPr>
              <p:grpSpPr>
                <a:xfrm>
                  <a:off x="8385434" y="-1365612"/>
                  <a:ext cx="755282" cy="754167"/>
                  <a:chOff x="10045143" y="-553215"/>
                  <a:chExt cx="878064" cy="876767"/>
                </a:xfrm>
                <a:solidFill>
                  <a:srgbClr val="A2DAD6">
                    <a:lumMod val="75000"/>
                    <a:alpha val="35000"/>
                  </a:srgbClr>
                </a:solidFill>
              </p:grpSpPr>
              <p:sp>
                <p:nvSpPr>
                  <p:cNvPr id="901"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02"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09"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878"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879"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0"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1"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2"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3"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4"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5"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6"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7"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8"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9"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0"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1"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2"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3"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4"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5"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6"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7"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8"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9"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00"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grpSp>
          <p:nvGrpSpPr>
            <p:cNvPr id="784" name="Group 671"/>
            <p:cNvGrpSpPr/>
            <p:nvPr/>
          </p:nvGrpSpPr>
          <p:grpSpPr>
            <a:xfrm rot="10800000" flipH="1">
              <a:off x="2803770" y="2125151"/>
              <a:ext cx="817923" cy="367399"/>
              <a:chOff x="10840148" y="243325"/>
              <a:chExt cx="919966" cy="413235"/>
            </a:xfrm>
          </p:grpSpPr>
          <p:grpSp>
            <p:nvGrpSpPr>
              <p:cNvPr id="844" name="Group 700"/>
              <p:cNvGrpSpPr/>
              <p:nvPr/>
            </p:nvGrpSpPr>
            <p:grpSpPr>
              <a:xfrm>
                <a:off x="10840148" y="243325"/>
                <a:ext cx="413846" cy="413235"/>
                <a:chOff x="10045143" y="-553215"/>
                <a:chExt cx="878064" cy="876767"/>
              </a:xfrm>
              <a:solidFill>
                <a:srgbClr val="A2DAD6">
                  <a:lumMod val="75000"/>
                  <a:alpha val="35000"/>
                </a:srgbClr>
              </a:solidFill>
            </p:grpSpPr>
            <p:sp>
              <p:nvSpPr>
                <p:cNvPr id="868"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9"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70"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845" name="Group 45"/>
              <p:cNvGrpSpPr>
                <a:grpSpLocks noChangeAspect="1"/>
              </p:cNvGrpSpPr>
              <p:nvPr/>
            </p:nvGrpSpPr>
            <p:grpSpPr bwMode="auto">
              <a:xfrm rot="16200000" flipH="1">
                <a:off x="11233483" y="98619"/>
                <a:ext cx="350614" cy="702649"/>
                <a:chOff x="3100" y="670"/>
                <a:chExt cx="1480" cy="2966"/>
              </a:xfrm>
            </p:grpSpPr>
            <p:sp>
              <p:nvSpPr>
                <p:cNvPr id="846"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47"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48"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49"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0"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1"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2"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3"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4"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5"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6"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7"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8"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9"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116182">
                    <a:lumMod val="60000"/>
                    <a:lumOff val="40000"/>
                  </a:srgbClr>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0"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1"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2"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3"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4"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5"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6"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7"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grpSp>
        <p:nvGrpSpPr>
          <p:cNvPr id="1195" name="Group 16"/>
          <p:cNvGrpSpPr/>
          <p:nvPr/>
        </p:nvGrpSpPr>
        <p:grpSpPr>
          <a:xfrm>
            <a:off x="513976" y="4121801"/>
            <a:ext cx="3509482" cy="1175464"/>
            <a:chOff x="513976" y="4264676"/>
            <a:chExt cx="3509482" cy="1175464"/>
          </a:xfrm>
        </p:grpSpPr>
        <p:grpSp>
          <p:nvGrpSpPr>
            <p:cNvPr id="1196" name="Group 729"/>
            <p:cNvGrpSpPr/>
            <p:nvPr/>
          </p:nvGrpSpPr>
          <p:grpSpPr>
            <a:xfrm rot="10800000">
              <a:off x="521473" y="5049859"/>
              <a:ext cx="815139" cy="366148"/>
              <a:chOff x="8385434" y="-1365612"/>
              <a:chExt cx="1678968" cy="754167"/>
            </a:xfrm>
          </p:grpSpPr>
          <p:grpSp>
            <p:nvGrpSpPr>
              <p:cNvPr id="1291" name="Group 730"/>
              <p:cNvGrpSpPr/>
              <p:nvPr/>
            </p:nvGrpSpPr>
            <p:grpSpPr>
              <a:xfrm>
                <a:off x="8385434" y="-1365612"/>
                <a:ext cx="755282" cy="754167"/>
                <a:chOff x="10045143" y="-553215"/>
                <a:chExt cx="878064" cy="876767"/>
              </a:xfrm>
              <a:solidFill>
                <a:srgbClr val="A2DAD6">
                  <a:lumMod val="75000"/>
                  <a:alpha val="35000"/>
                </a:srgbClr>
              </a:solidFill>
            </p:grpSpPr>
            <p:sp>
              <p:nvSpPr>
                <p:cNvPr id="1315"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316"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317"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292"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293"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4"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5"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6"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7"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8"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9"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0"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1"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2"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3"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4"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5"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6"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7"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8"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9"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10"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11"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12"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13"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14"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197" name="Group 165"/>
            <p:cNvGrpSpPr/>
            <p:nvPr/>
          </p:nvGrpSpPr>
          <p:grpSpPr>
            <a:xfrm>
              <a:off x="513976" y="4264676"/>
              <a:ext cx="1422940" cy="729424"/>
              <a:chOff x="910937" y="4147196"/>
              <a:chExt cx="1565151" cy="802325"/>
            </a:xfrm>
          </p:grpSpPr>
          <p:grpSp>
            <p:nvGrpSpPr>
              <p:cNvPr id="1285" name="Group 1695"/>
              <p:cNvGrpSpPr/>
              <p:nvPr/>
            </p:nvGrpSpPr>
            <p:grpSpPr>
              <a:xfrm rot="5400000">
                <a:off x="1833700" y="4307134"/>
                <a:ext cx="802325" cy="482450"/>
                <a:chOff x="8131968" y="3954540"/>
                <a:chExt cx="3546892" cy="508581"/>
              </a:xfrm>
            </p:grpSpPr>
            <p:cxnSp>
              <p:nvCxnSpPr>
                <p:cNvPr id="1289" name="Straight Connector 1703"/>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1290" name="Straight Connector 1704"/>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grpSp>
          <p:grpSp>
            <p:nvGrpSpPr>
              <p:cNvPr id="1286" name="Group 160"/>
              <p:cNvGrpSpPr/>
              <p:nvPr/>
            </p:nvGrpSpPr>
            <p:grpSpPr>
              <a:xfrm>
                <a:off x="910937" y="4164451"/>
                <a:ext cx="1074707" cy="783209"/>
                <a:chOff x="686579" y="4164451"/>
                <a:chExt cx="1299065" cy="783209"/>
              </a:xfrm>
            </p:grpSpPr>
            <p:cxnSp>
              <p:nvCxnSpPr>
                <p:cNvPr id="1287" name="Straight Connector 1702"/>
                <p:cNvCxnSpPr/>
                <p:nvPr/>
              </p:nvCxnSpPr>
              <p:spPr>
                <a:xfrm rot="5400000">
                  <a:off x="1341229" y="4303244"/>
                  <a:ext cx="0" cy="1288831"/>
                </a:xfrm>
                <a:prstGeom prst="line">
                  <a:avLst/>
                </a:prstGeom>
                <a:noFill/>
                <a:ln w="19050" cap="rnd" cmpd="sng" algn="ctr">
                  <a:solidFill>
                    <a:srgbClr val="C7C7C7"/>
                  </a:solidFill>
                  <a:prstDash val="solid"/>
                  <a:round/>
                  <a:headEnd w="lg" len="lg"/>
                  <a:tailEnd type="none"/>
                </a:ln>
                <a:effectLst/>
              </p:spPr>
            </p:cxnSp>
            <p:sp>
              <p:nvSpPr>
                <p:cNvPr id="1288" name="Rectangle 1532"/>
                <p:cNvSpPr/>
                <p:nvPr/>
              </p:nvSpPr>
              <p:spPr>
                <a:xfrm>
                  <a:off x="686579" y="4164451"/>
                  <a:ext cx="1234080" cy="710901"/>
                </a:xfrm>
                <a:prstGeom prst="rect">
                  <a:avLst/>
                </a:prstGeom>
                <a:solidFill>
                  <a:sysClr val="window" lastClr="FFFFFF">
                    <a:lumMod val="85000"/>
                  </a:sys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nvGrpSpPr>
            <p:cNvPr id="1198" name="Group 1768"/>
            <p:cNvGrpSpPr/>
            <p:nvPr/>
          </p:nvGrpSpPr>
          <p:grpSpPr>
            <a:xfrm rot="5400000">
              <a:off x="3201434" y="4198045"/>
              <a:ext cx="752983" cy="891064"/>
              <a:chOff x="8131969" y="3203289"/>
              <a:chExt cx="3546895" cy="926018"/>
            </a:xfrm>
          </p:grpSpPr>
          <p:cxnSp>
            <p:nvCxnSpPr>
              <p:cNvPr id="1282" name="Straight Connector 1776"/>
              <p:cNvCxnSpPr/>
              <p:nvPr/>
            </p:nvCxnSpPr>
            <p:spPr>
              <a:xfrm rot="5400000">
                <a:off x="9905418" y="2355861"/>
                <a:ext cx="0" cy="3546892"/>
              </a:xfrm>
              <a:prstGeom prst="line">
                <a:avLst/>
              </a:prstGeom>
              <a:noFill/>
              <a:ln w="19050" cap="rnd" cmpd="sng" algn="ctr">
                <a:solidFill>
                  <a:srgbClr val="C7C7C7"/>
                </a:solidFill>
                <a:prstDash val="solid"/>
                <a:round/>
                <a:headEnd w="lg" len="lg"/>
                <a:tailEnd type="none"/>
              </a:ln>
              <a:effectLst/>
            </p:spPr>
          </p:cxnSp>
          <p:cxnSp>
            <p:nvCxnSpPr>
              <p:cNvPr id="1283" name="Straight Connector 1777"/>
              <p:cNvCxnSpPr/>
              <p:nvPr/>
            </p:nvCxnSpPr>
            <p:spPr>
              <a:xfrm rot="5400000">
                <a:off x="9905416" y="1885318"/>
                <a:ext cx="0" cy="3546892"/>
              </a:xfrm>
              <a:prstGeom prst="line">
                <a:avLst/>
              </a:prstGeom>
              <a:noFill/>
              <a:ln w="19050" cap="rnd" cmpd="sng" algn="ctr">
                <a:solidFill>
                  <a:srgbClr val="C7C7C7"/>
                </a:solidFill>
                <a:prstDash val="dash"/>
                <a:round/>
                <a:headEnd w="lg" len="lg"/>
                <a:tailEnd type="none"/>
              </a:ln>
              <a:effectLst/>
            </p:spPr>
          </p:cxnSp>
          <p:cxnSp>
            <p:nvCxnSpPr>
              <p:cNvPr id="1284" name="Straight Connector 1778"/>
              <p:cNvCxnSpPr/>
              <p:nvPr/>
            </p:nvCxnSpPr>
            <p:spPr>
              <a:xfrm rot="5400000">
                <a:off x="9905412" y="1429846"/>
                <a:ext cx="0" cy="3546885"/>
              </a:xfrm>
              <a:prstGeom prst="line">
                <a:avLst/>
              </a:prstGeom>
              <a:noFill/>
              <a:ln w="19050" cap="rnd" cmpd="sng" algn="ctr">
                <a:solidFill>
                  <a:srgbClr val="C7C7C7"/>
                </a:solidFill>
                <a:prstDash val="solid"/>
                <a:round/>
                <a:headEnd w="lg" len="lg"/>
                <a:tailEnd type="none"/>
              </a:ln>
              <a:effectLst/>
            </p:spPr>
          </p:cxnSp>
        </p:grpSp>
        <p:cxnSp>
          <p:nvCxnSpPr>
            <p:cNvPr id="1199" name="Straight Connector 1775"/>
            <p:cNvCxnSpPr/>
            <p:nvPr/>
          </p:nvCxnSpPr>
          <p:spPr>
            <a:xfrm rot="5400000">
              <a:off x="2718654" y="4625281"/>
              <a:ext cx="0" cy="812464"/>
            </a:xfrm>
            <a:prstGeom prst="line">
              <a:avLst/>
            </a:prstGeom>
            <a:noFill/>
            <a:ln w="19050" cap="rnd" cmpd="sng" algn="ctr">
              <a:solidFill>
                <a:srgbClr val="C7C7C7"/>
              </a:solidFill>
              <a:prstDash val="solid"/>
              <a:round/>
              <a:headEnd w="lg" len="lg"/>
              <a:tailEnd type="none"/>
            </a:ln>
            <a:effectLst/>
          </p:spPr>
        </p:cxnSp>
        <p:sp>
          <p:nvSpPr>
            <p:cNvPr id="1200" name="Rectangle 1711"/>
            <p:cNvSpPr/>
            <p:nvPr/>
          </p:nvSpPr>
          <p:spPr>
            <a:xfrm>
              <a:off x="2305969" y="4285210"/>
              <a:ext cx="777949" cy="667183"/>
            </a:xfrm>
            <a:prstGeom prst="rect">
              <a:avLst/>
            </a:prstGeom>
            <a:solidFill>
              <a:sysClr val="window" lastClr="FFFFFF">
                <a:lumMod val="85000"/>
              </a:sys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nvGrpSpPr>
            <p:cNvPr id="1201" name="Group 164"/>
            <p:cNvGrpSpPr/>
            <p:nvPr/>
          </p:nvGrpSpPr>
          <p:grpSpPr>
            <a:xfrm>
              <a:off x="2310433" y="5081586"/>
              <a:ext cx="827485" cy="358554"/>
              <a:chOff x="2827457" y="5012748"/>
              <a:chExt cx="910185" cy="394389"/>
            </a:xfrm>
          </p:grpSpPr>
          <p:grpSp>
            <p:nvGrpSpPr>
              <p:cNvPr id="1269" name="Group 1714"/>
              <p:cNvGrpSpPr/>
              <p:nvPr/>
            </p:nvGrpSpPr>
            <p:grpSpPr>
              <a:xfrm>
                <a:off x="3477350" y="5079989"/>
                <a:ext cx="260292" cy="259906"/>
                <a:chOff x="-1085688" y="2951747"/>
                <a:chExt cx="1206312" cy="1204528"/>
              </a:xfrm>
            </p:grpSpPr>
            <p:sp>
              <p:nvSpPr>
                <p:cNvPr id="1279" name="Oval 6"/>
                <p:cNvSpPr>
                  <a:spLocks noChangeArrowheads="1"/>
                </p:cNvSpPr>
                <p:nvPr/>
              </p:nvSpPr>
              <p:spPr bwMode="auto">
                <a:xfrm>
                  <a:off x="-1085688" y="2951747"/>
                  <a:ext cx="1206312"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280" name="Oval 7"/>
                <p:cNvSpPr>
                  <a:spLocks noChangeArrowheads="1"/>
                </p:cNvSpPr>
                <p:nvPr/>
              </p:nvSpPr>
              <p:spPr bwMode="auto">
                <a:xfrm>
                  <a:off x="-853568" y="3183676"/>
                  <a:ext cx="742072"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281" name="Oval 8"/>
                <p:cNvSpPr>
                  <a:spLocks noChangeArrowheads="1"/>
                </p:cNvSpPr>
                <p:nvPr/>
              </p:nvSpPr>
              <p:spPr bwMode="auto">
                <a:xfrm>
                  <a:off x="-650139" y="3386703"/>
                  <a:ext cx="335419" cy="334821"/>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270" name="Group 1779"/>
              <p:cNvGrpSpPr/>
              <p:nvPr/>
            </p:nvGrpSpPr>
            <p:grpSpPr>
              <a:xfrm>
                <a:off x="2827457" y="5012748"/>
                <a:ext cx="727899" cy="394389"/>
                <a:chOff x="-1024129" y="5118489"/>
                <a:chExt cx="1068720" cy="579052"/>
              </a:xfrm>
            </p:grpSpPr>
            <p:grpSp>
              <p:nvGrpSpPr>
                <p:cNvPr id="1271" name="Group 1780"/>
                <p:cNvGrpSpPr/>
                <p:nvPr/>
              </p:nvGrpSpPr>
              <p:grpSpPr>
                <a:xfrm>
                  <a:off x="-1024129" y="5118489"/>
                  <a:ext cx="1068720" cy="579052"/>
                  <a:chOff x="-1024129" y="5118494"/>
                  <a:chExt cx="1068720" cy="579053"/>
                </a:xfrm>
              </p:grpSpPr>
              <p:sp>
                <p:nvSpPr>
                  <p:cNvPr id="1273" name="Rectangle 5"/>
                  <p:cNvSpPr>
                    <a:spLocks noChangeArrowheads="1"/>
                  </p:cNvSpPr>
                  <p:nvPr/>
                </p:nvSpPr>
                <p:spPr bwMode="auto">
                  <a:xfrm rot="5400000">
                    <a:off x="-589201" y="5394923"/>
                    <a:ext cx="383950" cy="25805"/>
                  </a:xfrm>
                  <a:prstGeom prst="rect">
                    <a:avLst/>
                  </a:prstGeom>
                  <a:solidFill>
                    <a:srgbClr val="42B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74" name="Freeform 6"/>
                  <p:cNvSpPr>
                    <a:spLocks/>
                  </p:cNvSpPr>
                  <p:nvPr/>
                </p:nvSpPr>
                <p:spPr bwMode="auto">
                  <a:xfrm rot="5400000">
                    <a:off x="-461152" y="5191805"/>
                    <a:ext cx="579053" cy="432432"/>
                  </a:xfrm>
                  <a:custGeom>
                    <a:avLst/>
                    <a:gdLst>
                      <a:gd name="T0" fmla="*/ 610 w 624"/>
                      <a:gd name="T1" fmla="*/ 209 h 467"/>
                      <a:gd name="T2" fmla="*/ 558 w 624"/>
                      <a:gd name="T3" fmla="*/ 187 h 467"/>
                      <a:gd name="T4" fmla="*/ 557 w 624"/>
                      <a:gd name="T5" fmla="*/ 187 h 467"/>
                      <a:gd name="T6" fmla="*/ 557 w 624"/>
                      <a:gd name="T7" fmla="*/ 153 h 467"/>
                      <a:gd name="T8" fmla="*/ 530 w 624"/>
                      <a:gd name="T9" fmla="*/ 36 h 467"/>
                      <a:gd name="T10" fmla="*/ 530 w 624"/>
                      <a:gd name="T11" fmla="*/ 36 h 467"/>
                      <a:gd name="T12" fmla="*/ 462 w 624"/>
                      <a:gd name="T13" fmla="*/ 0 h 467"/>
                      <a:gd name="T14" fmla="*/ 162 w 624"/>
                      <a:gd name="T15" fmla="*/ 0 h 467"/>
                      <a:gd name="T16" fmla="*/ 94 w 624"/>
                      <a:gd name="T17" fmla="*/ 36 h 467"/>
                      <a:gd name="T18" fmla="*/ 94 w 624"/>
                      <a:gd name="T19" fmla="*/ 36 h 467"/>
                      <a:gd name="T20" fmla="*/ 67 w 624"/>
                      <a:gd name="T21" fmla="*/ 153 h 467"/>
                      <a:gd name="T22" fmla="*/ 67 w 624"/>
                      <a:gd name="T23" fmla="*/ 187 h 467"/>
                      <a:gd name="T24" fmla="*/ 66 w 624"/>
                      <a:gd name="T25" fmla="*/ 187 h 467"/>
                      <a:gd name="T26" fmla="*/ 64 w 624"/>
                      <a:gd name="T27" fmla="*/ 188 h 467"/>
                      <a:gd name="T28" fmla="*/ 14 w 624"/>
                      <a:gd name="T29" fmla="*/ 209 h 467"/>
                      <a:gd name="T30" fmla="*/ 4 w 624"/>
                      <a:gd name="T31" fmla="*/ 235 h 467"/>
                      <a:gd name="T32" fmla="*/ 29 w 624"/>
                      <a:gd name="T33" fmla="*/ 245 h 467"/>
                      <a:gd name="T34" fmla="*/ 64 w 624"/>
                      <a:gd name="T35" fmla="*/ 230 h 467"/>
                      <a:gd name="T36" fmla="*/ 67 w 624"/>
                      <a:gd name="T37" fmla="*/ 229 h 467"/>
                      <a:gd name="T38" fmla="*/ 67 w 624"/>
                      <a:gd name="T39" fmla="*/ 286 h 467"/>
                      <a:gd name="T40" fmla="*/ 67 w 624"/>
                      <a:gd name="T41" fmla="*/ 329 h 467"/>
                      <a:gd name="T42" fmla="*/ 67 w 624"/>
                      <a:gd name="T43" fmla="*/ 458 h 467"/>
                      <a:gd name="T44" fmla="*/ 76 w 624"/>
                      <a:gd name="T45" fmla="*/ 467 h 467"/>
                      <a:gd name="T46" fmla="*/ 548 w 624"/>
                      <a:gd name="T47" fmla="*/ 467 h 467"/>
                      <a:gd name="T48" fmla="*/ 557 w 624"/>
                      <a:gd name="T49" fmla="*/ 458 h 467"/>
                      <a:gd name="T50" fmla="*/ 557 w 624"/>
                      <a:gd name="T51" fmla="*/ 326 h 467"/>
                      <a:gd name="T52" fmla="*/ 557 w 624"/>
                      <a:gd name="T53" fmla="*/ 284 h 467"/>
                      <a:gd name="T54" fmla="*/ 557 w 624"/>
                      <a:gd name="T55" fmla="*/ 229 h 467"/>
                      <a:gd name="T56" fmla="*/ 595 w 624"/>
                      <a:gd name="T57" fmla="*/ 245 h 467"/>
                      <a:gd name="T58" fmla="*/ 620 w 624"/>
                      <a:gd name="T59" fmla="*/ 235 h 467"/>
                      <a:gd name="T60" fmla="*/ 610 w 624"/>
                      <a:gd name="T61" fmla="*/ 20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4" h="467">
                        <a:moveTo>
                          <a:pt x="610" y="209"/>
                        </a:moveTo>
                        <a:cubicBezTo>
                          <a:pt x="558" y="187"/>
                          <a:pt x="558" y="187"/>
                          <a:pt x="558" y="187"/>
                        </a:cubicBezTo>
                        <a:cubicBezTo>
                          <a:pt x="558" y="187"/>
                          <a:pt x="558" y="187"/>
                          <a:pt x="557" y="187"/>
                        </a:cubicBezTo>
                        <a:cubicBezTo>
                          <a:pt x="557" y="153"/>
                          <a:pt x="557" y="153"/>
                          <a:pt x="557" y="153"/>
                        </a:cubicBezTo>
                        <a:cubicBezTo>
                          <a:pt x="557" y="100"/>
                          <a:pt x="547" y="62"/>
                          <a:pt x="530" y="36"/>
                        </a:cubicBezTo>
                        <a:cubicBezTo>
                          <a:pt x="530" y="36"/>
                          <a:pt x="530" y="36"/>
                          <a:pt x="530" y="36"/>
                        </a:cubicBezTo>
                        <a:cubicBezTo>
                          <a:pt x="515" y="13"/>
                          <a:pt x="489" y="0"/>
                          <a:pt x="462" y="0"/>
                        </a:cubicBezTo>
                        <a:cubicBezTo>
                          <a:pt x="162" y="0"/>
                          <a:pt x="162" y="0"/>
                          <a:pt x="162" y="0"/>
                        </a:cubicBezTo>
                        <a:cubicBezTo>
                          <a:pt x="135" y="0"/>
                          <a:pt x="109" y="13"/>
                          <a:pt x="94" y="36"/>
                        </a:cubicBezTo>
                        <a:cubicBezTo>
                          <a:pt x="94" y="36"/>
                          <a:pt x="94" y="36"/>
                          <a:pt x="94" y="36"/>
                        </a:cubicBezTo>
                        <a:cubicBezTo>
                          <a:pt x="77" y="62"/>
                          <a:pt x="67" y="100"/>
                          <a:pt x="67" y="153"/>
                        </a:cubicBezTo>
                        <a:cubicBezTo>
                          <a:pt x="67" y="187"/>
                          <a:pt x="67" y="187"/>
                          <a:pt x="67" y="187"/>
                        </a:cubicBezTo>
                        <a:cubicBezTo>
                          <a:pt x="66" y="187"/>
                          <a:pt x="66" y="187"/>
                          <a:pt x="66" y="187"/>
                        </a:cubicBezTo>
                        <a:cubicBezTo>
                          <a:pt x="64" y="188"/>
                          <a:pt x="64" y="188"/>
                          <a:pt x="64" y="188"/>
                        </a:cubicBezTo>
                        <a:cubicBezTo>
                          <a:pt x="14" y="209"/>
                          <a:pt x="14" y="209"/>
                          <a:pt x="14" y="209"/>
                        </a:cubicBezTo>
                        <a:cubicBezTo>
                          <a:pt x="4" y="213"/>
                          <a:pt x="0" y="225"/>
                          <a:pt x="4" y="235"/>
                        </a:cubicBezTo>
                        <a:cubicBezTo>
                          <a:pt x="8" y="244"/>
                          <a:pt x="20" y="249"/>
                          <a:pt x="29" y="245"/>
                        </a:cubicBezTo>
                        <a:cubicBezTo>
                          <a:pt x="64" y="230"/>
                          <a:pt x="64" y="230"/>
                          <a:pt x="64" y="230"/>
                        </a:cubicBezTo>
                        <a:cubicBezTo>
                          <a:pt x="67" y="229"/>
                          <a:pt x="67" y="229"/>
                          <a:pt x="67" y="229"/>
                        </a:cubicBezTo>
                        <a:cubicBezTo>
                          <a:pt x="67" y="286"/>
                          <a:pt x="67" y="286"/>
                          <a:pt x="67" y="286"/>
                        </a:cubicBezTo>
                        <a:cubicBezTo>
                          <a:pt x="67" y="329"/>
                          <a:pt x="67" y="329"/>
                          <a:pt x="67" y="329"/>
                        </a:cubicBezTo>
                        <a:cubicBezTo>
                          <a:pt x="67" y="458"/>
                          <a:pt x="67" y="458"/>
                          <a:pt x="67" y="458"/>
                        </a:cubicBezTo>
                        <a:cubicBezTo>
                          <a:pt x="67" y="463"/>
                          <a:pt x="71" y="467"/>
                          <a:pt x="76" y="467"/>
                        </a:cubicBezTo>
                        <a:cubicBezTo>
                          <a:pt x="548" y="467"/>
                          <a:pt x="548" y="467"/>
                          <a:pt x="548" y="467"/>
                        </a:cubicBezTo>
                        <a:cubicBezTo>
                          <a:pt x="553" y="467"/>
                          <a:pt x="557" y="463"/>
                          <a:pt x="557" y="458"/>
                        </a:cubicBezTo>
                        <a:cubicBezTo>
                          <a:pt x="557" y="326"/>
                          <a:pt x="557" y="326"/>
                          <a:pt x="557" y="326"/>
                        </a:cubicBezTo>
                        <a:cubicBezTo>
                          <a:pt x="557" y="284"/>
                          <a:pt x="557" y="284"/>
                          <a:pt x="557" y="284"/>
                        </a:cubicBezTo>
                        <a:cubicBezTo>
                          <a:pt x="557" y="229"/>
                          <a:pt x="557" y="229"/>
                          <a:pt x="557" y="229"/>
                        </a:cubicBezTo>
                        <a:cubicBezTo>
                          <a:pt x="595" y="245"/>
                          <a:pt x="595" y="245"/>
                          <a:pt x="595" y="245"/>
                        </a:cubicBezTo>
                        <a:cubicBezTo>
                          <a:pt x="604" y="249"/>
                          <a:pt x="616" y="244"/>
                          <a:pt x="620" y="235"/>
                        </a:cubicBezTo>
                        <a:cubicBezTo>
                          <a:pt x="624" y="225"/>
                          <a:pt x="620" y="213"/>
                          <a:pt x="610" y="209"/>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75" name="Freeform 7"/>
                  <p:cNvSpPr>
                    <a:spLocks/>
                  </p:cNvSpPr>
                  <p:nvPr/>
                </p:nvSpPr>
                <p:spPr bwMode="auto">
                  <a:xfrm rot="5400000">
                    <a:off x="-330953" y="5330996"/>
                    <a:ext cx="381213" cy="154831"/>
                  </a:xfrm>
                  <a:custGeom>
                    <a:avLst/>
                    <a:gdLst>
                      <a:gd name="T0" fmla="*/ 409 w 411"/>
                      <a:gd name="T1" fmla="*/ 70 h 167"/>
                      <a:gd name="T2" fmla="*/ 395 w 411"/>
                      <a:gd name="T3" fmla="*/ 164 h 167"/>
                      <a:gd name="T4" fmla="*/ 19 w 411"/>
                      <a:gd name="T5" fmla="*/ 165 h 167"/>
                      <a:gd name="T6" fmla="*/ 15 w 411"/>
                      <a:gd name="T7" fmla="*/ 167 h 167"/>
                      <a:gd name="T8" fmla="*/ 1 w 411"/>
                      <a:gd name="T9" fmla="*/ 70 h 167"/>
                      <a:gd name="T10" fmla="*/ 0 w 411"/>
                      <a:gd name="T11" fmla="*/ 67 h 167"/>
                      <a:gd name="T12" fmla="*/ 16 w 411"/>
                      <a:gd name="T13" fmla="*/ 45 h 167"/>
                      <a:gd name="T14" fmla="*/ 394 w 411"/>
                      <a:gd name="T15" fmla="*/ 45 h 167"/>
                      <a:gd name="T16" fmla="*/ 395 w 411"/>
                      <a:gd name="T17" fmla="*/ 45 h 167"/>
                      <a:gd name="T18" fmla="*/ 409 w 411"/>
                      <a:gd name="T19" fmla="*/ 7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 h="167">
                        <a:moveTo>
                          <a:pt x="409" y="70"/>
                        </a:moveTo>
                        <a:cubicBezTo>
                          <a:pt x="395" y="164"/>
                          <a:pt x="395" y="164"/>
                          <a:pt x="395" y="164"/>
                        </a:cubicBezTo>
                        <a:cubicBezTo>
                          <a:pt x="273" y="120"/>
                          <a:pt x="140" y="120"/>
                          <a:pt x="19" y="165"/>
                        </a:cubicBezTo>
                        <a:cubicBezTo>
                          <a:pt x="18" y="166"/>
                          <a:pt x="17" y="166"/>
                          <a:pt x="15" y="167"/>
                        </a:cubicBezTo>
                        <a:cubicBezTo>
                          <a:pt x="1" y="70"/>
                          <a:pt x="1" y="70"/>
                          <a:pt x="1" y="70"/>
                        </a:cubicBezTo>
                        <a:cubicBezTo>
                          <a:pt x="0" y="69"/>
                          <a:pt x="0" y="68"/>
                          <a:pt x="0" y="67"/>
                        </a:cubicBezTo>
                        <a:cubicBezTo>
                          <a:pt x="0" y="57"/>
                          <a:pt x="6" y="48"/>
                          <a:pt x="16" y="45"/>
                        </a:cubicBezTo>
                        <a:cubicBezTo>
                          <a:pt x="138" y="0"/>
                          <a:pt x="272" y="0"/>
                          <a:pt x="394" y="45"/>
                        </a:cubicBezTo>
                        <a:cubicBezTo>
                          <a:pt x="395" y="45"/>
                          <a:pt x="395" y="45"/>
                          <a:pt x="395"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76" name="Freeform 8"/>
                  <p:cNvSpPr>
                    <a:spLocks/>
                  </p:cNvSpPr>
                  <p:nvPr/>
                </p:nvSpPr>
                <p:spPr bwMode="auto">
                  <a:xfrm rot="5400000">
                    <a:off x="-23832" y="5549363"/>
                    <a:ext cx="56693" cy="42618"/>
                  </a:xfrm>
                  <a:custGeom>
                    <a:avLst/>
                    <a:gdLst>
                      <a:gd name="T0" fmla="*/ 20 w 61"/>
                      <a:gd name="T1" fmla="*/ 0 h 46"/>
                      <a:gd name="T2" fmla="*/ 61 w 61"/>
                      <a:gd name="T3" fmla="*/ 37 h 46"/>
                      <a:gd name="T4" fmla="*/ 61 w 61"/>
                      <a:gd name="T5" fmla="*/ 43 h 46"/>
                      <a:gd name="T6" fmla="*/ 57 w 61"/>
                      <a:gd name="T7" fmla="*/ 44 h 46"/>
                      <a:gd name="T8" fmla="*/ 14 w 61"/>
                      <a:gd name="T9" fmla="*/ 12 h 46"/>
                      <a:gd name="T10" fmla="*/ 5 w 61"/>
                      <a:gd name="T11" fmla="*/ 9 h 46"/>
                      <a:gd name="T12" fmla="*/ 6 w 61"/>
                      <a:gd name="T13" fmla="*/ 0 h 46"/>
                      <a:gd name="T14" fmla="*/ 20 w 61"/>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6">
                        <a:moveTo>
                          <a:pt x="20" y="0"/>
                        </a:moveTo>
                        <a:cubicBezTo>
                          <a:pt x="43" y="0"/>
                          <a:pt x="61" y="14"/>
                          <a:pt x="61" y="37"/>
                        </a:cubicBezTo>
                        <a:cubicBezTo>
                          <a:pt x="61" y="43"/>
                          <a:pt x="61" y="43"/>
                          <a:pt x="61" y="43"/>
                        </a:cubicBezTo>
                        <a:cubicBezTo>
                          <a:pt x="61" y="45"/>
                          <a:pt x="59" y="46"/>
                          <a:pt x="57" y="44"/>
                        </a:cubicBezTo>
                        <a:cubicBezTo>
                          <a:pt x="46" y="29"/>
                          <a:pt x="30" y="18"/>
                          <a:pt x="14" y="12"/>
                        </a:cubicBezTo>
                        <a:cubicBezTo>
                          <a:pt x="5" y="9"/>
                          <a:pt x="5" y="9"/>
                          <a:pt x="5" y="9"/>
                        </a:cubicBezTo>
                        <a:cubicBezTo>
                          <a:pt x="0" y="7"/>
                          <a:pt x="1" y="0"/>
                          <a:pt x="6" y="0"/>
                        </a:cubicBezTo>
                        <a:lnTo>
                          <a:pt x="20"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77" name="Freeform 9"/>
                  <p:cNvSpPr>
                    <a:spLocks/>
                  </p:cNvSpPr>
                  <p:nvPr/>
                </p:nvSpPr>
                <p:spPr bwMode="auto">
                  <a:xfrm rot="5400000">
                    <a:off x="-23832" y="5223670"/>
                    <a:ext cx="56693" cy="42618"/>
                  </a:xfrm>
                  <a:custGeom>
                    <a:avLst/>
                    <a:gdLst>
                      <a:gd name="T0" fmla="*/ 41 w 61"/>
                      <a:gd name="T1" fmla="*/ 0 h 46"/>
                      <a:gd name="T2" fmla="*/ 0 w 61"/>
                      <a:gd name="T3" fmla="*/ 37 h 46"/>
                      <a:gd name="T4" fmla="*/ 0 w 61"/>
                      <a:gd name="T5" fmla="*/ 43 h 46"/>
                      <a:gd name="T6" fmla="*/ 4 w 61"/>
                      <a:gd name="T7" fmla="*/ 44 h 46"/>
                      <a:gd name="T8" fmla="*/ 47 w 61"/>
                      <a:gd name="T9" fmla="*/ 12 h 46"/>
                      <a:gd name="T10" fmla="*/ 56 w 61"/>
                      <a:gd name="T11" fmla="*/ 9 h 46"/>
                      <a:gd name="T12" fmla="*/ 55 w 61"/>
                      <a:gd name="T13" fmla="*/ 0 h 46"/>
                      <a:gd name="T14" fmla="*/ 41 w 61"/>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6">
                        <a:moveTo>
                          <a:pt x="41" y="0"/>
                        </a:moveTo>
                        <a:cubicBezTo>
                          <a:pt x="18" y="0"/>
                          <a:pt x="0" y="14"/>
                          <a:pt x="0" y="37"/>
                        </a:cubicBezTo>
                        <a:cubicBezTo>
                          <a:pt x="0" y="43"/>
                          <a:pt x="0" y="43"/>
                          <a:pt x="0" y="43"/>
                        </a:cubicBezTo>
                        <a:cubicBezTo>
                          <a:pt x="0" y="45"/>
                          <a:pt x="2" y="46"/>
                          <a:pt x="4" y="44"/>
                        </a:cubicBezTo>
                        <a:cubicBezTo>
                          <a:pt x="15" y="29"/>
                          <a:pt x="31" y="18"/>
                          <a:pt x="47" y="12"/>
                        </a:cubicBezTo>
                        <a:cubicBezTo>
                          <a:pt x="56" y="9"/>
                          <a:pt x="56" y="9"/>
                          <a:pt x="56" y="9"/>
                        </a:cubicBezTo>
                        <a:cubicBezTo>
                          <a:pt x="61" y="7"/>
                          <a:pt x="60" y="0"/>
                          <a:pt x="55" y="0"/>
                        </a:cubicBezTo>
                        <a:lnTo>
                          <a:pt x="41"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78" name="Freeform 10"/>
                  <p:cNvSpPr>
                    <a:spLocks/>
                  </p:cNvSpPr>
                  <p:nvPr/>
                </p:nvSpPr>
                <p:spPr bwMode="auto">
                  <a:xfrm rot="5400000">
                    <a:off x="-978113" y="5099065"/>
                    <a:ext cx="525488" cy="617519"/>
                  </a:xfrm>
                  <a:custGeom>
                    <a:avLst/>
                    <a:gdLst>
                      <a:gd name="T0" fmla="*/ 566 w 566"/>
                      <a:gd name="T1" fmla="*/ 15 h 724"/>
                      <a:gd name="T2" fmla="*/ 566 w 566"/>
                      <a:gd name="T3" fmla="*/ 709 h 724"/>
                      <a:gd name="T4" fmla="*/ 551 w 566"/>
                      <a:gd name="T5" fmla="*/ 724 h 724"/>
                      <a:gd name="T6" fmla="*/ 15 w 566"/>
                      <a:gd name="T7" fmla="*/ 724 h 724"/>
                      <a:gd name="T8" fmla="*/ 0 w 566"/>
                      <a:gd name="T9" fmla="*/ 709 h 724"/>
                      <a:gd name="T10" fmla="*/ 0 w 566"/>
                      <a:gd name="T11" fmla="*/ 15 h 724"/>
                      <a:gd name="T12" fmla="*/ 15 w 566"/>
                      <a:gd name="T13" fmla="*/ 0 h 724"/>
                      <a:gd name="T14" fmla="*/ 551 w 566"/>
                      <a:gd name="T15" fmla="*/ 0 h 724"/>
                      <a:gd name="T16" fmla="*/ 566 w 566"/>
                      <a:gd name="T17" fmla="*/ 1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724">
                        <a:moveTo>
                          <a:pt x="566" y="15"/>
                        </a:moveTo>
                        <a:cubicBezTo>
                          <a:pt x="566" y="709"/>
                          <a:pt x="566" y="709"/>
                          <a:pt x="566" y="709"/>
                        </a:cubicBezTo>
                        <a:cubicBezTo>
                          <a:pt x="566" y="717"/>
                          <a:pt x="559" y="724"/>
                          <a:pt x="551" y="724"/>
                        </a:cubicBezTo>
                        <a:cubicBezTo>
                          <a:pt x="15" y="724"/>
                          <a:pt x="15" y="724"/>
                          <a:pt x="15" y="724"/>
                        </a:cubicBezTo>
                        <a:cubicBezTo>
                          <a:pt x="7" y="724"/>
                          <a:pt x="0" y="717"/>
                          <a:pt x="0" y="709"/>
                        </a:cubicBezTo>
                        <a:cubicBezTo>
                          <a:pt x="0" y="15"/>
                          <a:pt x="0" y="15"/>
                          <a:pt x="0" y="15"/>
                        </a:cubicBezTo>
                        <a:cubicBezTo>
                          <a:pt x="0" y="7"/>
                          <a:pt x="7" y="0"/>
                          <a:pt x="15" y="0"/>
                        </a:cubicBezTo>
                        <a:cubicBezTo>
                          <a:pt x="551" y="0"/>
                          <a:pt x="551" y="0"/>
                          <a:pt x="551" y="0"/>
                        </a:cubicBezTo>
                        <a:cubicBezTo>
                          <a:pt x="559" y="0"/>
                          <a:pt x="566" y="7"/>
                          <a:pt x="566" y="15"/>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sp>
              <p:nvSpPr>
                <p:cNvPr id="1272" name="Freeform 1781"/>
                <p:cNvSpPr>
                  <a:spLocks noChangeAspect="1"/>
                </p:cNvSpPr>
                <p:nvPr/>
              </p:nvSpPr>
              <p:spPr bwMode="auto">
                <a:xfrm flipH="1">
                  <a:off x="-887495" y="5248645"/>
                  <a:ext cx="323216" cy="318747"/>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nvGrpSpPr>
            <p:cNvPr id="1202" name="Group 784"/>
            <p:cNvGrpSpPr/>
            <p:nvPr/>
          </p:nvGrpSpPr>
          <p:grpSpPr>
            <a:xfrm rot="16200000">
              <a:off x="1301268" y="4498311"/>
              <a:ext cx="815138" cy="366148"/>
              <a:chOff x="8385434" y="-1365612"/>
              <a:chExt cx="1678968" cy="754167"/>
            </a:xfrm>
          </p:grpSpPr>
          <p:grpSp>
            <p:nvGrpSpPr>
              <p:cNvPr id="1242" name="Group 785"/>
              <p:cNvGrpSpPr/>
              <p:nvPr/>
            </p:nvGrpSpPr>
            <p:grpSpPr>
              <a:xfrm>
                <a:off x="8385434" y="-1365612"/>
                <a:ext cx="755282" cy="754167"/>
                <a:chOff x="10045143" y="-553215"/>
                <a:chExt cx="878064" cy="876767"/>
              </a:xfrm>
              <a:solidFill>
                <a:srgbClr val="A2DAD6">
                  <a:lumMod val="75000"/>
                  <a:alpha val="35000"/>
                </a:srgbClr>
              </a:solidFill>
            </p:grpSpPr>
            <p:sp>
              <p:nvSpPr>
                <p:cNvPr id="1266"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267"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268"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243"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244"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45"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46"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47"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48"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49"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0"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1"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2"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3"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4"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5"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6"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7"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8"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9"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0"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1"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2"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3"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4"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5"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203" name="Group 821"/>
            <p:cNvGrpSpPr/>
            <p:nvPr/>
          </p:nvGrpSpPr>
          <p:grpSpPr>
            <a:xfrm rot="16200000">
              <a:off x="2952351" y="4498312"/>
              <a:ext cx="815138" cy="366148"/>
              <a:chOff x="8385434" y="-1365612"/>
              <a:chExt cx="1678968" cy="754167"/>
            </a:xfrm>
          </p:grpSpPr>
          <p:grpSp>
            <p:nvGrpSpPr>
              <p:cNvPr id="1212" name="Group 822"/>
              <p:cNvGrpSpPr/>
              <p:nvPr/>
            </p:nvGrpSpPr>
            <p:grpSpPr>
              <a:xfrm>
                <a:off x="8385434" y="-1365612"/>
                <a:ext cx="755282" cy="754167"/>
                <a:chOff x="10045143" y="-553215"/>
                <a:chExt cx="878064" cy="876767"/>
              </a:xfrm>
              <a:solidFill>
                <a:srgbClr val="A2DAD6">
                  <a:lumMod val="75000"/>
                  <a:alpha val="35000"/>
                </a:srgbClr>
              </a:solidFill>
            </p:grpSpPr>
            <p:sp>
              <p:nvSpPr>
                <p:cNvPr id="1239"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240"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241"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213"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214"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18"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19"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0"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1"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2"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3"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4"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5"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6"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7"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8"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9"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0"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1"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2"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3"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4"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5"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6"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7"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8"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sp>
          <p:nvSpPr>
            <p:cNvPr id="1204" name="Pentagon 392"/>
            <p:cNvSpPr/>
            <p:nvPr/>
          </p:nvSpPr>
          <p:spPr>
            <a:xfrm>
              <a:off x="1496531" y="5201106"/>
              <a:ext cx="397681" cy="171762"/>
            </a:xfrm>
            <a:prstGeom prst="homePlate">
              <a:avLst>
                <a:gd name="adj" fmla="val 32389"/>
              </a:avLst>
            </a:pr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nvGrpSpPr>
            <p:cNvPr id="1205" name="Group 542"/>
            <p:cNvGrpSpPr>
              <a:grpSpLocks noChangeAspect="1"/>
            </p:cNvGrpSpPr>
            <p:nvPr/>
          </p:nvGrpSpPr>
          <p:grpSpPr bwMode="auto">
            <a:xfrm>
              <a:off x="1345572" y="5159373"/>
              <a:ext cx="292551" cy="255592"/>
              <a:chOff x="3296" y="1132"/>
              <a:chExt cx="1860" cy="1625"/>
            </a:xfrm>
          </p:grpSpPr>
          <p:sp>
            <p:nvSpPr>
              <p:cNvPr id="1210"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211"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sp>
          <p:nvSpPr>
            <p:cNvPr id="1206" name="Pentagon 392"/>
            <p:cNvSpPr/>
            <p:nvPr/>
          </p:nvSpPr>
          <p:spPr>
            <a:xfrm rot="5400000">
              <a:off x="3560871" y="4937338"/>
              <a:ext cx="397681" cy="171762"/>
            </a:xfrm>
            <a:prstGeom prst="homePlate">
              <a:avLst>
                <a:gd name="adj" fmla="val 32389"/>
              </a:avLst>
            </a:pr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nvGrpSpPr>
            <p:cNvPr id="1207" name="Group 546"/>
            <p:cNvGrpSpPr>
              <a:grpSpLocks noChangeAspect="1"/>
            </p:cNvGrpSpPr>
            <p:nvPr/>
          </p:nvGrpSpPr>
          <p:grpSpPr bwMode="auto">
            <a:xfrm>
              <a:off x="3630999" y="4466919"/>
              <a:ext cx="292551" cy="255592"/>
              <a:chOff x="3296" y="1132"/>
              <a:chExt cx="1860" cy="1625"/>
            </a:xfrm>
          </p:grpSpPr>
          <p:sp>
            <p:nvSpPr>
              <p:cNvPr id="1208"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209"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grpSp>
        <p:nvGrpSpPr>
          <p:cNvPr id="1376" name="Group 3">
            <a:extLst>
              <a:ext uri="{FF2B5EF4-FFF2-40B4-BE49-F238E27FC236}">
                <a16:creationId xmlns:a16="http://schemas.microsoft.com/office/drawing/2014/main" id="{F2ED9630-DAE0-4DE8-BA85-E01A29EC5243}"/>
              </a:ext>
            </a:extLst>
          </p:cNvPr>
          <p:cNvGrpSpPr/>
          <p:nvPr/>
        </p:nvGrpSpPr>
        <p:grpSpPr>
          <a:xfrm>
            <a:off x="4900525" y="1832320"/>
            <a:ext cx="2390951" cy="1243641"/>
            <a:chOff x="4900525" y="1832320"/>
            <a:chExt cx="2390951" cy="1243641"/>
          </a:xfrm>
        </p:grpSpPr>
        <p:grpSp>
          <p:nvGrpSpPr>
            <p:cNvPr id="1377" name="Group 1107"/>
            <p:cNvGrpSpPr/>
            <p:nvPr/>
          </p:nvGrpSpPr>
          <p:grpSpPr>
            <a:xfrm rot="10800000">
              <a:off x="4900525" y="2809485"/>
              <a:ext cx="557989" cy="250640"/>
              <a:chOff x="8385434" y="-1365612"/>
              <a:chExt cx="1678968" cy="754167"/>
            </a:xfrm>
          </p:grpSpPr>
          <p:grpSp>
            <p:nvGrpSpPr>
              <p:cNvPr id="1407" name="Group 1108"/>
              <p:cNvGrpSpPr/>
              <p:nvPr/>
            </p:nvGrpSpPr>
            <p:grpSpPr>
              <a:xfrm>
                <a:off x="8385434" y="-1365612"/>
                <a:ext cx="755282" cy="754167"/>
                <a:chOff x="10045143" y="-553215"/>
                <a:chExt cx="878064" cy="876767"/>
              </a:xfrm>
              <a:solidFill>
                <a:srgbClr val="A2DAD6">
                  <a:lumMod val="75000"/>
                  <a:alpha val="35000"/>
                </a:srgbClr>
              </a:solidFill>
            </p:grpSpPr>
            <p:sp>
              <p:nvSpPr>
                <p:cNvPr id="1431"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32"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33"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408"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409"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0"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1"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2"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3"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4"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5"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6"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7"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8"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9"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0"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1"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2"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3"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4"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5"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6"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7"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8"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9"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30"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378" name="Group 1182"/>
            <p:cNvGrpSpPr/>
            <p:nvPr/>
          </p:nvGrpSpPr>
          <p:grpSpPr>
            <a:xfrm>
              <a:off x="5357834" y="2297860"/>
              <a:ext cx="1394569" cy="778101"/>
              <a:chOff x="4427845" y="7888716"/>
              <a:chExt cx="3314700" cy="1849438"/>
            </a:xfrm>
          </p:grpSpPr>
          <p:sp>
            <p:nvSpPr>
              <p:cNvPr id="1404" name="Freeform 11"/>
              <p:cNvSpPr>
                <a:spLocks/>
              </p:cNvSpPr>
              <p:nvPr/>
            </p:nvSpPr>
            <p:spPr bwMode="auto">
              <a:xfrm>
                <a:off x="4427845" y="7888716"/>
                <a:ext cx="3314700" cy="1849438"/>
              </a:xfrm>
              <a:custGeom>
                <a:avLst/>
                <a:gdLst>
                  <a:gd name="T0" fmla="*/ 0 w 881"/>
                  <a:gd name="T1" fmla="*/ 490 h 490"/>
                  <a:gd name="T2" fmla="*/ 391 w 881"/>
                  <a:gd name="T3" fmla="*/ 490 h 490"/>
                  <a:gd name="T4" fmla="*/ 738 w 881"/>
                  <a:gd name="T5" fmla="*/ 346 h 490"/>
                  <a:gd name="T6" fmla="*/ 881 w 881"/>
                  <a:gd name="T7" fmla="*/ 0 h 490"/>
                </a:gdLst>
                <a:ahLst/>
                <a:cxnLst>
                  <a:cxn ang="0">
                    <a:pos x="T0" y="T1"/>
                  </a:cxn>
                  <a:cxn ang="0">
                    <a:pos x="T2" y="T3"/>
                  </a:cxn>
                  <a:cxn ang="0">
                    <a:pos x="T4" y="T5"/>
                  </a:cxn>
                  <a:cxn ang="0">
                    <a:pos x="T6" y="T7"/>
                  </a:cxn>
                </a:cxnLst>
                <a:rect l="0" t="0" r="r" b="b"/>
                <a:pathLst>
                  <a:path w="881" h="490">
                    <a:moveTo>
                      <a:pt x="0" y="490"/>
                    </a:moveTo>
                    <a:cubicBezTo>
                      <a:pt x="391" y="490"/>
                      <a:pt x="391" y="490"/>
                      <a:pt x="391" y="490"/>
                    </a:cubicBezTo>
                    <a:cubicBezTo>
                      <a:pt x="527" y="490"/>
                      <a:pt x="649" y="435"/>
                      <a:pt x="738" y="346"/>
                    </a:cubicBezTo>
                    <a:cubicBezTo>
                      <a:pt x="827" y="257"/>
                      <a:pt x="881" y="135"/>
                      <a:pt x="881" y="0"/>
                    </a:cubicBezTo>
                  </a:path>
                </a:pathLst>
              </a:custGeom>
              <a:noFill/>
              <a:ln w="19050" cap="rnd" cmpd="sng" algn="ctr">
                <a:solidFill>
                  <a:sysClr val="window" lastClr="FFFFFF">
                    <a:lumMod val="75000"/>
                  </a:sysClr>
                </a:solidFill>
                <a:prstDash val="solid"/>
                <a:rou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05" name="Freeform 12"/>
              <p:cNvSpPr>
                <a:spLocks/>
              </p:cNvSpPr>
              <p:nvPr/>
            </p:nvSpPr>
            <p:spPr bwMode="auto">
              <a:xfrm>
                <a:off x="4427845" y="7888716"/>
                <a:ext cx="2554288" cy="1155700"/>
              </a:xfrm>
              <a:custGeom>
                <a:avLst/>
                <a:gdLst>
                  <a:gd name="T0" fmla="*/ 0 w 679"/>
                  <a:gd name="T1" fmla="*/ 306 h 306"/>
                  <a:gd name="T2" fmla="*/ 373 w 679"/>
                  <a:gd name="T3" fmla="*/ 306 h 306"/>
                  <a:gd name="T4" fmla="*/ 589 w 679"/>
                  <a:gd name="T5" fmla="*/ 216 h 306"/>
                  <a:gd name="T6" fmla="*/ 679 w 679"/>
                  <a:gd name="T7" fmla="*/ 0 h 306"/>
                </a:gdLst>
                <a:ahLst/>
                <a:cxnLst>
                  <a:cxn ang="0">
                    <a:pos x="T0" y="T1"/>
                  </a:cxn>
                  <a:cxn ang="0">
                    <a:pos x="T2" y="T3"/>
                  </a:cxn>
                  <a:cxn ang="0">
                    <a:pos x="T4" y="T5"/>
                  </a:cxn>
                  <a:cxn ang="0">
                    <a:pos x="T6" y="T7"/>
                  </a:cxn>
                </a:cxnLst>
                <a:rect l="0" t="0" r="r" b="b"/>
                <a:pathLst>
                  <a:path w="679" h="306">
                    <a:moveTo>
                      <a:pt x="0" y="306"/>
                    </a:moveTo>
                    <a:cubicBezTo>
                      <a:pt x="373" y="306"/>
                      <a:pt x="373" y="306"/>
                      <a:pt x="373" y="306"/>
                    </a:cubicBezTo>
                    <a:cubicBezTo>
                      <a:pt x="457" y="306"/>
                      <a:pt x="534" y="271"/>
                      <a:pt x="589" y="216"/>
                    </a:cubicBezTo>
                    <a:cubicBezTo>
                      <a:pt x="644" y="161"/>
                      <a:pt x="679" y="84"/>
                      <a:pt x="679" y="0"/>
                    </a:cubicBezTo>
                  </a:path>
                </a:pathLst>
              </a:custGeom>
              <a:noFill/>
              <a:ln w="19050" cap="rnd" cmpd="sng" algn="ctr">
                <a:solidFill>
                  <a:sysClr val="window" lastClr="FFFFFF">
                    <a:lumMod val="75000"/>
                  </a:sysClr>
                </a:solidFill>
                <a:prstDash val="dash"/>
                <a:round/>
                <a:headEnd w="lg" len="lg"/>
                <a:tailEnd type="none"/>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06" name="Freeform 13"/>
              <p:cNvSpPr>
                <a:spLocks/>
              </p:cNvSpPr>
              <p:nvPr/>
            </p:nvSpPr>
            <p:spPr bwMode="auto">
              <a:xfrm>
                <a:off x="4427845" y="7888716"/>
                <a:ext cx="1790700" cy="460375"/>
              </a:xfrm>
              <a:custGeom>
                <a:avLst/>
                <a:gdLst>
                  <a:gd name="T0" fmla="*/ 0 w 476"/>
                  <a:gd name="T1" fmla="*/ 122 h 122"/>
                  <a:gd name="T2" fmla="*/ 354 w 476"/>
                  <a:gd name="T3" fmla="*/ 122 h 122"/>
                  <a:gd name="T4" fmla="*/ 440 w 476"/>
                  <a:gd name="T5" fmla="*/ 86 h 122"/>
                  <a:gd name="T6" fmla="*/ 476 w 476"/>
                  <a:gd name="T7" fmla="*/ 0 h 122"/>
                </a:gdLst>
                <a:ahLst/>
                <a:cxnLst>
                  <a:cxn ang="0">
                    <a:pos x="T0" y="T1"/>
                  </a:cxn>
                  <a:cxn ang="0">
                    <a:pos x="T2" y="T3"/>
                  </a:cxn>
                  <a:cxn ang="0">
                    <a:pos x="T4" y="T5"/>
                  </a:cxn>
                  <a:cxn ang="0">
                    <a:pos x="T6" y="T7"/>
                  </a:cxn>
                </a:cxnLst>
                <a:rect l="0" t="0" r="r" b="b"/>
                <a:pathLst>
                  <a:path w="476" h="122">
                    <a:moveTo>
                      <a:pt x="0" y="122"/>
                    </a:moveTo>
                    <a:cubicBezTo>
                      <a:pt x="354" y="122"/>
                      <a:pt x="354" y="122"/>
                      <a:pt x="354" y="122"/>
                    </a:cubicBezTo>
                    <a:cubicBezTo>
                      <a:pt x="388" y="122"/>
                      <a:pt x="418" y="108"/>
                      <a:pt x="440" y="86"/>
                    </a:cubicBezTo>
                    <a:cubicBezTo>
                      <a:pt x="462" y="64"/>
                      <a:pt x="476" y="33"/>
                      <a:pt x="476" y="0"/>
                    </a:cubicBezTo>
                  </a:path>
                </a:pathLst>
              </a:custGeom>
              <a:noFill/>
              <a:ln w="19050" cap="rnd" cmpd="sng" algn="ctr">
                <a:solidFill>
                  <a:sysClr val="window" lastClr="FFFFFF">
                    <a:lumMod val="75000"/>
                  </a:sysClr>
                </a:solidFill>
                <a:prstDash val="solid"/>
                <a:rou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nvGrpSpPr>
            <p:cNvPr id="1379" name="Group 1184"/>
            <p:cNvGrpSpPr>
              <a:grpSpLocks noChangeAspect="1"/>
            </p:cNvGrpSpPr>
            <p:nvPr/>
          </p:nvGrpSpPr>
          <p:grpSpPr bwMode="auto">
            <a:xfrm>
              <a:off x="5357559" y="2844686"/>
              <a:ext cx="206303" cy="180239"/>
              <a:chOff x="3296" y="1132"/>
              <a:chExt cx="1860" cy="1625"/>
            </a:xfrm>
          </p:grpSpPr>
          <p:sp>
            <p:nvSpPr>
              <p:cNvPr id="1402"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03"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sp>
          <p:nvSpPr>
            <p:cNvPr id="1380" name="TextBox 300"/>
            <p:cNvSpPr txBox="1"/>
            <p:nvPr/>
          </p:nvSpPr>
          <p:spPr>
            <a:xfrm>
              <a:off x="6759532" y="2197524"/>
              <a:ext cx="53194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Microsoft Sans Serif"/>
                  <a:ea typeface=""/>
                  <a:cs typeface=""/>
                  <a:sym typeface="Microsoft Sans Serif"/>
                </a:rPr>
                <a:t>0mph</a:t>
              </a:r>
            </a:p>
          </p:txBody>
        </p:sp>
        <p:sp>
          <p:nvSpPr>
            <p:cNvPr id="1381" name="Pentagon 392"/>
            <p:cNvSpPr/>
            <p:nvPr/>
          </p:nvSpPr>
          <p:spPr>
            <a:xfrm>
              <a:off x="5556250" y="2874009"/>
              <a:ext cx="397681" cy="171762"/>
            </a:xfrm>
            <a:prstGeom prst="homePlate">
              <a:avLst>
                <a:gd name="adj" fmla="val 32389"/>
              </a:avLst>
            </a:pr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nvGrpSpPr>
            <p:cNvPr id="1382" name="Group 550"/>
            <p:cNvGrpSpPr/>
            <p:nvPr/>
          </p:nvGrpSpPr>
          <p:grpSpPr>
            <a:xfrm>
              <a:off x="6484175" y="1832320"/>
              <a:ext cx="512064" cy="512064"/>
              <a:chOff x="3997214" y="1597795"/>
              <a:chExt cx="694207" cy="700073"/>
            </a:xfrm>
          </p:grpSpPr>
          <p:grpSp>
            <p:nvGrpSpPr>
              <p:cNvPr id="1383" name="Group 551"/>
              <p:cNvGrpSpPr/>
              <p:nvPr/>
            </p:nvGrpSpPr>
            <p:grpSpPr>
              <a:xfrm rot="8100000">
                <a:off x="4350285" y="1597795"/>
                <a:ext cx="341136" cy="340632"/>
                <a:chOff x="10040223" y="-548295"/>
                <a:chExt cx="878064" cy="876767"/>
              </a:xfrm>
              <a:solidFill>
                <a:srgbClr val="A2DAD6">
                  <a:lumMod val="75000"/>
                  <a:alpha val="35000"/>
                </a:srgbClr>
              </a:solidFill>
            </p:grpSpPr>
            <p:sp>
              <p:nvSpPr>
                <p:cNvPr id="1399" name="Oval 6"/>
                <p:cNvSpPr>
                  <a:spLocks noChangeArrowheads="1"/>
                </p:cNvSpPr>
                <p:nvPr/>
              </p:nvSpPr>
              <p:spPr bwMode="auto">
                <a:xfrm rot="2115911">
                  <a:off x="10040223" y="-54829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00"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01"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384" name="Group 552"/>
              <p:cNvGrpSpPr/>
              <p:nvPr/>
            </p:nvGrpSpPr>
            <p:grpSpPr>
              <a:xfrm>
                <a:off x="3997214" y="1678910"/>
                <a:ext cx="494403" cy="618958"/>
                <a:chOff x="7165983" y="1816124"/>
                <a:chExt cx="363786" cy="455435"/>
              </a:xfrm>
              <a:solidFill>
                <a:sysClr val="window" lastClr="FFFFFF">
                  <a:lumMod val="75000"/>
                </a:sysClr>
              </a:solidFill>
            </p:grpSpPr>
            <p:sp>
              <p:nvSpPr>
                <p:cNvPr id="1385" name="Freeform: Shape 553"/>
                <p:cNvSpPr/>
                <p:nvPr/>
              </p:nvSpPr>
              <p:spPr>
                <a:xfrm rot="18875968">
                  <a:off x="7159210" y="1930460"/>
                  <a:ext cx="455435" cy="226764"/>
                </a:xfrm>
                <a:custGeom>
                  <a:avLst/>
                  <a:gdLst>
                    <a:gd name="connsiteX0" fmla="*/ 446500 w 455435"/>
                    <a:gd name="connsiteY0" fmla="*/ 48898 h 226764"/>
                    <a:gd name="connsiteX1" fmla="*/ 449766 w 455435"/>
                    <a:gd name="connsiteY1" fmla="*/ 59812 h 226764"/>
                    <a:gd name="connsiteX2" fmla="*/ 448152 w 455435"/>
                    <a:gd name="connsiteY2" fmla="*/ 75844 h 226764"/>
                    <a:gd name="connsiteX3" fmla="*/ 452830 w 455435"/>
                    <a:gd name="connsiteY3" fmla="*/ 95090 h 226764"/>
                    <a:gd name="connsiteX4" fmla="*/ 454973 w 455435"/>
                    <a:gd name="connsiteY4" fmla="*/ 125811 h 226764"/>
                    <a:gd name="connsiteX5" fmla="*/ 451957 w 455435"/>
                    <a:gd name="connsiteY5" fmla="*/ 136619 h 226764"/>
                    <a:gd name="connsiteX6" fmla="*/ 410221 w 455435"/>
                    <a:gd name="connsiteY6" fmla="*/ 148206 h 226764"/>
                    <a:gd name="connsiteX7" fmla="*/ 415039 w 455435"/>
                    <a:gd name="connsiteY7" fmla="*/ 165562 h 226764"/>
                    <a:gd name="connsiteX8" fmla="*/ 382586 w 455435"/>
                    <a:gd name="connsiteY8" fmla="*/ 165563 h 226764"/>
                    <a:gd name="connsiteX9" fmla="*/ 382586 w 455435"/>
                    <a:gd name="connsiteY9" fmla="*/ 193527 h 226764"/>
                    <a:gd name="connsiteX10" fmla="*/ 373550 w 455435"/>
                    <a:gd name="connsiteY10" fmla="*/ 196036 h 226764"/>
                    <a:gd name="connsiteX11" fmla="*/ 376830 w 455435"/>
                    <a:gd name="connsiteY11" fmla="*/ 207852 h 226764"/>
                    <a:gd name="connsiteX12" fmla="*/ 373814 w 455435"/>
                    <a:gd name="connsiteY12" fmla="*/ 207864 h 226764"/>
                    <a:gd name="connsiteX13" fmla="*/ 331594 w 455435"/>
                    <a:gd name="connsiteY13" fmla="*/ 203609 h 226764"/>
                    <a:gd name="connsiteX14" fmla="*/ 331082 w 455435"/>
                    <a:gd name="connsiteY14" fmla="*/ 205029 h 226764"/>
                    <a:gd name="connsiteX15" fmla="*/ 321166 w 455435"/>
                    <a:gd name="connsiteY15" fmla="*/ 223171 h 226764"/>
                    <a:gd name="connsiteX16" fmla="*/ 311700 w 455435"/>
                    <a:gd name="connsiteY16" fmla="*/ 225900 h 226764"/>
                    <a:gd name="connsiteX17" fmla="*/ 308613 w 455435"/>
                    <a:gd name="connsiteY17" fmla="*/ 216386 h 226764"/>
                    <a:gd name="connsiteX18" fmla="*/ 316670 w 455435"/>
                    <a:gd name="connsiteY18" fmla="*/ 202104 h 226764"/>
                    <a:gd name="connsiteX19" fmla="*/ 92101 w 455435"/>
                    <a:gd name="connsiteY19" fmla="*/ 179475 h 226764"/>
                    <a:gd name="connsiteX20" fmla="*/ 45993 w 455435"/>
                    <a:gd name="connsiteY20" fmla="*/ 166363 h 226764"/>
                    <a:gd name="connsiteX21" fmla="*/ 43230 w 455435"/>
                    <a:gd name="connsiteY21" fmla="*/ 164610 h 226764"/>
                    <a:gd name="connsiteX22" fmla="*/ 22482 w 455435"/>
                    <a:gd name="connsiteY22" fmla="*/ 162519 h 226764"/>
                    <a:gd name="connsiteX23" fmla="*/ 9065 w 455435"/>
                    <a:gd name="connsiteY23" fmla="*/ 146076 h 226764"/>
                    <a:gd name="connsiteX24" fmla="*/ 9543 w 455435"/>
                    <a:gd name="connsiteY24" fmla="*/ 141339 h 226764"/>
                    <a:gd name="connsiteX25" fmla="*/ 356 w 455435"/>
                    <a:gd name="connsiteY25" fmla="*/ 115752 h 226764"/>
                    <a:gd name="connsiteX26" fmla="*/ 1116 w 455435"/>
                    <a:gd name="connsiteY26" fmla="*/ 79016 h 226764"/>
                    <a:gd name="connsiteX27" fmla="*/ 7664 w 455435"/>
                    <a:gd name="connsiteY27" fmla="*/ 43235 h 226764"/>
                    <a:gd name="connsiteX28" fmla="*/ 21806 w 455435"/>
                    <a:gd name="connsiteY28" fmla="*/ 19630 h 226764"/>
                    <a:gd name="connsiteX29" fmla="*/ 22101 w 455435"/>
                    <a:gd name="connsiteY29" fmla="*/ 16715 h 226764"/>
                    <a:gd name="connsiteX30" fmla="*/ 38529 w 455435"/>
                    <a:gd name="connsiteY30" fmla="*/ 3277 h 226764"/>
                    <a:gd name="connsiteX31" fmla="*/ 57457 w 455435"/>
                    <a:gd name="connsiteY31" fmla="*/ 5185 h 226764"/>
                    <a:gd name="connsiteX32" fmla="*/ 67614 w 455435"/>
                    <a:gd name="connsiteY32" fmla="*/ 2895 h 226764"/>
                    <a:gd name="connsiteX33" fmla="*/ 110094 w 455435"/>
                    <a:gd name="connsiteY33" fmla="*/ 919 h 226764"/>
                    <a:gd name="connsiteX34" fmla="*/ 333572 w 455435"/>
                    <a:gd name="connsiteY34" fmla="*/ 23439 h 226764"/>
                    <a:gd name="connsiteX35" fmla="*/ 329398 w 455435"/>
                    <a:gd name="connsiteY35" fmla="*/ 10135 h 226764"/>
                    <a:gd name="connsiteX36" fmla="*/ 334319 w 455435"/>
                    <a:gd name="connsiteY36" fmla="*/ 1429 h 226764"/>
                    <a:gd name="connsiteX37" fmla="*/ 343052 w 455435"/>
                    <a:gd name="connsiteY37" fmla="*/ 5990 h 226764"/>
                    <a:gd name="connsiteX38" fmla="*/ 348859 w 455435"/>
                    <a:gd name="connsiteY38" fmla="*/ 24980 h 226764"/>
                    <a:gd name="connsiteX39" fmla="*/ 391808 w 455435"/>
                    <a:gd name="connsiteY39" fmla="*/ 29308 h 226764"/>
                    <a:gd name="connsiteX40" fmla="*/ 433073 w 455435"/>
                    <a:gd name="connsiteY40" fmla="*/ 43036 h 226764"/>
                    <a:gd name="connsiteX41" fmla="*/ 436350 w 455435"/>
                    <a:gd name="connsiteY41" fmla="*/ 43366 h 226764"/>
                    <a:gd name="connsiteX42" fmla="*/ 446500 w 455435"/>
                    <a:gd name="connsiteY42" fmla="*/ 48898 h 22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435" h="226764">
                      <a:moveTo>
                        <a:pt x="446500" y="48898"/>
                      </a:moveTo>
                      <a:cubicBezTo>
                        <a:pt x="448909" y="51902"/>
                        <a:pt x="450170" y="55801"/>
                        <a:pt x="449766" y="59812"/>
                      </a:cubicBezTo>
                      <a:cubicBezTo>
                        <a:pt x="449766" y="59812"/>
                        <a:pt x="449766" y="59812"/>
                        <a:pt x="448152" y="75844"/>
                      </a:cubicBezTo>
                      <a:cubicBezTo>
                        <a:pt x="448152" y="75844"/>
                        <a:pt x="448152" y="75844"/>
                        <a:pt x="452830" y="95090"/>
                      </a:cubicBezTo>
                      <a:cubicBezTo>
                        <a:pt x="455314" y="105094"/>
                        <a:pt x="456006" y="115563"/>
                        <a:pt x="454973" y="125811"/>
                      </a:cubicBezTo>
                      <a:lnTo>
                        <a:pt x="451957" y="136619"/>
                      </a:lnTo>
                      <a:lnTo>
                        <a:pt x="410221" y="148206"/>
                      </a:lnTo>
                      <a:lnTo>
                        <a:pt x="415039" y="165562"/>
                      </a:lnTo>
                      <a:lnTo>
                        <a:pt x="382586" y="165563"/>
                      </a:lnTo>
                      <a:lnTo>
                        <a:pt x="382586" y="193527"/>
                      </a:lnTo>
                      <a:lnTo>
                        <a:pt x="373550" y="196036"/>
                      </a:lnTo>
                      <a:lnTo>
                        <a:pt x="376830" y="207852"/>
                      </a:lnTo>
                      <a:lnTo>
                        <a:pt x="373814" y="207864"/>
                      </a:lnTo>
                      <a:cubicBezTo>
                        <a:pt x="373814" y="207864"/>
                        <a:pt x="373814" y="207864"/>
                        <a:pt x="331594" y="203609"/>
                      </a:cubicBezTo>
                      <a:cubicBezTo>
                        <a:pt x="331557" y="203974"/>
                        <a:pt x="331484" y="204700"/>
                        <a:pt x="331082" y="205029"/>
                      </a:cubicBezTo>
                      <a:cubicBezTo>
                        <a:pt x="331082" y="205029"/>
                        <a:pt x="331082" y="205029"/>
                        <a:pt x="321166" y="223171"/>
                      </a:cubicBezTo>
                      <a:cubicBezTo>
                        <a:pt x="319343" y="226669"/>
                        <a:pt x="314827" y="227687"/>
                        <a:pt x="311700" y="225900"/>
                      </a:cubicBezTo>
                      <a:cubicBezTo>
                        <a:pt x="308207" y="224074"/>
                        <a:pt x="306829" y="219518"/>
                        <a:pt x="308613" y="216386"/>
                      </a:cubicBezTo>
                      <a:cubicBezTo>
                        <a:pt x="308613" y="216386"/>
                        <a:pt x="308613" y="216386"/>
                        <a:pt x="316670" y="202104"/>
                      </a:cubicBezTo>
                      <a:cubicBezTo>
                        <a:pt x="316670" y="202104"/>
                        <a:pt x="316670" y="202104"/>
                        <a:pt x="92101" y="179475"/>
                      </a:cubicBezTo>
                      <a:cubicBezTo>
                        <a:pt x="72083" y="177458"/>
                        <a:pt x="57090" y="173001"/>
                        <a:pt x="45993" y="166363"/>
                      </a:cubicBezTo>
                      <a:cubicBezTo>
                        <a:pt x="45302" y="165924"/>
                        <a:pt x="44284" y="165085"/>
                        <a:pt x="43230" y="164610"/>
                      </a:cubicBezTo>
                      <a:cubicBezTo>
                        <a:pt x="43230" y="164610"/>
                        <a:pt x="43230" y="164610"/>
                        <a:pt x="22482" y="162519"/>
                      </a:cubicBezTo>
                      <a:cubicBezTo>
                        <a:pt x="14111" y="161677"/>
                        <a:pt x="8221" y="154457"/>
                        <a:pt x="9065" y="146076"/>
                      </a:cubicBezTo>
                      <a:cubicBezTo>
                        <a:pt x="9065" y="146076"/>
                        <a:pt x="9065" y="146076"/>
                        <a:pt x="9543" y="141339"/>
                      </a:cubicBezTo>
                      <a:cubicBezTo>
                        <a:pt x="4016" y="134155"/>
                        <a:pt x="857" y="125372"/>
                        <a:pt x="356" y="115752"/>
                      </a:cubicBezTo>
                      <a:cubicBezTo>
                        <a:pt x="-253" y="103542"/>
                        <a:pt x="-132" y="91407"/>
                        <a:pt x="1116" y="79016"/>
                      </a:cubicBezTo>
                      <a:cubicBezTo>
                        <a:pt x="2328" y="66991"/>
                        <a:pt x="4631" y="55078"/>
                        <a:pt x="7664" y="43235"/>
                      </a:cubicBezTo>
                      <a:cubicBezTo>
                        <a:pt x="10074" y="33908"/>
                        <a:pt x="14923" y="25929"/>
                        <a:pt x="21806" y="19630"/>
                      </a:cubicBezTo>
                      <a:cubicBezTo>
                        <a:pt x="21806" y="19630"/>
                        <a:pt x="21806" y="19630"/>
                        <a:pt x="22101" y="16715"/>
                      </a:cubicBezTo>
                      <a:cubicBezTo>
                        <a:pt x="22910" y="8697"/>
                        <a:pt x="30158" y="2435"/>
                        <a:pt x="38529" y="3277"/>
                      </a:cubicBezTo>
                      <a:cubicBezTo>
                        <a:pt x="38529" y="3277"/>
                        <a:pt x="38529" y="3277"/>
                        <a:pt x="57457" y="5185"/>
                      </a:cubicBezTo>
                      <a:cubicBezTo>
                        <a:pt x="60842" y="4422"/>
                        <a:pt x="64227" y="3658"/>
                        <a:pt x="67614" y="2895"/>
                      </a:cubicBezTo>
                      <a:cubicBezTo>
                        <a:pt x="78937" y="-12"/>
                        <a:pt x="92624" y="-843"/>
                        <a:pt x="110094" y="919"/>
                      </a:cubicBezTo>
                      <a:cubicBezTo>
                        <a:pt x="110094" y="919"/>
                        <a:pt x="110094" y="919"/>
                        <a:pt x="333572" y="23439"/>
                      </a:cubicBezTo>
                      <a:cubicBezTo>
                        <a:pt x="333572" y="23439"/>
                        <a:pt x="333572" y="23439"/>
                        <a:pt x="329398" y="10135"/>
                      </a:cubicBezTo>
                      <a:cubicBezTo>
                        <a:pt x="328272" y="6708"/>
                        <a:pt x="330533" y="2518"/>
                        <a:pt x="334319" y="1429"/>
                      </a:cubicBezTo>
                      <a:cubicBezTo>
                        <a:pt x="337742" y="302"/>
                        <a:pt x="341963" y="2200"/>
                        <a:pt x="343052" y="5990"/>
                      </a:cubicBezTo>
                      <a:cubicBezTo>
                        <a:pt x="343052" y="5990"/>
                        <a:pt x="343052" y="5990"/>
                        <a:pt x="348859" y="24980"/>
                      </a:cubicBezTo>
                      <a:cubicBezTo>
                        <a:pt x="348859" y="24980"/>
                        <a:pt x="348859" y="24980"/>
                        <a:pt x="391808" y="29308"/>
                      </a:cubicBezTo>
                      <a:cubicBezTo>
                        <a:pt x="410734" y="31214"/>
                        <a:pt x="424598" y="35926"/>
                        <a:pt x="433073" y="43036"/>
                      </a:cubicBezTo>
                      <a:cubicBezTo>
                        <a:pt x="433073" y="43036"/>
                        <a:pt x="433073" y="43036"/>
                        <a:pt x="436350" y="43366"/>
                      </a:cubicBezTo>
                      <a:cubicBezTo>
                        <a:pt x="440535" y="43789"/>
                        <a:pt x="444092" y="45895"/>
                        <a:pt x="446500" y="48898"/>
                      </a:cubicBezTo>
                      <a:close/>
                    </a:path>
                  </a:pathLst>
                </a:custGeom>
                <a:solidFill>
                  <a:sysClr val="windowText" lastClr="000000">
                    <a:lumMod val="50000"/>
                    <a:lumOff val="50000"/>
                  </a:sys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386" name="Freeform 47"/>
                <p:cNvSpPr>
                  <a:spLocks/>
                </p:cNvSpPr>
                <p:nvPr/>
              </p:nvSpPr>
              <p:spPr bwMode="auto">
                <a:xfrm rot="3021233">
                  <a:off x="7312460" y="1874100"/>
                  <a:ext cx="13898" cy="23116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87" name="Freeform 48"/>
                <p:cNvSpPr>
                  <a:spLocks/>
                </p:cNvSpPr>
                <p:nvPr/>
              </p:nvSpPr>
              <p:spPr bwMode="auto">
                <a:xfrm rot="3021233">
                  <a:off x="7381922" y="1917996"/>
                  <a:ext cx="150402" cy="108864"/>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88" name="Freeform 49"/>
                <p:cNvSpPr>
                  <a:spLocks/>
                </p:cNvSpPr>
                <p:nvPr/>
              </p:nvSpPr>
              <p:spPr bwMode="auto">
                <a:xfrm rot="3021233">
                  <a:off x="7407086" y="1988483"/>
                  <a:ext cx="14206" cy="23116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89" name="Freeform 51"/>
                <p:cNvSpPr>
                  <a:spLocks/>
                </p:cNvSpPr>
                <p:nvPr/>
              </p:nvSpPr>
              <p:spPr bwMode="auto">
                <a:xfrm rot="3021233">
                  <a:off x="7381922" y="1917996"/>
                  <a:ext cx="150402" cy="108864"/>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0" name="Freeform 52"/>
                <p:cNvSpPr>
                  <a:spLocks/>
                </p:cNvSpPr>
                <p:nvPr/>
              </p:nvSpPr>
              <p:spPr bwMode="auto">
                <a:xfrm rot="3021233">
                  <a:off x="7312460" y="1874100"/>
                  <a:ext cx="13898" cy="23116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1" name="Freeform 53"/>
                <p:cNvSpPr>
                  <a:spLocks/>
                </p:cNvSpPr>
                <p:nvPr/>
              </p:nvSpPr>
              <p:spPr bwMode="auto">
                <a:xfrm rot="3021233">
                  <a:off x="7407086" y="1988483"/>
                  <a:ext cx="14206" cy="23116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2" name="Freeform 55"/>
                <p:cNvSpPr>
                  <a:spLocks/>
                </p:cNvSpPr>
                <p:nvPr/>
              </p:nvSpPr>
              <p:spPr bwMode="auto">
                <a:xfrm rot="3021233">
                  <a:off x="7312460" y="1874100"/>
                  <a:ext cx="13898" cy="23116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3" name="Freeform 56"/>
                <p:cNvSpPr>
                  <a:spLocks/>
                </p:cNvSpPr>
                <p:nvPr/>
              </p:nvSpPr>
              <p:spPr bwMode="auto">
                <a:xfrm rot="3021233">
                  <a:off x="7381922" y="1917996"/>
                  <a:ext cx="150402" cy="108864"/>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4" name="Freeform 60"/>
                <p:cNvSpPr>
                  <a:spLocks/>
                </p:cNvSpPr>
                <p:nvPr/>
              </p:nvSpPr>
              <p:spPr bwMode="auto">
                <a:xfrm rot="3021233">
                  <a:off x="7173935" y="2087875"/>
                  <a:ext cx="18067" cy="33972"/>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5" name="Freeform 61"/>
                <p:cNvSpPr>
                  <a:spLocks/>
                </p:cNvSpPr>
                <p:nvPr/>
              </p:nvSpPr>
              <p:spPr bwMode="auto">
                <a:xfrm rot="3021233">
                  <a:off x="7263900" y="2195092"/>
                  <a:ext cx="19765" cy="35825"/>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6" name="Freeform 63"/>
                <p:cNvSpPr>
                  <a:spLocks/>
                </p:cNvSpPr>
                <p:nvPr/>
              </p:nvSpPr>
              <p:spPr bwMode="auto">
                <a:xfrm rot="3021233">
                  <a:off x="7196573" y="2097680"/>
                  <a:ext cx="127857" cy="70568"/>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
                    <a:cs typeface=""/>
                    <a:sym typeface="Microsoft Sans Serif"/>
                  </a:endParaRPr>
                </a:p>
              </p:txBody>
            </p:sp>
            <p:sp>
              <p:nvSpPr>
                <p:cNvPr id="1397" name="Freeform 66"/>
                <p:cNvSpPr>
                  <a:spLocks/>
                </p:cNvSpPr>
                <p:nvPr/>
              </p:nvSpPr>
              <p:spPr bwMode="auto">
                <a:xfrm rot="3021233">
                  <a:off x="7407086" y="1986494"/>
                  <a:ext cx="14206" cy="23116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8" name="Freeform 68"/>
                <p:cNvSpPr>
                  <a:spLocks/>
                </p:cNvSpPr>
                <p:nvPr/>
              </p:nvSpPr>
              <p:spPr bwMode="auto">
                <a:xfrm rot="3021233">
                  <a:off x="7482366" y="1843260"/>
                  <a:ext cx="31192" cy="18221"/>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grpSp>
        <p:nvGrpSpPr>
          <p:cNvPr id="1537" name="Group 18"/>
          <p:cNvGrpSpPr/>
          <p:nvPr/>
        </p:nvGrpSpPr>
        <p:grpSpPr>
          <a:xfrm>
            <a:off x="4423664" y="4066252"/>
            <a:ext cx="3344673" cy="1372472"/>
            <a:chOff x="4423664" y="4123402"/>
            <a:chExt cx="3344673" cy="1372472"/>
          </a:xfrm>
        </p:grpSpPr>
        <p:grpSp>
          <p:nvGrpSpPr>
            <p:cNvPr id="1538" name="Group 1077"/>
            <p:cNvGrpSpPr/>
            <p:nvPr/>
          </p:nvGrpSpPr>
          <p:grpSpPr>
            <a:xfrm rot="16200000">
              <a:off x="5536117" y="4512677"/>
              <a:ext cx="817924" cy="367399"/>
              <a:chOff x="8385434" y="-1365612"/>
              <a:chExt cx="1678968" cy="754167"/>
            </a:xfrm>
          </p:grpSpPr>
          <p:grpSp>
            <p:nvGrpSpPr>
              <p:cNvPr id="1614" name="Group 1078"/>
              <p:cNvGrpSpPr/>
              <p:nvPr/>
            </p:nvGrpSpPr>
            <p:grpSpPr>
              <a:xfrm>
                <a:off x="8385434" y="-1365612"/>
                <a:ext cx="755282" cy="754167"/>
                <a:chOff x="10045143" y="-553215"/>
                <a:chExt cx="878064" cy="876767"/>
              </a:xfrm>
              <a:solidFill>
                <a:srgbClr val="A2DAD6">
                  <a:lumMod val="75000"/>
                  <a:alpha val="35000"/>
                </a:srgbClr>
              </a:solidFill>
            </p:grpSpPr>
            <p:sp>
              <p:nvSpPr>
                <p:cNvPr id="1713"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714"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716"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615"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616"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72"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77"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78"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86"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1"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2"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3"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4"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5"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7"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8"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9"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0"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1"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2"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6"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7"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8"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9"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10"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11"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539" name="Group 1034"/>
            <p:cNvGrpSpPr/>
            <p:nvPr/>
          </p:nvGrpSpPr>
          <p:grpSpPr>
            <a:xfrm rot="5400000">
              <a:off x="5750674" y="4094764"/>
              <a:ext cx="865908" cy="1005840"/>
              <a:chOff x="7876380" y="3629732"/>
              <a:chExt cx="3802497" cy="833383"/>
            </a:xfrm>
          </p:grpSpPr>
          <p:cxnSp>
            <p:nvCxnSpPr>
              <p:cNvPr id="1609" name="Straight Connector 1042"/>
              <p:cNvCxnSpPr>
                <a:cxnSpLocks/>
              </p:cNvCxnSpPr>
              <p:nvPr/>
            </p:nvCxnSpPr>
            <p:spPr>
              <a:xfrm rot="16200000" flipV="1">
                <a:off x="9817077" y="2601317"/>
                <a:ext cx="0" cy="3723596"/>
              </a:xfrm>
              <a:prstGeom prst="line">
                <a:avLst/>
              </a:prstGeom>
              <a:noFill/>
              <a:ln w="19050" cap="rnd" cmpd="sng" algn="ctr">
                <a:solidFill>
                  <a:srgbClr val="C7C7C7"/>
                </a:solidFill>
                <a:prstDash val="solid"/>
                <a:round/>
                <a:headEnd w="lg" len="lg"/>
                <a:tailEnd type="none"/>
              </a:ln>
              <a:effectLst/>
            </p:spPr>
          </p:cxnSp>
          <p:cxnSp>
            <p:nvCxnSpPr>
              <p:cNvPr id="1610" name="Straight Connector 1043"/>
              <p:cNvCxnSpPr>
                <a:cxnSpLocks/>
              </p:cNvCxnSpPr>
              <p:nvPr/>
            </p:nvCxnSpPr>
            <p:spPr>
              <a:xfrm rot="16200000" flipV="1">
                <a:off x="9777629" y="2145175"/>
                <a:ext cx="0" cy="3802497"/>
              </a:xfrm>
              <a:prstGeom prst="line">
                <a:avLst/>
              </a:prstGeom>
              <a:noFill/>
              <a:ln w="19050" cap="rnd" cmpd="sng" algn="ctr">
                <a:solidFill>
                  <a:srgbClr val="C7C7C7"/>
                </a:solidFill>
                <a:prstDash val="dash"/>
                <a:round/>
                <a:headEnd w="lg" len="lg"/>
                <a:tailEnd type="none"/>
              </a:ln>
              <a:effectLst/>
            </p:spPr>
          </p:cxnSp>
          <p:cxnSp>
            <p:nvCxnSpPr>
              <p:cNvPr id="1613" name="Straight Connector 1044"/>
              <p:cNvCxnSpPr/>
              <p:nvPr/>
            </p:nvCxnSpPr>
            <p:spPr>
              <a:xfrm rot="5400000">
                <a:off x="9814424" y="1765294"/>
                <a:ext cx="0" cy="3728876"/>
              </a:xfrm>
              <a:prstGeom prst="line">
                <a:avLst/>
              </a:prstGeom>
              <a:noFill/>
              <a:ln w="19050" cap="rnd" cmpd="sng" algn="ctr">
                <a:solidFill>
                  <a:srgbClr val="C7C7C7"/>
                </a:solidFill>
                <a:prstDash val="solid"/>
                <a:round/>
                <a:headEnd w="lg" len="lg"/>
                <a:tailEnd type="none"/>
              </a:ln>
              <a:effectLst/>
            </p:spPr>
          </p:cxnSp>
        </p:grpSp>
        <p:grpSp>
          <p:nvGrpSpPr>
            <p:cNvPr id="1540" name="Group 1035"/>
            <p:cNvGrpSpPr/>
            <p:nvPr/>
          </p:nvGrpSpPr>
          <p:grpSpPr>
            <a:xfrm>
              <a:off x="4423664" y="5028758"/>
              <a:ext cx="1259994" cy="467116"/>
              <a:chOff x="1483787" y="4096548"/>
              <a:chExt cx="517436" cy="387321"/>
            </a:xfrm>
          </p:grpSpPr>
          <p:cxnSp>
            <p:nvCxnSpPr>
              <p:cNvPr id="1606" name="Straight Connector 1040"/>
              <p:cNvCxnSpPr>
                <a:cxnSpLocks/>
              </p:cNvCxnSpPr>
              <p:nvPr/>
            </p:nvCxnSpPr>
            <p:spPr>
              <a:xfrm flipH="1">
                <a:off x="1483787" y="4483869"/>
                <a:ext cx="517434" cy="0"/>
              </a:xfrm>
              <a:prstGeom prst="line">
                <a:avLst/>
              </a:prstGeom>
              <a:noFill/>
              <a:ln w="19050" cap="rnd" cmpd="sng" algn="ctr">
                <a:solidFill>
                  <a:srgbClr val="C7C7C7"/>
                </a:solidFill>
                <a:prstDash val="dash"/>
                <a:round/>
                <a:headEnd w="lg" len="lg"/>
                <a:tailEnd type="none"/>
              </a:ln>
              <a:effectLst/>
            </p:spPr>
          </p:cxnSp>
          <p:cxnSp>
            <p:nvCxnSpPr>
              <p:cNvPr id="1607" name="Straight Connector 1041"/>
              <p:cNvCxnSpPr>
                <a:cxnSpLocks/>
              </p:cNvCxnSpPr>
              <p:nvPr/>
            </p:nvCxnSpPr>
            <p:spPr>
              <a:xfrm flipH="1">
                <a:off x="1483787" y="4096548"/>
                <a:ext cx="517436" cy="0"/>
              </a:xfrm>
              <a:prstGeom prst="line">
                <a:avLst/>
              </a:prstGeom>
              <a:noFill/>
              <a:ln w="19050" cap="rnd" cmpd="sng" algn="ctr">
                <a:solidFill>
                  <a:srgbClr val="C7C7C7"/>
                </a:solidFill>
                <a:prstDash val="solid"/>
                <a:round/>
                <a:headEnd w="lg" len="lg"/>
                <a:tailEnd type="none"/>
              </a:ln>
              <a:effectLst/>
            </p:spPr>
          </p:cxnSp>
        </p:grpSp>
        <p:grpSp>
          <p:nvGrpSpPr>
            <p:cNvPr id="1541" name="Group 19"/>
            <p:cNvGrpSpPr/>
            <p:nvPr/>
          </p:nvGrpSpPr>
          <p:grpSpPr>
            <a:xfrm>
              <a:off x="6762497" y="4123402"/>
              <a:ext cx="1005840" cy="907230"/>
              <a:chOff x="6688250" y="4105818"/>
              <a:chExt cx="1005840" cy="907230"/>
            </a:xfrm>
          </p:grpSpPr>
          <p:cxnSp>
            <p:nvCxnSpPr>
              <p:cNvPr id="1603" name="Straight Connector 1037"/>
              <p:cNvCxnSpPr/>
              <p:nvPr/>
            </p:nvCxnSpPr>
            <p:spPr>
              <a:xfrm rot="10800000">
                <a:off x="6688250" y="4163903"/>
                <a:ext cx="0" cy="849142"/>
              </a:xfrm>
              <a:prstGeom prst="line">
                <a:avLst/>
              </a:prstGeom>
              <a:noFill/>
              <a:ln w="19050" cap="rnd" cmpd="sng" algn="ctr">
                <a:solidFill>
                  <a:srgbClr val="C7C7C7"/>
                </a:solidFill>
                <a:prstDash val="solid"/>
                <a:round/>
                <a:headEnd w="lg" len="lg"/>
                <a:tailEnd type="none"/>
              </a:ln>
              <a:effectLst/>
            </p:spPr>
          </p:cxnSp>
          <p:cxnSp>
            <p:nvCxnSpPr>
              <p:cNvPr id="1604" name="Straight Connector 1038"/>
              <p:cNvCxnSpPr>
                <a:cxnSpLocks/>
              </p:cNvCxnSpPr>
              <p:nvPr/>
            </p:nvCxnSpPr>
            <p:spPr>
              <a:xfrm flipV="1">
                <a:off x="7191170" y="4105818"/>
                <a:ext cx="0" cy="907230"/>
              </a:xfrm>
              <a:prstGeom prst="line">
                <a:avLst/>
              </a:prstGeom>
              <a:noFill/>
              <a:ln w="19050" cap="rnd" cmpd="sng" algn="ctr">
                <a:solidFill>
                  <a:srgbClr val="C7C7C7"/>
                </a:solidFill>
                <a:prstDash val="dash"/>
                <a:round/>
                <a:headEnd w="lg" len="lg"/>
                <a:tailEnd type="none"/>
              </a:ln>
              <a:effectLst/>
            </p:spPr>
          </p:cxnSp>
          <p:cxnSp>
            <p:nvCxnSpPr>
              <p:cNvPr id="1605" name="Straight Connector 1039"/>
              <p:cNvCxnSpPr/>
              <p:nvPr/>
            </p:nvCxnSpPr>
            <p:spPr>
              <a:xfrm rot="10800000">
                <a:off x="7694090" y="4163901"/>
                <a:ext cx="0" cy="849142"/>
              </a:xfrm>
              <a:prstGeom prst="line">
                <a:avLst/>
              </a:prstGeom>
              <a:noFill/>
              <a:ln w="19050" cap="rnd" cmpd="sng" algn="ctr">
                <a:solidFill>
                  <a:srgbClr val="C7C7C7"/>
                </a:solidFill>
                <a:prstDash val="solid"/>
                <a:round/>
                <a:headEnd w="lg" len="lg"/>
                <a:tailEnd type="none"/>
              </a:ln>
              <a:effectLst/>
            </p:spPr>
          </p:cxnSp>
        </p:grpSp>
        <p:grpSp>
          <p:nvGrpSpPr>
            <p:cNvPr id="1542" name="Group 947"/>
            <p:cNvGrpSpPr/>
            <p:nvPr/>
          </p:nvGrpSpPr>
          <p:grpSpPr>
            <a:xfrm>
              <a:off x="6926318" y="4807602"/>
              <a:ext cx="552542" cy="417095"/>
              <a:chOff x="3168297" y="3934663"/>
              <a:chExt cx="428907" cy="323767"/>
            </a:xfrm>
          </p:grpSpPr>
          <p:grpSp>
            <p:nvGrpSpPr>
              <p:cNvPr id="1587" name="Group 964"/>
              <p:cNvGrpSpPr/>
              <p:nvPr/>
            </p:nvGrpSpPr>
            <p:grpSpPr>
              <a:xfrm rot="5400000">
                <a:off x="3386884" y="4035122"/>
                <a:ext cx="210476" cy="210164"/>
                <a:chOff x="-1085688" y="2951747"/>
                <a:chExt cx="1206310" cy="1204528"/>
              </a:xfrm>
              <a:solidFill>
                <a:srgbClr val="A2DAD6">
                  <a:lumMod val="75000"/>
                  <a:alpha val="35000"/>
                </a:srgbClr>
              </a:solidFill>
            </p:grpSpPr>
            <p:sp>
              <p:nvSpPr>
                <p:cNvPr id="1600"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601"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602"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nvGrpSpPr>
              <p:cNvPr id="1588" name="Group 965"/>
              <p:cNvGrpSpPr/>
              <p:nvPr/>
            </p:nvGrpSpPr>
            <p:grpSpPr>
              <a:xfrm>
                <a:off x="3168297" y="3934663"/>
                <a:ext cx="357477" cy="323767"/>
                <a:chOff x="4202113" y="1700213"/>
                <a:chExt cx="3787775" cy="3430588"/>
              </a:xfrm>
            </p:grpSpPr>
            <p:sp>
              <p:nvSpPr>
                <p:cNvPr id="1589" name="Freeform 5"/>
                <p:cNvSpPr>
                  <a:spLocks/>
                </p:cNvSpPr>
                <p:nvPr/>
              </p:nvSpPr>
              <p:spPr bwMode="auto">
                <a:xfrm>
                  <a:off x="6040438" y="3173413"/>
                  <a:ext cx="593725" cy="109538"/>
                </a:xfrm>
                <a:custGeom>
                  <a:avLst/>
                  <a:gdLst>
                    <a:gd name="T0" fmla="*/ 998 w 1097"/>
                    <a:gd name="T1" fmla="*/ 202 h 202"/>
                    <a:gd name="T2" fmla="*/ 99 w 1097"/>
                    <a:gd name="T3" fmla="*/ 202 h 202"/>
                    <a:gd name="T4" fmla="*/ 0 w 1097"/>
                    <a:gd name="T5" fmla="*/ 99 h 202"/>
                    <a:gd name="T6" fmla="*/ 99 w 1097"/>
                    <a:gd name="T7" fmla="*/ 0 h 202"/>
                    <a:gd name="T8" fmla="*/ 998 w 1097"/>
                    <a:gd name="T9" fmla="*/ 0 h 202"/>
                    <a:gd name="T10" fmla="*/ 1097 w 1097"/>
                    <a:gd name="T11" fmla="*/ 99 h 202"/>
                    <a:gd name="T12" fmla="*/ 998 w 1097"/>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1097" h="202">
                      <a:moveTo>
                        <a:pt x="998" y="202"/>
                      </a:moveTo>
                      <a:cubicBezTo>
                        <a:pt x="99" y="202"/>
                        <a:pt x="99" y="202"/>
                        <a:pt x="99" y="202"/>
                      </a:cubicBezTo>
                      <a:cubicBezTo>
                        <a:pt x="45" y="202"/>
                        <a:pt x="0" y="157"/>
                        <a:pt x="0" y="99"/>
                      </a:cubicBezTo>
                      <a:cubicBezTo>
                        <a:pt x="0" y="45"/>
                        <a:pt x="45" y="0"/>
                        <a:pt x="99" y="0"/>
                      </a:cubicBezTo>
                      <a:cubicBezTo>
                        <a:pt x="998" y="0"/>
                        <a:pt x="998" y="0"/>
                        <a:pt x="998" y="0"/>
                      </a:cubicBezTo>
                      <a:cubicBezTo>
                        <a:pt x="1055" y="0"/>
                        <a:pt x="1097" y="45"/>
                        <a:pt x="1097" y="99"/>
                      </a:cubicBezTo>
                      <a:cubicBezTo>
                        <a:pt x="1097" y="157"/>
                        <a:pt x="1055" y="202"/>
                        <a:pt x="998" y="202"/>
                      </a:cubicBezTo>
                      <a:close/>
                    </a:path>
                  </a:pathLst>
                </a:cu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0" name="Freeform 6"/>
                <p:cNvSpPr>
                  <a:spLocks/>
                </p:cNvSpPr>
                <p:nvPr/>
              </p:nvSpPr>
              <p:spPr bwMode="auto">
                <a:xfrm>
                  <a:off x="5489576" y="2879725"/>
                  <a:ext cx="904875" cy="1311275"/>
                </a:xfrm>
                <a:custGeom>
                  <a:avLst/>
                  <a:gdLst>
                    <a:gd name="T0" fmla="*/ 649 w 1672"/>
                    <a:gd name="T1" fmla="*/ 1170 h 2421"/>
                    <a:gd name="T2" fmla="*/ 1461 w 1672"/>
                    <a:gd name="T3" fmla="*/ 701 h 2421"/>
                    <a:gd name="T4" fmla="*/ 1594 w 1672"/>
                    <a:gd name="T5" fmla="*/ 253 h 2421"/>
                    <a:gd name="T6" fmla="*/ 1594 w 1672"/>
                    <a:gd name="T7" fmla="*/ 253 h 2421"/>
                    <a:gd name="T8" fmla="*/ 1088 w 1672"/>
                    <a:gd name="T9" fmla="*/ 120 h 2421"/>
                    <a:gd name="T10" fmla="*/ 121 w 1672"/>
                    <a:gd name="T11" fmla="*/ 789 h 2421"/>
                    <a:gd name="T12" fmla="*/ 53 w 1672"/>
                    <a:gd name="T13" fmla="*/ 1076 h 2421"/>
                    <a:gd name="T14" fmla="*/ 707 w 1672"/>
                    <a:gd name="T15" fmla="*/ 2285 h 2421"/>
                    <a:gd name="T16" fmla="*/ 983 w 1672"/>
                    <a:gd name="T17" fmla="*/ 2367 h 2421"/>
                    <a:gd name="T18" fmla="*/ 1073 w 1672"/>
                    <a:gd name="T19" fmla="*/ 2104 h 2421"/>
                    <a:gd name="T20" fmla="*/ 649 w 1672"/>
                    <a:gd name="T21" fmla="*/ 1170 h 2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2" h="2421">
                      <a:moveTo>
                        <a:pt x="649" y="1170"/>
                      </a:moveTo>
                      <a:cubicBezTo>
                        <a:pt x="987" y="981"/>
                        <a:pt x="1269" y="815"/>
                        <a:pt x="1461" y="701"/>
                      </a:cubicBezTo>
                      <a:cubicBezTo>
                        <a:pt x="1615" y="609"/>
                        <a:pt x="1672" y="414"/>
                        <a:pt x="1594" y="253"/>
                      </a:cubicBezTo>
                      <a:cubicBezTo>
                        <a:pt x="1594" y="253"/>
                        <a:pt x="1594" y="253"/>
                        <a:pt x="1594" y="253"/>
                      </a:cubicBezTo>
                      <a:cubicBezTo>
                        <a:pt x="1501" y="63"/>
                        <a:pt x="1262" y="0"/>
                        <a:pt x="1088" y="120"/>
                      </a:cubicBezTo>
                      <a:cubicBezTo>
                        <a:pt x="701" y="386"/>
                        <a:pt x="266" y="686"/>
                        <a:pt x="121" y="789"/>
                      </a:cubicBezTo>
                      <a:cubicBezTo>
                        <a:pt x="28" y="854"/>
                        <a:pt x="0" y="977"/>
                        <a:pt x="53" y="1076"/>
                      </a:cubicBezTo>
                      <a:cubicBezTo>
                        <a:pt x="556" y="2008"/>
                        <a:pt x="707" y="2285"/>
                        <a:pt x="707" y="2285"/>
                      </a:cubicBezTo>
                      <a:cubicBezTo>
                        <a:pt x="761" y="2386"/>
                        <a:pt x="885" y="2421"/>
                        <a:pt x="983" y="2367"/>
                      </a:cubicBezTo>
                      <a:cubicBezTo>
                        <a:pt x="1078" y="2316"/>
                        <a:pt x="1117" y="2203"/>
                        <a:pt x="1073" y="2104"/>
                      </a:cubicBezTo>
                      <a:cubicBezTo>
                        <a:pt x="856" y="1626"/>
                        <a:pt x="727" y="1340"/>
                        <a:pt x="649" y="1170"/>
                      </a:cubicBezTo>
                      <a:close/>
                    </a:path>
                  </a:pathLst>
                </a:custGeom>
                <a:solidFill>
                  <a:srgbClr val="45B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1" name="Oval 7"/>
                <p:cNvSpPr>
                  <a:spLocks noChangeArrowheads="1"/>
                </p:cNvSpPr>
                <p:nvPr/>
              </p:nvSpPr>
              <p:spPr bwMode="auto">
                <a:xfrm>
                  <a:off x="7077076" y="4213225"/>
                  <a:ext cx="466725" cy="468313"/>
                </a:xfrm>
                <a:prstGeom prst="ellipse">
                  <a:avLst/>
                </a:prstGeom>
                <a:solidFill>
                  <a:srgbClr val="45B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2" name="Freeform 8"/>
                <p:cNvSpPr>
                  <a:spLocks noEditPoints="1"/>
                </p:cNvSpPr>
                <p:nvPr/>
              </p:nvSpPr>
              <p:spPr bwMode="auto">
                <a:xfrm>
                  <a:off x="4202113" y="3767138"/>
                  <a:ext cx="1357313" cy="1363663"/>
                </a:xfrm>
                <a:custGeom>
                  <a:avLst/>
                  <a:gdLst>
                    <a:gd name="T0" fmla="*/ 1253 w 2507"/>
                    <a:gd name="T1" fmla="*/ 2520 h 2520"/>
                    <a:gd name="T2" fmla="*/ 0 w 2507"/>
                    <a:gd name="T3" fmla="*/ 1260 h 2520"/>
                    <a:gd name="T4" fmla="*/ 1253 w 2507"/>
                    <a:gd name="T5" fmla="*/ 0 h 2520"/>
                    <a:gd name="T6" fmla="*/ 2507 w 2507"/>
                    <a:gd name="T7" fmla="*/ 1260 h 2520"/>
                    <a:gd name="T8" fmla="*/ 1253 w 2507"/>
                    <a:gd name="T9" fmla="*/ 2520 h 2520"/>
                    <a:gd name="T10" fmla="*/ 1253 w 2507"/>
                    <a:gd name="T11" fmla="*/ 268 h 2520"/>
                    <a:gd name="T12" fmla="*/ 267 w 2507"/>
                    <a:gd name="T13" fmla="*/ 1260 h 2520"/>
                    <a:gd name="T14" fmla="*/ 1253 w 2507"/>
                    <a:gd name="T15" fmla="*/ 2255 h 2520"/>
                    <a:gd name="T16" fmla="*/ 2240 w 2507"/>
                    <a:gd name="T17" fmla="*/ 1260 h 2520"/>
                    <a:gd name="T18" fmla="*/ 1253 w 2507"/>
                    <a:gd name="T19" fmla="*/ 268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7" h="2520">
                      <a:moveTo>
                        <a:pt x="1253" y="2520"/>
                      </a:moveTo>
                      <a:cubicBezTo>
                        <a:pt x="561" y="2520"/>
                        <a:pt x="0" y="1956"/>
                        <a:pt x="0" y="1260"/>
                      </a:cubicBezTo>
                      <a:cubicBezTo>
                        <a:pt x="0" y="567"/>
                        <a:pt x="561" y="0"/>
                        <a:pt x="1253" y="0"/>
                      </a:cubicBezTo>
                      <a:cubicBezTo>
                        <a:pt x="1943" y="0"/>
                        <a:pt x="2507" y="567"/>
                        <a:pt x="2507" y="1260"/>
                      </a:cubicBezTo>
                      <a:cubicBezTo>
                        <a:pt x="2507" y="1956"/>
                        <a:pt x="1943" y="2520"/>
                        <a:pt x="1253" y="2520"/>
                      </a:cubicBezTo>
                      <a:close/>
                      <a:moveTo>
                        <a:pt x="1253" y="268"/>
                      </a:moveTo>
                      <a:cubicBezTo>
                        <a:pt x="708" y="268"/>
                        <a:pt x="267" y="714"/>
                        <a:pt x="267" y="1260"/>
                      </a:cubicBezTo>
                      <a:cubicBezTo>
                        <a:pt x="267" y="1809"/>
                        <a:pt x="708" y="2255"/>
                        <a:pt x="1253" y="2255"/>
                      </a:cubicBezTo>
                      <a:cubicBezTo>
                        <a:pt x="1799" y="2255"/>
                        <a:pt x="2240" y="1809"/>
                        <a:pt x="2240" y="1260"/>
                      </a:cubicBezTo>
                      <a:cubicBezTo>
                        <a:pt x="2240" y="714"/>
                        <a:pt x="1799" y="268"/>
                        <a:pt x="1253" y="268"/>
                      </a:cubicBezTo>
                      <a:close/>
                    </a:path>
                  </a:pathLst>
                </a:cu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3" name="Oval 9"/>
                <p:cNvSpPr>
                  <a:spLocks noChangeArrowheads="1"/>
                </p:cNvSpPr>
                <p:nvPr/>
              </p:nvSpPr>
              <p:spPr bwMode="auto">
                <a:xfrm>
                  <a:off x="4648201" y="4213225"/>
                  <a:ext cx="465138" cy="468313"/>
                </a:xfrm>
                <a:prstGeom prst="ellipse">
                  <a:avLst/>
                </a:prstGeom>
                <a:solidFill>
                  <a:srgbClr val="45B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4" name="Freeform 10"/>
                <p:cNvSpPr>
                  <a:spLocks noEditPoints="1"/>
                </p:cNvSpPr>
                <p:nvPr/>
              </p:nvSpPr>
              <p:spPr bwMode="auto">
                <a:xfrm>
                  <a:off x="4797426" y="3155950"/>
                  <a:ext cx="2589213" cy="1366838"/>
                </a:xfrm>
                <a:custGeom>
                  <a:avLst/>
                  <a:gdLst>
                    <a:gd name="T0" fmla="*/ 4736 w 4784"/>
                    <a:gd name="T1" fmla="*/ 2290 h 2525"/>
                    <a:gd name="T2" fmla="*/ 2979 w 4784"/>
                    <a:gd name="T3" fmla="*/ 527 h 2525"/>
                    <a:gd name="T4" fmla="*/ 2979 w 4784"/>
                    <a:gd name="T5" fmla="*/ 168 h 2525"/>
                    <a:gd name="T6" fmla="*/ 2847 w 4784"/>
                    <a:gd name="T7" fmla="*/ 33 h 2525"/>
                    <a:gd name="T8" fmla="*/ 2712 w 4784"/>
                    <a:gd name="T9" fmla="*/ 168 h 2525"/>
                    <a:gd name="T10" fmla="*/ 2712 w 4784"/>
                    <a:gd name="T11" fmla="*/ 452 h 2525"/>
                    <a:gd name="T12" fmla="*/ 958 w 4784"/>
                    <a:gd name="T13" fmla="*/ 452 h 2525"/>
                    <a:gd name="T14" fmla="*/ 958 w 4784"/>
                    <a:gd name="T15" fmla="*/ 132 h 2525"/>
                    <a:gd name="T16" fmla="*/ 826 w 4784"/>
                    <a:gd name="T17" fmla="*/ 0 h 2525"/>
                    <a:gd name="T18" fmla="*/ 694 w 4784"/>
                    <a:gd name="T19" fmla="*/ 132 h 2525"/>
                    <a:gd name="T20" fmla="*/ 694 w 4784"/>
                    <a:gd name="T21" fmla="*/ 581 h 2525"/>
                    <a:gd name="T22" fmla="*/ 84 w 4784"/>
                    <a:gd name="T23" fmla="*/ 2275 h 2525"/>
                    <a:gd name="T24" fmla="*/ 39 w 4784"/>
                    <a:gd name="T25" fmla="*/ 2459 h 2525"/>
                    <a:gd name="T26" fmla="*/ 153 w 4784"/>
                    <a:gd name="T27" fmla="*/ 2525 h 2525"/>
                    <a:gd name="T28" fmla="*/ 222 w 4784"/>
                    <a:gd name="T29" fmla="*/ 2504 h 2525"/>
                    <a:gd name="T30" fmla="*/ 943 w 4784"/>
                    <a:gd name="T31" fmla="*/ 865 h 2525"/>
                    <a:gd name="T32" fmla="*/ 2757 w 4784"/>
                    <a:gd name="T33" fmla="*/ 2486 h 2525"/>
                    <a:gd name="T34" fmla="*/ 2760 w 4784"/>
                    <a:gd name="T35" fmla="*/ 2486 h 2525"/>
                    <a:gd name="T36" fmla="*/ 2775 w 4784"/>
                    <a:gd name="T37" fmla="*/ 2498 h 2525"/>
                    <a:gd name="T38" fmla="*/ 2778 w 4784"/>
                    <a:gd name="T39" fmla="*/ 2501 h 2525"/>
                    <a:gd name="T40" fmla="*/ 2799 w 4784"/>
                    <a:gd name="T41" fmla="*/ 2510 h 2525"/>
                    <a:gd name="T42" fmla="*/ 2802 w 4784"/>
                    <a:gd name="T43" fmla="*/ 2510 h 2525"/>
                    <a:gd name="T44" fmla="*/ 2823 w 4784"/>
                    <a:gd name="T45" fmla="*/ 2516 h 2525"/>
                    <a:gd name="T46" fmla="*/ 2823 w 4784"/>
                    <a:gd name="T47" fmla="*/ 2516 h 2525"/>
                    <a:gd name="T48" fmla="*/ 2847 w 4784"/>
                    <a:gd name="T49" fmla="*/ 2519 h 2525"/>
                    <a:gd name="T50" fmla="*/ 4643 w 4784"/>
                    <a:gd name="T51" fmla="*/ 2519 h 2525"/>
                    <a:gd name="T52" fmla="*/ 4763 w 4784"/>
                    <a:gd name="T53" fmla="*/ 2438 h 2525"/>
                    <a:gd name="T54" fmla="*/ 4736 w 4784"/>
                    <a:gd name="T55" fmla="*/ 2290 h 2525"/>
                    <a:gd name="T56" fmla="*/ 2712 w 4784"/>
                    <a:gd name="T57" fmla="*/ 2088 h 2525"/>
                    <a:gd name="T58" fmla="*/ 1177 w 4784"/>
                    <a:gd name="T59" fmla="*/ 717 h 2525"/>
                    <a:gd name="T60" fmla="*/ 2712 w 4784"/>
                    <a:gd name="T61" fmla="*/ 717 h 2525"/>
                    <a:gd name="T62" fmla="*/ 2712 w 4784"/>
                    <a:gd name="T63" fmla="*/ 2088 h 2525"/>
                    <a:gd name="T64" fmla="*/ 2712 w 4784"/>
                    <a:gd name="T65" fmla="*/ 2088 h 2525"/>
                    <a:gd name="T66" fmla="*/ 2979 w 4784"/>
                    <a:gd name="T67" fmla="*/ 2251 h 2525"/>
                    <a:gd name="T68" fmla="*/ 2979 w 4784"/>
                    <a:gd name="T69" fmla="*/ 907 h 2525"/>
                    <a:gd name="T70" fmla="*/ 4322 w 4784"/>
                    <a:gd name="T71" fmla="*/ 2251 h 2525"/>
                    <a:gd name="T72" fmla="*/ 2979 w 4784"/>
                    <a:gd name="T73" fmla="*/ 2251 h 2525"/>
                    <a:gd name="T74" fmla="*/ 2979 w 4784"/>
                    <a:gd name="T75" fmla="*/ 2251 h 2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84" h="2525">
                      <a:moveTo>
                        <a:pt x="4736" y="2290"/>
                      </a:moveTo>
                      <a:cubicBezTo>
                        <a:pt x="2979" y="527"/>
                        <a:pt x="2979" y="527"/>
                        <a:pt x="2979" y="527"/>
                      </a:cubicBezTo>
                      <a:cubicBezTo>
                        <a:pt x="2979" y="168"/>
                        <a:pt x="2979" y="168"/>
                        <a:pt x="2979" y="168"/>
                      </a:cubicBezTo>
                      <a:cubicBezTo>
                        <a:pt x="2979" y="93"/>
                        <a:pt x="2919" y="33"/>
                        <a:pt x="2847" y="33"/>
                      </a:cubicBezTo>
                      <a:cubicBezTo>
                        <a:pt x="2772" y="33"/>
                        <a:pt x="2712" y="93"/>
                        <a:pt x="2712" y="168"/>
                      </a:cubicBezTo>
                      <a:cubicBezTo>
                        <a:pt x="2712" y="452"/>
                        <a:pt x="2712" y="452"/>
                        <a:pt x="2712" y="452"/>
                      </a:cubicBezTo>
                      <a:cubicBezTo>
                        <a:pt x="958" y="452"/>
                        <a:pt x="958" y="452"/>
                        <a:pt x="958" y="452"/>
                      </a:cubicBezTo>
                      <a:cubicBezTo>
                        <a:pt x="958" y="132"/>
                        <a:pt x="958" y="132"/>
                        <a:pt x="958" y="132"/>
                      </a:cubicBezTo>
                      <a:cubicBezTo>
                        <a:pt x="958" y="60"/>
                        <a:pt x="901" y="0"/>
                        <a:pt x="826" y="0"/>
                      </a:cubicBezTo>
                      <a:cubicBezTo>
                        <a:pt x="754" y="0"/>
                        <a:pt x="694" y="60"/>
                        <a:pt x="694" y="132"/>
                      </a:cubicBezTo>
                      <a:cubicBezTo>
                        <a:pt x="694" y="581"/>
                        <a:pt x="694" y="581"/>
                        <a:pt x="694" y="581"/>
                      </a:cubicBezTo>
                      <a:cubicBezTo>
                        <a:pt x="649" y="1898"/>
                        <a:pt x="96" y="2269"/>
                        <a:pt x="84" y="2275"/>
                      </a:cubicBezTo>
                      <a:cubicBezTo>
                        <a:pt x="21" y="2314"/>
                        <a:pt x="0" y="2396"/>
                        <a:pt x="39" y="2459"/>
                      </a:cubicBezTo>
                      <a:cubicBezTo>
                        <a:pt x="63" y="2501"/>
                        <a:pt x="108" y="2525"/>
                        <a:pt x="153" y="2525"/>
                      </a:cubicBezTo>
                      <a:cubicBezTo>
                        <a:pt x="177" y="2525"/>
                        <a:pt x="201" y="2519"/>
                        <a:pt x="222" y="2504"/>
                      </a:cubicBezTo>
                      <a:cubicBezTo>
                        <a:pt x="246" y="2489"/>
                        <a:pt x="826" y="2127"/>
                        <a:pt x="943" y="865"/>
                      </a:cubicBezTo>
                      <a:cubicBezTo>
                        <a:pt x="2757" y="2486"/>
                        <a:pt x="2757" y="2486"/>
                        <a:pt x="2757" y="2486"/>
                      </a:cubicBezTo>
                      <a:cubicBezTo>
                        <a:pt x="2760" y="2486"/>
                        <a:pt x="2760" y="2486"/>
                        <a:pt x="2760" y="2486"/>
                      </a:cubicBezTo>
                      <a:cubicBezTo>
                        <a:pt x="2763" y="2492"/>
                        <a:pt x="2769" y="2495"/>
                        <a:pt x="2775" y="2498"/>
                      </a:cubicBezTo>
                      <a:cubicBezTo>
                        <a:pt x="2778" y="2498"/>
                        <a:pt x="2778" y="2501"/>
                        <a:pt x="2778" y="2501"/>
                      </a:cubicBezTo>
                      <a:cubicBezTo>
                        <a:pt x="2784" y="2504"/>
                        <a:pt x="2790" y="2507"/>
                        <a:pt x="2799" y="2510"/>
                      </a:cubicBezTo>
                      <a:cubicBezTo>
                        <a:pt x="2799" y="2510"/>
                        <a:pt x="2799" y="2510"/>
                        <a:pt x="2802" y="2510"/>
                      </a:cubicBezTo>
                      <a:cubicBezTo>
                        <a:pt x="2808" y="2513"/>
                        <a:pt x="2814" y="2516"/>
                        <a:pt x="2823" y="2516"/>
                      </a:cubicBezTo>
                      <a:cubicBezTo>
                        <a:pt x="2823" y="2516"/>
                        <a:pt x="2823" y="2516"/>
                        <a:pt x="2823" y="2516"/>
                      </a:cubicBezTo>
                      <a:cubicBezTo>
                        <a:pt x="2832" y="2519"/>
                        <a:pt x="2838" y="2519"/>
                        <a:pt x="2847" y="2519"/>
                      </a:cubicBezTo>
                      <a:cubicBezTo>
                        <a:pt x="4643" y="2519"/>
                        <a:pt x="4643" y="2519"/>
                        <a:pt x="4643" y="2519"/>
                      </a:cubicBezTo>
                      <a:cubicBezTo>
                        <a:pt x="4694" y="2519"/>
                        <a:pt x="4745" y="2486"/>
                        <a:pt x="4763" y="2438"/>
                      </a:cubicBezTo>
                      <a:cubicBezTo>
                        <a:pt x="4784" y="2387"/>
                        <a:pt x="4775" y="2329"/>
                        <a:pt x="4736" y="2290"/>
                      </a:cubicBezTo>
                      <a:close/>
                      <a:moveTo>
                        <a:pt x="2712" y="2088"/>
                      </a:moveTo>
                      <a:cubicBezTo>
                        <a:pt x="1177" y="717"/>
                        <a:pt x="1177" y="717"/>
                        <a:pt x="1177" y="717"/>
                      </a:cubicBezTo>
                      <a:cubicBezTo>
                        <a:pt x="2712" y="717"/>
                        <a:pt x="2712" y="717"/>
                        <a:pt x="2712" y="717"/>
                      </a:cubicBezTo>
                      <a:cubicBezTo>
                        <a:pt x="2712" y="2088"/>
                        <a:pt x="2712" y="2088"/>
                        <a:pt x="2712" y="2088"/>
                      </a:cubicBezTo>
                      <a:cubicBezTo>
                        <a:pt x="2712" y="2088"/>
                        <a:pt x="2712" y="2088"/>
                        <a:pt x="2712" y="2088"/>
                      </a:cubicBezTo>
                      <a:close/>
                      <a:moveTo>
                        <a:pt x="2979" y="2251"/>
                      </a:moveTo>
                      <a:cubicBezTo>
                        <a:pt x="2979" y="907"/>
                        <a:pt x="2979" y="907"/>
                        <a:pt x="2979" y="907"/>
                      </a:cubicBezTo>
                      <a:cubicBezTo>
                        <a:pt x="4322" y="2251"/>
                        <a:pt x="4322" y="2251"/>
                        <a:pt x="4322" y="2251"/>
                      </a:cubicBezTo>
                      <a:cubicBezTo>
                        <a:pt x="2979" y="2251"/>
                        <a:pt x="2979" y="2251"/>
                        <a:pt x="2979" y="2251"/>
                      </a:cubicBezTo>
                      <a:cubicBezTo>
                        <a:pt x="2979" y="2251"/>
                        <a:pt x="2979" y="2251"/>
                        <a:pt x="2979" y="2251"/>
                      </a:cubicBezTo>
                      <a:close/>
                    </a:path>
                  </a:pathLst>
                </a:cu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5" name="Oval 11"/>
                <p:cNvSpPr>
                  <a:spLocks noChangeArrowheads="1"/>
                </p:cNvSpPr>
                <p:nvPr/>
              </p:nvSpPr>
              <p:spPr bwMode="auto">
                <a:xfrm>
                  <a:off x="6172201" y="4281488"/>
                  <a:ext cx="331788" cy="331788"/>
                </a:xfrm>
                <a:prstGeom prst="ellipse">
                  <a:avLst/>
                </a:pr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6" name="Freeform 12"/>
                <p:cNvSpPr>
                  <a:spLocks/>
                </p:cNvSpPr>
                <p:nvPr/>
              </p:nvSpPr>
              <p:spPr bwMode="auto">
                <a:xfrm>
                  <a:off x="4778376" y="3152775"/>
                  <a:ext cx="533400" cy="474663"/>
                </a:xfrm>
                <a:custGeom>
                  <a:avLst/>
                  <a:gdLst>
                    <a:gd name="T0" fmla="*/ 885 w 984"/>
                    <a:gd name="T1" fmla="*/ 0 h 876"/>
                    <a:gd name="T2" fmla="*/ 885 w 984"/>
                    <a:gd name="T3" fmla="*/ 0 h 876"/>
                    <a:gd name="T4" fmla="*/ 436 w 984"/>
                    <a:gd name="T5" fmla="*/ 3 h 876"/>
                    <a:gd name="T6" fmla="*/ 0 w 984"/>
                    <a:gd name="T7" fmla="*/ 439 h 876"/>
                    <a:gd name="T8" fmla="*/ 436 w 984"/>
                    <a:gd name="T9" fmla="*/ 876 h 876"/>
                    <a:gd name="T10" fmla="*/ 536 w 984"/>
                    <a:gd name="T11" fmla="*/ 777 h 876"/>
                    <a:gd name="T12" fmla="*/ 436 w 984"/>
                    <a:gd name="T13" fmla="*/ 677 h 876"/>
                    <a:gd name="T14" fmla="*/ 198 w 984"/>
                    <a:gd name="T15" fmla="*/ 439 h 876"/>
                    <a:gd name="T16" fmla="*/ 436 w 984"/>
                    <a:gd name="T17" fmla="*/ 204 h 876"/>
                    <a:gd name="T18" fmla="*/ 885 w 984"/>
                    <a:gd name="T19" fmla="*/ 201 h 876"/>
                    <a:gd name="T20" fmla="*/ 984 w 984"/>
                    <a:gd name="T21" fmla="*/ 99 h 876"/>
                    <a:gd name="T22" fmla="*/ 885 w 984"/>
                    <a:gd name="T23"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4" h="876">
                      <a:moveTo>
                        <a:pt x="885" y="0"/>
                      </a:moveTo>
                      <a:cubicBezTo>
                        <a:pt x="885" y="0"/>
                        <a:pt x="885" y="0"/>
                        <a:pt x="885" y="0"/>
                      </a:cubicBezTo>
                      <a:cubicBezTo>
                        <a:pt x="436" y="3"/>
                        <a:pt x="436" y="3"/>
                        <a:pt x="436" y="3"/>
                      </a:cubicBezTo>
                      <a:cubicBezTo>
                        <a:pt x="195" y="3"/>
                        <a:pt x="0" y="198"/>
                        <a:pt x="0" y="439"/>
                      </a:cubicBezTo>
                      <a:cubicBezTo>
                        <a:pt x="0" y="680"/>
                        <a:pt x="195" y="876"/>
                        <a:pt x="436" y="876"/>
                      </a:cubicBezTo>
                      <a:cubicBezTo>
                        <a:pt x="490" y="876"/>
                        <a:pt x="536" y="831"/>
                        <a:pt x="536" y="777"/>
                      </a:cubicBezTo>
                      <a:cubicBezTo>
                        <a:pt x="536" y="719"/>
                        <a:pt x="490" y="677"/>
                        <a:pt x="436" y="677"/>
                      </a:cubicBezTo>
                      <a:cubicBezTo>
                        <a:pt x="304" y="677"/>
                        <a:pt x="198" y="569"/>
                        <a:pt x="198" y="439"/>
                      </a:cubicBezTo>
                      <a:cubicBezTo>
                        <a:pt x="198" y="310"/>
                        <a:pt x="304" y="204"/>
                        <a:pt x="436" y="204"/>
                      </a:cubicBezTo>
                      <a:cubicBezTo>
                        <a:pt x="885" y="201"/>
                        <a:pt x="885" y="201"/>
                        <a:pt x="885" y="201"/>
                      </a:cubicBezTo>
                      <a:cubicBezTo>
                        <a:pt x="942" y="201"/>
                        <a:pt x="984" y="156"/>
                        <a:pt x="984" y="99"/>
                      </a:cubicBezTo>
                      <a:cubicBezTo>
                        <a:pt x="984" y="45"/>
                        <a:pt x="939" y="0"/>
                        <a:pt x="885" y="0"/>
                      </a:cubicBezTo>
                      <a:close/>
                    </a:path>
                  </a:pathLst>
                </a:cu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7" name="Freeform 13"/>
                <p:cNvSpPr>
                  <a:spLocks noEditPoints="1"/>
                </p:cNvSpPr>
                <p:nvPr/>
              </p:nvSpPr>
              <p:spPr bwMode="auto">
                <a:xfrm>
                  <a:off x="6634163" y="3767138"/>
                  <a:ext cx="1355725" cy="1363663"/>
                </a:xfrm>
                <a:custGeom>
                  <a:avLst/>
                  <a:gdLst>
                    <a:gd name="T0" fmla="*/ 1253 w 2506"/>
                    <a:gd name="T1" fmla="*/ 2520 h 2520"/>
                    <a:gd name="T2" fmla="*/ 0 w 2506"/>
                    <a:gd name="T3" fmla="*/ 1260 h 2520"/>
                    <a:gd name="T4" fmla="*/ 1253 w 2506"/>
                    <a:gd name="T5" fmla="*/ 0 h 2520"/>
                    <a:gd name="T6" fmla="*/ 2506 w 2506"/>
                    <a:gd name="T7" fmla="*/ 1260 h 2520"/>
                    <a:gd name="T8" fmla="*/ 1253 w 2506"/>
                    <a:gd name="T9" fmla="*/ 2520 h 2520"/>
                    <a:gd name="T10" fmla="*/ 1253 w 2506"/>
                    <a:gd name="T11" fmla="*/ 268 h 2520"/>
                    <a:gd name="T12" fmla="*/ 267 w 2506"/>
                    <a:gd name="T13" fmla="*/ 1260 h 2520"/>
                    <a:gd name="T14" fmla="*/ 1253 w 2506"/>
                    <a:gd name="T15" fmla="*/ 2255 h 2520"/>
                    <a:gd name="T16" fmla="*/ 2240 w 2506"/>
                    <a:gd name="T17" fmla="*/ 1260 h 2520"/>
                    <a:gd name="T18" fmla="*/ 1253 w 2506"/>
                    <a:gd name="T19" fmla="*/ 268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6" h="2520">
                      <a:moveTo>
                        <a:pt x="1253" y="2520"/>
                      </a:moveTo>
                      <a:cubicBezTo>
                        <a:pt x="560" y="2520"/>
                        <a:pt x="0" y="1956"/>
                        <a:pt x="0" y="1260"/>
                      </a:cubicBezTo>
                      <a:cubicBezTo>
                        <a:pt x="0" y="567"/>
                        <a:pt x="560" y="0"/>
                        <a:pt x="1253" y="0"/>
                      </a:cubicBezTo>
                      <a:cubicBezTo>
                        <a:pt x="1943" y="0"/>
                        <a:pt x="2506" y="567"/>
                        <a:pt x="2506" y="1260"/>
                      </a:cubicBezTo>
                      <a:cubicBezTo>
                        <a:pt x="2506" y="1956"/>
                        <a:pt x="1943" y="2520"/>
                        <a:pt x="1253" y="2520"/>
                      </a:cubicBezTo>
                      <a:close/>
                      <a:moveTo>
                        <a:pt x="1253" y="268"/>
                      </a:moveTo>
                      <a:cubicBezTo>
                        <a:pt x="707" y="268"/>
                        <a:pt x="267" y="714"/>
                        <a:pt x="267" y="1260"/>
                      </a:cubicBezTo>
                      <a:cubicBezTo>
                        <a:pt x="267" y="1809"/>
                        <a:pt x="707" y="2255"/>
                        <a:pt x="1253" y="2255"/>
                      </a:cubicBezTo>
                      <a:cubicBezTo>
                        <a:pt x="1799" y="2255"/>
                        <a:pt x="2240" y="1809"/>
                        <a:pt x="2240" y="1260"/>
                      </a:cubicBezTo>
                      <a:cubicBezTo>
                        <a:pt x="2240" y="714"/>
                        <a:pt x="1799" y="268"/>
                        <a:pt x="1253" y="268"/>
                      </a:cubicBezTo>
                      <a:close/>
                    </a:path>
                  </a:pathLst>
                </a:cu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8" name="Freeform 14"/>
                <p:cNvSpPr>
                  <a:spLocks/>
                </p:cNvSpPr>
                <p:nvPr/>
              </p:nvSpPr>
              <p:spPr bwMode="auto">
                <a:xfrm>
                  <a:off x="4932363" y="1700213"/>
                  <a:ext cx="479425" cy="481013"/>
                </a:xfrm>
                <a:custGeom>
                  <a:avLst/>
                  <a:gdLst>
                    <a:gd name="T0" fmla="*/ 75 w 886"/>
                    <a:gd name="T1" fmla="*/ 579 h 886"/>
                    <a:gd name="T2" fmla="*/ 307 w 886"/>
                    <a:gd name="T3" fmla="*/ 75 h 886"/>
                    <a:gd name="T4" fmla="*/ 811 w 886"/>
                    <a:gd name="T5" fmla="*/ 307 h 886"/>
                    <a:gd name="T6" fmla="*/ 580 w 886"/>
                    <a:gd name="T7" fmla="*/ 811 h 886"/>
                    <a:gd name="T8" fmla="*/ 75 w 886"/>
                    <a:gd name="T9" fmla="*/ 579 h 886"/>
                  </a:gdLst>
                  <a:ahLst/>
                  <a:cxnLst>
                    <a:cxn ang="0">
                      <a:pos x="T0" y="T1"/>
                    </a:cxn>
                    <a:cxn ang="0">
                      <a:pos x="T2" y="T3"/>
                    </a:cxn>
                    <a:cxn ang="0">
                      <a:pos x="T4" y="T5"/>
                    </a:cxn>
                    <a:cxn ang="0">
                      <a:pos x="T6" y="T7"/>
                    </a:cxn>
                    <a:cxn ang="0">
                      <a:pos x="T8" y="T9"/>
                    </a:cxn>
                  </a:cxnLst>
                  <a:rect l="0" t="0" r="r" b="b"/>
                  <a:pathLst>
                    <a:path w="886" h="886">
                      <a:moveTo>
                        <a:pt x="75" y="579"/>
                      </a:moveTo>
                      <a:cubicBezTo>
                        <a:pt x="0" y="376"/>
                        <a:pt x="104" y="150"/>
                        <a:pt x="307" y="75"/>
                      </a:cubicBezTo>
                      <a:cubicBezTo>
                        <a:pt x="510" y="0"/>
                        <a:pt x="736" y="103"/>
                        <a:pt x="811" y="307"/>
                      </a:cubicBezTo>
                      <a:cubicBezTo>
                        <a:pt x="886" y="510"/>
                        <a:pt x="783" y="736"/>
                        <a:pt x="580" y="811"/>
                      </a:cubicBezTo>
                      <a:cubicBezTo>
                        <a:pt x="377" y="886"/>
                        <a:pt x="151" y="783"/>
                        <a:pt x="75" y="579"/>
                      </a:cubicBezTo>
                      <a:close/>
                    </a:path>
                  </a:pathLst>
                </a:custGeom>
                <a:solidFill>
                  <a:srgbClr val="45B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9" name="Freeform 15"/>
                <p:cNvSpPr>
                  <a:spLocks/>
                </p:cNvSpPr>
                <p:nvPr/>
              </p:nvSpPr>
              <p:spPr bwMode="auto">
                <a:xfrm>
                  <a:off x="4867276" y="2012950"/>
                  <a:ext cx="2057400" cy="2746375"/>
                </a:xfrm>
                <a:custGeom>
                  <a:avLst/>
                  <a:gdLst>
                    <a:gd name="T0" fmla="*/ 3758 w 3803"/>
                    <a:gd name="T1" fmla="*/ 4742 h 5071"/>
                    <a:gd name="T2" fmla="*/ 2932 w 3803"/>
                    <a:gd name="T3" fmla="*/ 3298 h 5071"/>
                    <a:gd name="T4" fmla="*/ 3135 w 3803"/>
                    <a:gd name="T5" fmla="*/ 2210 h 5071"/>
                    <a:gd name="T6" fmla="*/ 3049 w 3803"/>
                    <a:gd name="T7" fmla="*/ 1786 h 5071"/>
                    <a:gd name="T8" fmla="*/ 2204 w 3803"/>
                    <a:gd name="T9" fmla="*/ 495 h 5071"/>
                    <a:gd name="T10" fmla="*/ 1419 w 3803"/>
                    <a:gd name="T11" fmla="*/ 70 h 5071"/>
                    <a:gd name="T12" fmla="*/ 991 w 3803"/>
                    <a:gd name="T13" fmla="*/ 248 h 5071"/>
                    <a:gd name="T14" fmla="*/ 720 w 3803"/>
                    <a:gd name="T15" fmla="*/ 700 h 5071"/>
                    <a:gd name="T16" fmla="*/ 586 w 3803"/>
                    <a:gd name="T17" fmla="*/ 1345 h 5071"/>
                    <a:gd name="T18" fmla="*/ 62 w 3803"/>
                    <a:gd name="T19" fmla="*/ 2068 h 5071"/>
                    <a:gd name="T20" fmla="*/ 99 w 3803"/>
                    <a:gd name="T21" fmla="*/ 2322 h 5071"/>
                    <a:gd name="T22" fmla="*/ 344 w 3803"/>
                    <a:gd name="T23" fmla="*/ 2300 h 5071"/>
                    <a:gd name="T24" fmla="*/ 836 w 3803"/>
                    <a:gd name="T25" fmla="*/ 1773 h 5071"/>
                    <a:gd name="T26" fmla="*/ 1278 w 3803"/>
                    <a:gd name="T27" fmla="*/ 1010 h 5071"/>
                    <a:gd name="T28" fmla="*/ 2364 w 3803"/>
                    <a:gd name="T29" fmla="*/ 2341 h 5071"/>
                    <a:gd name="T30" fmla="*/ 2321 w 3803"/>
                    <a:gd name="T31" fmla="*/ 3294 h 5071"/>
                    <a:gd name="T32" fmla="*/ 2391 w 3803"/>
                    <a:gd name="T33" fmla="*/ 3535 h 5071"/>
                    <a:gd name="T34" fmla="*/ 3406 w 3803"/>
                    <a:gd name="T35" fmla="*/ 4952 h 5071"/>
                    <a:gd name="T36" fmla="*/ 3703 w 3803"/>
                    <a:gd name="T37" fmla="*/ 4997 h 5071"/>
                    <a:gd name="T38" fmla="*/ 3703 w 3803"/>
                    <a:gd name="T39" fmla="*/ 4997 h 5071"/>
                    <a:gd name="T40" fmla="*/ 3758 w 3803"/>
                    <a:gd name="T41" fmla="*/ 4742 h 5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03" h="5071">
                      <a:moveTo>
                        <a:pt x="3758" y="4742"/>
                      </a:moveTo>
                      <a:cubicBezTo>
                        <a:pt x="2932" y="3298"/>
                        <a:pt x="2932" y="3298"/>
                        <a:pt x="2932" y="3298"/>
                      </a:cubicBezTo>
                      <a:cubicBezTo>
                        <a:pt x="3135" y="2210"/>
                        <a:pt x="3135" y="2210"/>
                        <a:pt x="3135" y="2210"/>
                      </a:cubicBezTo>
                      <a:cubicBezTo>
                        <a:pt x="3162" y="2062"/>
                        <a:pt x="3131" y="1911"/>
                        <a:pt x="3049" y="1786"/>
                      </a:cubicBezTo>
                      <a:cubicBezTo>
                        <a:pt x="2204" y="495"/>
                        <a:pt x="2204" y="495"/>
                        <a:pt x="2204" y="495"/>
                      </a:cubicBezTo>
                      <a:cubicBezTo>
                        <a:pt x="1856" y="0"/>
                        <a:pt x="1419" y="70"/>
                        <a:pt x="1419" y="70"/>
                      </a:cubicBezTo>
                      <a:cubicBezTo>
                        <a:pt x="1263" y="86"/>
                        <a:pt x="1113" y="147"/>
                        <a:pt x="991" y="248"/>
                      </a:cubicBezTo>
                      <a:cubicBezTo>
                        <a:pt x="852" y="364"/>
                        <a:pt x="756" y="524"/>
                        <a:pt x="720" y="700"/>
                      </a:cubicBezTo>
                      <a:cubicBezTo>
                        <a:pt x="586" y="1345"/>
                        <a:pt x="586" y="1345"/>
                        <a:pt x="586" y="1345"/>
                      </a:cubicBezTo>
                      <a:cubicBezTo>
                        <a:pt x="62" y="2068"/>
                        <a:pt x="62" y="2068"/>
                        <a:pt x="62" y="2068"/>
                      </a:cubicBezTo>
                      <a:cubicBezTo>
                        <a:pt x="0" y="2148"/>
                        <a:pt x="19" y="2263"/>
                        <a:pt x="99" y="2322"/>
                      </a:cubicBezTo>
                      <a:cubicBezTo>
                        <a:pt x="174" y="2377"/>
                        <a:pt x="279" y="2369"/>
                        <a:pt x="344" y="2300"/>
                      </a:cubicBezTo>
                      <a:cubicBezTo>
                        <a:pt x="836" y="1773"/>
                        <a:pt x="836" y="1773"/>
                        <a:pt x="836" y="1773"/>
                      </a:cubicBezTo>
                      <a:cubicBezTo>
                        <a:pt x="1122" y="1356"/>
                        <a:pt x="1278" y="1010"/>
                        <a:pt x="1278" y="1010"/>
                      </a:cubicBezTo>
                      <a:cubicBezTo>
                        <a:pt x="2364" y="2341"/>
                        <a:pt x="2364" y="2341"/>
                        <a:pt x="2364" y="2341"/>
                      </a:cubicBezTo>
                      <a:cubicBezTo>
                        <a:pt x="2321" y="3294"/>
                        <a:pt x="2321" y="3294"/>
                        <a:pt x="2321" y="3294"/>
                      </a:cubicBezTo>
                      <a:cubicBezTo>
                        <a:pt x="2318" y="3380"/>
                        <a:pt x="2343" y="3464"/>
                        <a:pt x="2391" y="3535"/>
                      </a:cubicBezTo>
                      <a:cubicBezTo>
                        <a:pt x="3406" y="4952"/>
                        <a:pt x="3406" y="4952"/>
                        <a:pt x="3406" y="4952"/>
                      </a:cubicBezTo>
                      <a:cubicBezTo>
                        <a:pt x="3473" y="5050"/>
                        <a:pt x="3609" y="5071"/>
                        <a:pt x="3703" y="4997"/>
                      </a:cubicBezTo>
                      <a:cubicBezTo>
                        <a:pt x="3703" y="4997"/>
                        <a:pt x="3703" y="4997"/>
                        <a:pt x="3703" y="4997"/>
                      </a:cubicBezTo>
                      <a:cubicBezTo>
                        <a:pt x="3780" y="4936"/>
                        <a:pt x="3803" y="4829"/>
                        <a:pt x="3758" y="4742"/>
                      </a:cubicBezTo>
                      <a:close/>
                    </a:path>
                  </a:pathLst>
                </a:custGeom>
                <a:solidFill>
                  <a:srgbClr val="45B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543" name="Group 948"/>
            <p:cNvGrpSpPr/>
            <p:nvPr/>
          </p:nvGrpSpPr>
          <p:grpSpPr>
            <a:xfrm>
              <a:off x="6388921" y="4744682"/>
              <a:ext cx="382818" cy="398174"/>
              <a:chOff x="2902117" y="3861558"/>
              <a:chExt cx="297160" cy="309080"/>
            </a:xfrm>
          </p:grpSpPr>
          <p:grpSp>
            <p:nvGrpSpPr>
              <p:cNvPr id="1580" name="Group 957"/>
              <p:cNvGrpSpPr/>
              <p:nvPr/>
            </p:nvGrpSpPr>
            <p:grpSpPr>
              <a:xfrm rot="5400000">
                <a:off x="2988957" y="3868548"/>
                <a:ext cx="210476" cy="210164"/>
                <a:chOff x="-1085688" y="2951747"/>
                <a:chExt cx="1206310" cy="1204528"/>
              </a:xfrm>
              <a:solidFill>
                <a:srgbClr val="A2DAD6">
                  <a:lumMod val="75000"/>
                  <a:alpha val="35000"/>
                </a:srgbClr>
              </a:solidFill>
            </p:grpSpPr>
            <p:sp>
              <p:nvSpPr>
                <p:cNvPr id="1584"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585"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586"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nvGrpSpPr>
              <p:cNvPr id="1581" name="Group 958"/>
              <p:cNvGrpSpPr/>
              <p:nvPr/>
            </p:nvGrpSpPr>
            <p:grpSpPr>
              <a:xfrm>
                <a:off x="2902117" y="3861558"/>
                <a:ext cx="195874" cy="309080"/>
                <a:chOff x="4792663" y="1371600"/>
                <a:chExt cx="2606675" cy="4113213"/>
              </a:xfrm>
            </p:grpSpPr>
            <p:sp>
              <p:nvSpPr>
                <p:cNvPr id="1582" name="Freeform 5"/>
                <p:cNvSpPr>
                  <a:spLocks/>
                </p:cNvSpPr>
                <p:nvPr/>
              </p:nvSpPr>
              <p:spPr bwMode="auto">
                <a:xfrm>
                  <a:off x="4792663" y="1952625"/>
                  <a:ext cx="2606675" cy="3532188"/>
                </a:xfrm>
                <a:custGeom>
                  <a:avLst/>
                  <a:gdLst>
                    <a:gd name="T0" fmla="*/ 718 w 1651"/>
                    <a:gd name="T1" fmla="*/ 33 h 2238"/>
                    <a:gd name="T2" fmla="*/ 718 w 1651"/>
                    <a:gd name="T3" fmla="*/ 33 h 2238"/>
                    <a:gd name="T4" fmla="*/ 535 w 1651"/>
                    <a:gd name="T5" fmla="*/ 180 h 2238"/>
                    <a:gd name="T6" fmla="*/ 379 w 1651"/>
                    <a:gd name="T7" fmla="*/ 429 h 2238"/>
                    <a:gd name="T8" fmla="*/ 48 w 1651"/>
                    <a:gd name="T9" fmla="*/ 650 h 2238"/>
                    <a:gd name="T10" fmla="*/ 24 w 1651"/>
                    <a:gd name="T11" fmla="*/ 762 h 2238"/>
                    <a:gd name="T12" fmla="*/ 24 w 1651"/>
                    <a:gd name="T13" fmla="*/ 762 h 2238"/>
                    <a:gd name="T14" fmla="*/ 130 w 1651"/>
                    <a:gd name="T15" fmla="*/ 791 h 2238"/>
                    <a:gd name="T16" fmla="*/ 417 w 1651"/>
                    <a:gd name="T17" fmla="*/ 647 h 2238"/>
                    <a:gd name="T18" fmla="*/ 601 w 1651"/>
                    <a:gd name="T19" fmla="*/ 517 h 2238"/>
                    <a:gd name="T20" fmla="*/ 733 w 1651"/>
                    <a:gd name="T21" fmla="*/ 954 h 2238"/>
                    <a:gd name="T22" fmla="*/ 475 w 1651"/>
                    <a:gd name="T23" fmla="*/ 1358 h 2238"/>
                    <a:gd name="T24" fmla="*/ 423 w 1651"/>
                    <a:gd name="T25" fmla="*/ 1542 h 2238"/>
                    <a:gd name="T26" fmla="*/ 422 w 1651"/>
                    <a:gd name="T27" fmla="*/ 2147 h 2238"/>
                    <a:gd name="T28" fmla="*/ 513 w 1651"/>
                    <a:gd name="T29" fmla="*/ 2238 h 2238"/>
                    <a:gd name="T30" fmla="*/ 513 w 1651"/>
                    <a:gd name="T31" fmla="*/ 2238 h 2238"/>
                    <a:gd name="T32" fmla="*/ 604 w 1651"/>
                    <a:gd name="T33" fmla="*/ 2154 h 2238"/>
                    <a:gd name="T34" fmla="*/ 645 w 1651"/>
                    <a:gd name="T35" fmla="*/ 1574 h 2238"/>
                    <a:gd name="T36" fmla="*/ 953 w 1651"/>
                    <a:gd name="T37" fmla="*/ 1179 h 2238"/>
                    <a:gd name="T38" fmla="*/ 1219 w 1651"/>
                    <a:gd name="T39" fmla="*/ 1708 h 2238"/>
                    <a:gd name="T40" fmla="*/ 1483 w 1651"/>
                    <a:gd name="T41" fmla="*/ 2123 h 2238"/>
                    <a:gd name="T42" fmla="*/ 1601 w 1651"/>
                    <a:gd name="T43" fmla="*/ 2150 h 2238"/>
                    <a:gd name="T44" fmla="*/ 1601 w 1651"/>
                    <a:gd name="T45" fmla="*/ 2150 h 2238"/>
                    <a:gd name="T46" fmla="*/ 1634 w 1651"/>
                    <a:gd name="T47" fmla="*/ 2043 h 2238"/>
                    <a:gd name="T48" fmla="*/ 1395 w 1651"/>
                    <a:gd name="T49" fmla="*/ 1488 h 2238"/>
                    <a:gd name="T50" fmla="*/ 1264 w 1651"/>
                    <a:gd name="T51" fmla="*/ 912 h 2238"/>
                    <a:gd name="T52" fmla="*/ 1039 w 1651"/>
                    <a:gd name="T53" fmla="*/ 339 h 2238"/>
                    <a:gd name="T54" fmla="*/ 1264 w 1651"/>
                    <a:gd name="T55" fmla="*/ 429 h 2238"/>
                    <a:gd name="T56" fmla="*/ 1367 w 1651"/>
                    <a:gd name="T57" fmla="*/ 713 h 2238"/>
                    <a:gd name="T58" fmla="*/ 1467 w 1651"/>
                    <a:gd name="T59" fmla="*/ 759 h 2238"/>
                    <a:gd name="T60" fmla="*/ 1467 w 1651"/>
                    <a:gd name="T61" fmla="*/ 759 h 2238"/>
                    <a:gd name="T62" fmla="*/ 1516 w 1651"/>
                    <a:gd name="T63" fmla="*/ 671 h 2238"/>
                    <a:gd name="T64" fmla="*/ 1451 w 1651"/>
                    <a:gd name="T65" fmla="*/ 346 h 2238"/>
                    <a:gd name="T66" fmla="*/ 1393 w 1651"/>
                    <a:gd name="T67" fmla="*/ 268 h 2238"/>
                    <a:gd name="T68" fmla="*/ 1004 w 1651"/>
                    <a:gd name="T69" fmla="*/ 56 h 2238"/>
                    <a:gd name="T70" fmla="*/ 718 w 1651"/>
                    <a:gd name="T71" fmla="*/ 33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51" h="2238">
                      <a:moveTo>
                        <a:pt x="718" y="33"/>
                      </a:moveTo>
                      <a:cubicBezTo>
                        <a:pt x="718" y="33"/>
                        <a:pt x="718" y="33"/>
                        <a:pt x="718" y="33"/>
                      </a:cubicBezTo>
                      <a:cubicBezTo>
                        <a:pt x="642" y="60"/>
                        <a:pt x="577" y="112"/>
                        <a:pt x="535" y="180"/>
                      </a:cubicBezTo>
                      <a:cubicBezTo>
                        <a:pt x="379" y="429"/>
                        <a:pt x="379" y="429"/>
                        <a:pt x="379" y="429"/>
                      </a:cubicBezTo>
                      <a:cubicBezTo>
                        <a:pt x="48" y="650"/>
                        <a:pt x="48" y="650"/>
                        <a:pt x="48" y="650"/>
                      </a:cubicBezTo>
                      <a:cubicBezTo>
                        <a:pt x="10" y="674"/>
                        <a:pt x="0" y="725"/>
                        <a:pt x="24" y="762"/>
                      </a:cubicBezTo>
                      <a:cubicBezTo>
                        <a:pt x="24" y="762"/>
                        <a:pt x="24" y="762"/>
                        <a:pt x="24" y="762"/>
                      </a:cubicBezTo>
                      <a:cubicBezTo>
                        <a:pt x="47" y="797"/>
                        <a:pt x="92" y="810"/>
                        <a:pt x="130" y="791"/>
                      </a:cubicBezTo>
                      <a:cubicBezTo>
                        <a:pt x="417" y="647"/>
                        <a:pt x="417" y="647"/>
                        <a:pt x="417" y="647"/>
                      </a:cubicBezTo>
                      <a:cubicBezTo>
                        <a:pt x="601" y="517"/>
                        <a:pt x="601" y="517"/>
                        <a:pt x="601" y="517"/>
                      </a:cubicBezTo>
                      <a:cubicBezTo>
                        <a:pt x="733" y="954"/>
                        <a:pt x="733" y="954"/>
                        <a:pt x="733" y="954"/>
                      </a:cubicBezTo>
                      <a:cubicBezTo>
                        <a:pt x="475" y="1358"/>
                        <a:pt x="475" y="1358"/>
                        <a:pt x="475" y="1358"/>
                      </a:cubicBezTo>
                      <a:cubicBezTo>
                        <a:pt x="441" y="1414"/>
                        <a:pt x="423" y="1477"/>
                        <a:pt x="423" y="1542"/>
                      </a:cubicBezTo>
                      <a:cubicBezTo>
                        <a:pt x="422" y="2147"/>
                        <a:pt x="422" y="2147"/>
                        <a:pt x="422" y="2147"/>
                      </a:cubicBezTo>
                      <a:cubicBezTo>
                        <a:pt x="422" y="2198"/>
                        <a:pt x="463" y="2238"/>
                        <a:pt x="513" y="2238"/>
                      </a:cubicBezTo>
                      <a:cubicBezTo>
                        <a:pt x="513" y="2238"/>
                        <a:pt x="513" y="2238"/>
                        <a:pt x="513" y="2238"/>
                      </a:cubicBezTo>
                      <a:cubicBezTo>
                        <a:pt x="561" y="2238"/>
                        <a:pt x="600" y="2202"/>
                        <a:pt x="604" y="2154"/>
                      </a:cubicBezTo>
                      <a:cubicBezTo>
                        <a:pt x="645" y="1574"/>
                        <a:pt x="645" y="1574"/>
                        <a:pt x="645" y="1574"/>
                      </a:cubicBezTo>
                      <a:cubicBezTo>
                        <a:pt x="953" y="1179"/>
                        <a:pt x="953" y="1179"/>
                        <a:pt x="953" y="1179"/>
                      </a:cubicBezTo>
                      <a:cubicBezTo>
                        <a:pt x="1219" y="1708"/>
                        <a:pt x="1219" y="1708"/>
                        <a:pt x="1219" y="1708"/>
                      </a:cubicBezTo>
                      <a:cubicBezTo>
                        <a:pt x="1483" y="2123"/>
                        <a:pt x="1483" y="2123"/>
                        <a:pt x="1483" y="2123"/>
                      </a:cubicBezTo>
                      <a:cubicBezTo>
                        <a:pt x="1508" y="2163"/>
                        <a:pt x="1561" y="2175"/>
                        <a:pt x="1601" y="2150"/>
                      </a:cubicBezTo>
                      <a:cubicBezTo>
                        <a:pt x="1601" y="2150"/>
                        <a:pt x="1601" y="2150"/>
                        <a:pt x="1601" y="2150"/>
                      </a:cubicBezTo>
                      <a:cubicBezTo>
                        <a:pt x="1637" y="2127"/>
                        <a:pt x="1651" y="2082"/>
                        <a:pt x="1634" y="2043"/>
                      </a:cubicBezTo>
                      <a:cubicBezTo>
                        <a:pt x="1395" y="1488"/>
                        <a:pt x="1395" y="1488"/>
                        <a:pt x="1395" y="1488"/>
                      </a:cubicBezTo>
                      <a:cubicBezTo>
                        <a:pt x="1264" y="912"/>
                        <a:pt x="1264" y="912"/>
                        <a:pt x="1264" y="912"/>
                      </a:cubicBezTo>
                      <a:cubicBezTo>
                        <a:pt x="1039" y="339"/>
                        <a:pt x="1039" y="339"/>
                        <a:pt x="1039" y="339"/>
                      </a:cubicBezTo>
                      <a:cubicBezTo>
                        <a:pt x="1264" y="429"/>
                        <a:pt x="1264" y="429"/>
                        <a:pt x="1264" y="429"/>
                      </a:cubicBezTo>
                      <a:cubicBezTo>
                        <a:pt x="1367" y="713"/>
                        <a:pt x="1367" y="713"/>
                        <a:pt x="1367" y="713"/>
                      </a:cubicBezTo>
                      <a:cubicBezTo>
                        <a:pt x="1382" y="753"/>
                        <a:pt x="1427" y="774"/>
                        <a:pt x="1467" y="759"/>
                      </a:cubicBezTo>
                      <a:cubicBezTo>
                        <a:pt x="1467" y="759"/>
                        <a:pt x="1467" y="759"/>
                        <a:pt x="1467" y="759"/>
                      </a:cubicBezTo>
                      <a:cubicBezTo>
                        <a:pt x="1503" y="745"/>
                        <a:pt x="1523" y="708"/>
                        <a:pt x="1516" y="671"/>
                      </a:cubicBezTo>
                      <a:cubicBezTo>
                        <a:pt x="1451" y="346"/>
                        <a:pt x="1451" y="346"/>
                        <a:pt x="1451" y="346"/>
                      </a:cubicBezTo>
                      <a:cubicBezTo>
                        <a:pt x="1444" y="313"/>
                        <a:pt x="1423" y="284"/>
                        <a:pt x="1393" y="268"/>
                      </a:cubicBezTo>
                      <a:cubicBezTo>
                        <a:pt x="1004" y="56"/>
                        <a:pt x="1004" y="56"/>
                        <a:pt x="1004" y="56"/>
                      </a:cubicBezTo>
                      <a:cubicBezTo>
                        <a:pt x="916" y="9"/>
                        <a:pt x="812" y="0"/>
                        <a:pt x="718" y="33"/>
                      </a:cubicBezTo>
                      <a:close/>
                    </a:path>
                  </a:pathLst>
                </a:custGeom>
                <a:solidFill>
                  <a:srgbClr val="0033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83" name="Oval 960"/>
                <p:cNvSpPr>
                  <a:spLocks noChangeArrowheads="1"/>
                </p:cNvSpPr>
                <p:nvPr/>
              </p:nvSpPr>
              <p:spPr bwMode="auto">
                <a:xfrm>
                  <a:off x="5464175" y="1371600"/>
                  <a:ext cx="552450" cy="552450"/>
                </a:xfrm>
                <a:prstGeom prst="ellipse">
                  <a:avLst/>
                </a:prstGeom>
                <a:solidFill>
                  <a:srgbClr val="0033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544" name="Group 949"/>
            <p:cNvGrpSpPr/>
            <p:nvPr/>
          </p:nvGrpSpPr>
          <p:grpSpPr>
            <a:xfrm>
              <a:off x="5822298" y="4939556"/>
              <a:ext cx="457511" cy="213138"/>
              <a:chOff x="2379291" y="3869939"/>
              <a:chExt cx="355140" cy="165447"/>
            </a:xfrm>
          </p:grpSpPr>
          <p:sp>
            <p:nvSpPr>
              <p:cNvPr id="1576" name="Pentagon 392"/>
              <p:cNvSpPr/>
              <p:nvPr/>
            </p:nvSpPr>
            <p:spPr>
              <a:xfrm>
                <a:off x="2477008" y="3896953"/>
                <a:ext cx="257423" cy="111183"/>
              </a:xfrm>
              <a:prstGeom prst="homePlate">
                <a:avLst>
                  <a:gd name="adj" fmla="val 32389"/>
                </a:avLst>
              </a:pr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nvGrpSpPr>
              <p:cNvPr id="1577" name="Group 954"/>
              <p:cNvGrpSpPr>
                <a:grpSpLocks noChangeAspect="1"/>
              </p:cNvGrpSpPr>
              <p:nvPr/>
            </p:nvGrpSpPr>
            <p:grpSpPr bwMode="auto">
              <a:xfrm>
                <a:off x="2379291" y="3869939"/>
                <a:ext cx="189371" cy="165447"/>
                <a:chOff x="3296" y="1132"/>
                <a:chExt cx="1860" cy="1625"/>
              </a:xfrm>
            </p:grpSpPr>
            <p:sp>
              <p:nvSpPr>
                <p:cNvPr id="1578"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579"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grpSp>
          <p:nvGrpSpPr>
            <p:cNvPr id="1545" name="Group 950"/>
            <p:cNvGrpSpPr>
              <a:grpSpLocks noChangeAspect="1"/>
            </p:cNvGrpSpPr>
            <p:nvPr/>
          </p:nvGrpSpPr>
          <p:grpSpPr bwMode="auto">
            <a:xfrm>
              <a:off x="5551475" y="5168877"/>
              <a:ext cx="243958" cy="213138"/>
              <a:chOff x="3296" y="1132"/>
              <a:chExt cx="1860" cy="1625"/>
            </a:xfrm>
          </p:grpSpPr>
          <p:sp>
            <p:nvSpPr>
              <p:cNvPr id="1574"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575"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nvGrpSpPr>
            <p:cNvPr id="1546" name="Group 1049"/>
            <p:cNvGrpSpPr/>
            <p:nvPr/>
          </p:nvGrpSpPr>
          <p:grpSpPr>
            <a:xfrm rot="10800000">
              <a:off x="4663570" y="5066108"/>
              <a:ext cx="817924" cy="367399"/>
              <a:chOff x="8385434" y="-1365612"/>
              <a:chExt cx="1678968" cy="754167"/>
            </a:xfrm>
          </p:grpSpPr>
          <p:grpSp>
            <p:nvGrpSpPr>
              <p:cNvPr id="1547" name="Group 1050"/>
              <p:cNvGrpSpPr/>
              <p:nvPr/>
            </p:nvGrpSpPr>
            <p:grpSpPr>
              <a:xfrm>
                <a:off x="8385434" y="-1365612"/>
                <a:ext cx="755282" cy="754167"/>
                <a:chOff x="10045143" y="-553215"/>
                <a:chExt cx="878064" cy="876767"/>
              </a:xfrm>
              <a:solidFill>
                <a:srgbClr val="A2DAD6">
                  <a:lumMod val="75000"/>
                  <a:alpha val="35000"/>
                </a:srgbClr>
              </a:solidFill>
            </p:grpSpPr>
            <p:sp>
              <p:nvSpPr>
                <p:cNvPr id="1571"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572"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573"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548"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549"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0"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1"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2"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3"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4"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5"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6"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7"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8"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9"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0"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1"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2"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3"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4"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5"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6"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7"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8"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9"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70"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grpSp>
        <p:nvGrpSpPr>
          <p:cNvPr id="1795" name="Group 14"/>
          <p:cNvGrpSpPr/>
          <p:nvPr/>
        </p:nvGrpSpPr>
        <p:grpSpPr>
          <a:xfrm>
            <a:off x="8447149" y="2064822"/>
            <a:ext cx="2844420" cy="1171775"/>
            <a:chOff x="8485249" y="2064822"/>
            <a:chExt cx="2844420" cy="1171775"/>
          </a:xfrm>
        </p:grpSpPr>
        <p:grpSp>
          <p:nvGrpSpPr>
            <p:cNvPr id="1796" name="Group 10"/>
            <p:cNvGrpSpPr/>
            <p:nvPr/>
          </p:nvGrpSpPr>
          <p:grpSpPr>
            <a:xfrm>
              <a:off x="8485809" y="2064822"/>
              <a:ext cx="2843860" cy="1017161"/>
              <a:chOff x="13504019" y="4123986"/>
              <a:chExt cx="3190876" cy="1017161"/>
            </a:xfrm>
          </p:grpSpPr>
          <p:cxnSp>
            <p:nvCxnSpPr>
              <p:cNvPr id="1850" name="Straight Connector 1789"/>
              <p:cNvCxnSpPr/>
              <p:nvPr/>
            </p:nvCxnSpPr>
            <p:spPr>
              <a:xfrm rot="5400000">
                <a:off x="15099457" y="3545709"/>
                <a:ext cx="0" cy="3190876"/>
              </a:xfrm>
              <a:prstGeom prst="line">
                <a:avLst/>
              </a:prstGeom>
              <a:noFill/>
              <a:ln w="19050" cap="rnd" cmpd="sng" algn="ctr">
                <a:solidFill>
                  <a:srgbClr val="C7C7C7"/>
                </a:solidFill>
                <a:prstDash val="solid"/>
                <a:round/>
                <a:headEnd w="lg" len="lg"/>
                <a:tailEnd type="none"/>
              </a:ln>
              <a:effectLst/>
            </p:spPr>
          </p:cxnSp>
          <p:cxnSp>
            <p:nvCxnSpPr>
              <p:cNvPr id="1851" name="Straight Connector 1790"/>
              <p:cNvCxnSpPr/>
              <p:nvPr/>
            </p:nvCxnSpPr>
            <p:spPr>
              <a:xfrm rot="5400000">
                <a:off x="15099457" y="3037128"/>
                <a:ext cx="0" cy="3190876"/>
              </a:xfrm>
              <a:prstGeom prst="line">
                <a:avLst/>
              </a:prstGeom>
              <a:noFill/>
              <a:ln w="19050" cap="rnd" cmpd="sng" algn="ctr">
                <a:solidFill>
                  <a:srgbClr val="C7C7C7"/>
                </a:solidFill>
                <a:prstDash val="dash"/>
                <a:round/>
                <a:headEnd w="lg" len="lg"/>
                <a:tailEnd type="none"/>
              </a:ln>
              <a:effectLst/>
            </p:spPr>
          </p:cxnSp>
          <p:cxnSp>
            <p:nvCxnSpPr>
              <p:cNvPr id="1881" name="Straight Connector 1791"/>
              <p:cNvCxnSpPr/>
              <p:nvPr/>
            </p:nvCxnSpPr>
            <p:spPr>
              <a:xfrm rot="5400000">
                <a:off x="15099457" y="2528548"/>
                <a:ext cx="0" cy="3190876"/>
              </a:xfrm>
              <a:prstGeom prst="line">
                <a:avLst/>
              </a:prstGeom>
              <a:noFill/>
              <a:ln w="19050" cap="rnd" cmpd="sng" algn="ctr">
                <a:solidFill>
                  <a:srgbClr val="C7C7C7"/>
                </a:solidFill>
                <a:prstDash val="solid"/>
                <a:round/>
                <a:headEnd w="lg" len="lg"/>
                <a:tailEnd type="none"/>
              </a:ln>
              <a:effectLst/>
            </p:spPr>
          </p:cxnSp>
        </p:grpSp>
        <p:grpSp>
          <p:nvGrpSpPr>
            <p:cNvPr id="1798" name="Group 1853"/>
            <p:cNvGrpSpPr/>
            <p:nvPr/>
          </p:nvGrpSpPr>
          <p:grpSpPr>
            <a:xfrm>
              <a:off x="9044315" y="2700313"/>
              <a:ext cx="276370" cy="275961"/>
              <a:chOff x="-1085688" y="2951747"/>
              <a:chExt cx="1206310" cy="1204528"/>
            </a:xfrm>
          </p:grpSpPr>
          <p:sp>
            <p:nvSpPr>
              <p:cNvPr id="1847"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48"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849"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nvGrpSpPr>
            <p:cNvPr id="1799" name="Group 45"/>
            <p:cNvGrpSpPr>
              <a:grpSpLocks noChangeAspect="1"/>
            </p:cNvGrpSpPr>
            <p:nvPr/>
          </p:nvGrpSpPr>
          <p:grpSpPr bwMode="auto">
            <a:xfrm rot="5400000">
              <a:off x="8661267" y="2486969"/>
              <a:ext cx="350614" cy="702649"/>
              <a:chOff x="3100" y="670"/>
              <a:chExt cx="1480" cy="2966"/>
            </a:xfrm>
          </p:grpSpPr>
          <p:sp>
            <p:nvSpPr>
              <p:cNvPr id="1825"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26"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27"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28"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29"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0"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1"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2"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3"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4"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5"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6"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7"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8"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9"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0"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1"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2"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3"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4"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5"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6"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nvGrpSpPr>
            <p:cNvPr id="1800" name="Group 1793"/>
            <p:cNvGrpSpPr>
              <a:grpSpLocks noChangeAspect="1"/>
            </p:cNvGrpSpPr>
            <p:nvPr/>
          </p:nvGrpSpPr>
          <p:grpSpPr bwMode="auto">
            <a:xfrm>
              <a:off x="8659410" y="2173795"/>
              <a:ext cx="331400" cy="289531"/>
              <a:chOff x="3296" y="1132"/>
              <a:chExt cx="1860" cy="1625"/>
            </a:xfrm>
            <a:solidFill>
              <a:srgbClr val="FFB700"/>
            </a:solidFill>
          </p:grpSpPr>
          <p:sp>
            <p:nvSpPr>
              <p:cNvPr id="1823"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24"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sp>
          <p:nvSpPr>
            <p:cNvPr id="1801" name="Freeform 1796"/>
            <p:cNvSpPr/>
            <p:nvPr/>
          </p:nvSpPr>
          <p:spPr>
            <a:xfrm flipV="1">
              <a:off x="10005338" y="2239869"/>
              <a:ext cx="1301026" cy="631687"/>
            </a:xfrm>
            <a:custGeom>
              <a:avLst/>
              <a:gdLst>
                <a:gd name="connsiteX0" fmla="*/ 130856 w 1301026"/>
                <a:gd name="connsiteY0" fmla="*/ 0 h 631687"/>
                <a:gd name="connsiteX1" fmla="*/ 577485 w 1301026"/>
                <a:gd name="connsiteY1" fmla="*/ 446629 h 631687"/>
                <a:gd name="connsiteX2" fmla="*/ 1208497 w 1301026"/>
                <a:gd name="connsiteY2" fmla="*/ 446629 h 631687"/>
                <a:gd name="connsiteX3" fmla="*/ 1301026 w 1301026"/>
                <a:gd name="connsiteY3" fmla="*/ 539158 h 631687"/>
                <a:gd name="connsiteX4" fmla="*/ 1208497 w 1301026"/>
                <a:gd name="connsiteY4" fmla="*/ 631687 h 631687"/>
                <a:gd name="connsiteX5" fmla="*/ 500926 w 1301026"/>
                <a:gd name="connsiteY5" fmla="*/ 631687 h 631687"/>
                <a:gd name="connsiteX6" fmla="*/ 500926 w 1301026"/>
                <a:gd name="connsiteY6" fmla="*/ 631184 h 631687"/>
                <a:gd name="connsiteX7" fmla="*/ 500328 w 1301026"/>
                <a:gd name="connsiteY7" fmla="*/ 631184 h 631687"/>
                <a:gd name="connsiteX8" fmla="*/ 0 w 1301026"/>
                <a:gd name="connsiteY8" fmla="*/ 130856 h 63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026" h="631687">
                  <a:moveTo>
                    <a:pt x="130856" y="0"/>
                  </a:moveTo>
                  <a:lnTo>
                    <a:pt x="577485" y="446629"/>
                  </a:lnTo>
                  <a:lnTo>
                    <a:pt x="1208497" y="446629"/>
                  </a:lnTo>
                  <a:lnTo>
                    <a:pt x="1301026" y="539158"/>
                  </a:lnTo>
                  <a:lnTo>
                    <a:pt x="1208497" y="631687"/>
                  </a:lnTo>
                  <a:lnTo>
                    <a:pt x="500926" y="631687"/>
                  </a:lnTo>
                  <a:lnTo>
                    <a:pt x="500926" y="631184"/>
                  </a:lnTo>
                  <a:lnTo>
                    <a:pt x="500328" y="631184"/>
                  </a:lnTo>
                  <a:lnTo>
                    <a:pt x="0" y="130856"/>
                  </a:lnTo>
                  <a:close/>
                </a:path>
              </a:pathLst>
            </a:cu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nvGrpSpPr>
            <p:cNvPr id="1802" name="Group 1889"/>
            <p:cNvGrpSpPr/>
            <p:nvPr/>
          </p:nvGrpSpPr>
          <p:grpSpPr>
            <a:xfrm>
              <a:off x="9395204" y="2700313"/>
              <a:ext cx="276370" cy="275961"/>
              <a:chOff x="-1085688" y="2951747"/>
              <a:chExt cx="1206310" cy="1204528"/>
            </a:xfrm>
          </p:grpSpPr>
          <p:sp>
            <p:nvSpPr>
              <p:cNvPr id="1820"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21"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22"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803" name="Group 1881"/>
            <p:cNvGrpSpPr/>
            <p:nvPr/>
          </p:nvGrpSpPr>
          <p:grpSpPr>
            <a:xfrm>
              <a:off x="9554252" y="2609562"/>
              <a:ext cx="1056984" cy="424468"/>
              <a:chOff x="-1397330" y="5118494"/>
              <a:chExt cx="1441921" cy="579053"/>
            </a:xfrm>
          </p:grpSpPr>
          <p:sp>
            <p:nvSpPr>
              <p:cNvPr id="1814" name="Rectangle 5"/>
              <p:cNvSpPr>
                <a:spLocks noChangeArrowheads="1"/>
              </p:cNvSpPr>
              <p:nvPr/>
            </p:nvSpPr>
            <p:spPr bwMode="auto">
              <a:xfrm rot="5400000">
                <a:off x="-589201" y="5394923"/>
                <a:ext cx="383950" cy="25805"/>
              </a:xfrm>
              <a:prstGeom prst="rect">
                <a:avLst/>
              </a:prstGeom>
              <a:solidFill>
                <a:srgbClr val="42B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15" name="Freeform 6"/>
              <p:cNvSpPr>
                <a:spLocks/>
              </p:cNvSpPr>
              <p:nvPr/>
            </p:nvSpPr>
            <p:spPr bwMode="auto">
              <a:xfrm rot="5400000">
                <a:off x="-461152" y="5191805"/>
                <a:ext cx="579053" cy="432432"/>
              </a:xfrm>
              <a:custGeom>
                <a:avLst/>
                <a:gdLst>
                  <a:gd name="T0" fmla="*/ 610 w 624"/>
                  <a:gd name="T1" fmla="*/ 209 h 467"/>
                  <a:gd name="T2" fmla="*/ 558 w 624"/>
                  <a:gd name="T3" fmla="*/ 187 h 467"/>
                  <a:gd name="T4" fmla="*/ 557 w 624"/>
                  <a:gd name="T5" fmla="*/ 187 h 467"/>
                  <a:gd name="T6" fmla="*/ 557 w 624"/>
                  <a:gd name="T7" fmla="*/ 153 h 467"/>
                  <a:gd name="T8" fmla="*/ 530 w 624"/>
                  <a:gd name="T9" fmla="*/ 36 h 467"/>
                  <a:gd name="T10" fmla="*/ 530 w 624"/>
                  <a:gd name="T11" fmla="*/ 36 h 467"/>
                  <a:gd name="T12" fmla="*/ 462 w 624"/>
                  <a:gd name="T13" fmla="*/ 0 h 467"/>
                  <a:gd name="T14" fmla="*/ 162 w 624"/>
                  <a:gd name="T15" fmla="*/ 0 h 467"/>
                  <a:gd name="T16" fmla="*/ 94 w 624"/>
                  <a:gd name="T17" fmla="*/ 36 h 467"/>
                  <a:gd name="T18" fmla="*/ 94 w 624"/>
                  <a:gd name="T19" fmla="*/ 36 h 467"/>
                  <a:gd name="T20" fmla="*/ 67 w 624"/>
                  <a:gd name="T21" fmla="*/ 153 h 467"/>
                  <a:gd name="T22" fmla="*/ 67 w 624"/>
                  <a:gd name="T23" fmla="*/ 187 h 467"/>
                  <a:gd name="T24" fmla="*/ 66 w 624"/>
                  <a:gd name="T25" fmla="*/ 187 h 467"/>
                  <a:gd name="T26" fmla="*/ 64 w 624"/>
                  <a:gd name="T27" fmla="*/ 188 h 467"/>
                  <a:gd name="T28" fmla="*/ 14 w 624"/>
                  <a:gd name="T29" fmla="*/ 209 h 467"/>
                  <a:gd name="T30" fmla="*/ 4 w 624"/>
                  <a:gd name="T31" fmla="*/ 235 h 467"/>
                  <a:gd name="T32" fmla="*/ 29 w 624"/>
                  <a:gd name="T33" fmla="*/ 245 h 467"/>
                  <a:gd name="T34" fmla="*/ 64 w 624"/>
                  <a:gd name="T35" fmla="*/ 230 h 467"/>
                  <a:gd name="T36" fmla="*/ 67 w 624"/>
                  <a:gd name="T37" fmla="*/ 229 h 467"/>
                  <a:gd name="T38" fmla="*/ 67 w 624"/>
                  <a:gd name="T39" fmla="*/ 286 h 467"/>
                  <a:gd name="T40" fmla="*/ 67 w 624"/>
                  <a:gd name="T41" fmla="*/ 329 h 467"/>
                  <a:gd name="T42" fmla="*/ 67 w 624"/>
                  <a:gd name="T43" fmla="*/ 458 h 467"/>
                  <a:gd name="T44" fmla="*/ 76 w 624"/>
                  <a:gd name="T45" fmla="*/ 467 h 467"/>
                  <a:gd name="T46" fmla="*/ 548 w 624"/>
                  <a:gd name="T47" fmla="*/ 467 h 467"/>
                  <a:gd name="T48" fmla="*/ 557 w 624"/>
                  <a:gd name="T49" fmla="*/ 458 h 467"/>
                  <a:gd name="T50" fmla="*/ 557 w 624"/>
                  <a:gd name="T51" fmla="*/ 326 h 467"/>
                  <a:gd name="T52" fmla="*/ 557 w 624"/>
                  <a:gd name="T53" fmla="*/ 284 h 467"/>
                  <a:gd name="T54" fmla="*/ 557 w 624"/>
                  <a:gd name="T55" fmla="*/ 229 h 467"/>
                  <a:gd name="T56" fmla="*/ 595 w 624"/>
                  <a:gd name="T57" fmla="*/ 245 h 467"/>
                  <a:gd name="T58" fmla="*/ 620 w 624"/>
                  <a:gd name="T59" fmla="*/ 235 h 467"/>
                  <a:gd name="T60" fmla="*/ 610 w 624"/>
                  <a:gd name="T61" fmla="*/ 20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4" h="467">
                    <a:moveTo>
                      <a:pt x="610" y="209"/>
                    </a:moveTo>
                    <a:cubicBezTo>
                      <a:pt x="558" y="187"/>
                      <a:pt x="558" y="187"/>
                      <a:pt x="558" y="187"/>
                    </a:cubicBezTo>
                    <a:cubicBezTo>
                      <a:pt x="558" y="187"/>
                      <a:pt x="558" y="187"/>
                      <a:pt x="557" y="187"/>
                    </a:cubicBezTo>
                    <a:cubicBezTo>
                      <a:pt x="557" y="153"/>
                      <a:pt x="557" y="153"/>
                      <a:pt x="557" y="153"/>
                    </a:cubicBezTo>
                    <a:cubicBezTo>
                      <a:pt x="557" y="100"/>
                      <a:pt x="547" y="62"/>
                      <a:pt x="530" y="36"/>
                    </a:cubicBezTo>
                    <a:cubicBezTo>
                      <a:pt x="530" y="36"/>
                      <a:pt x="530" y="36"/>
                      <a:pt x="530" y="36"/>
                    </a:cubicBezTo>
                    <a:cubicBezTo>
                      <a:pt x="515" y="13"/>
                      <a:pt x="489" y="0"/>
                      <a:pt x="462" y="0"/>
                    </a:cubicBezTo>
                    <a:cubicBezTo>
                      <a:pt x="162" y="0"/>
                      <a:pt x="162" y="0"/>
                      <a:pt x="162" y="0"/>
                    </a:cubicBezTo>
                    <a:cubicBezTo>
                      <a:pt x="135" y="0"/>
                      <a:pt x="109" y="13"/>
                      <a:pt x="94" y="36"/>
                    </a:cubicBezTo>
                    <a:cubicBezTo>
                      <a:pt x="94" y="36"/>
                      <a:pt x="94" y="36"/>
                      <a:pt x="94" y="36"/>
                    </a:cubicBezTo>
                    <a:cubicBezTo>
                      <a:pt x="77" y="62"/>
                      <a:pt x="67" y="100"/>
                      <a:pt x="67" y="153"/>
                    </a:cubicBezTo>
                    <a:cubicBezTo>
                      <a:pt x="67" y="187"/>
                      <a:pt x="67" y="187"/>
                      <a:pt x="67" y="187"/>
                    </a:cubicBezTo>
                    <a:cubicBezTo>
                      <a:pt x="66" y="187"/>
                      <a:pt x="66" y="187"/>
                      <a:pt x="66" y="187"/>
                    </a:cubicBezTo>
                    <a:cubicBezTo>
                      <a:pt x="64" y="188"/>
                      <a:pt x="64" y="188"/>
                      <a:pt x="64" y="188"/>
                    </a:cubicBezTo>
                    <a:cubicBezTo>
                      <a:pt x="14" y="209"/>
                      <a:pt x="14" y="209"/>
                      <a:pt x="14" y="209"/>
                    </a:cubicBezTo>
                    <a:cubicBezTo>
                      <a:pt x="4" y="213"/>
                      <a:pt x="0" y="225"/>
                      <a:pt x="4" y="235"/>
                    </a:cubicBezTo>
                    <a:cubicBezTo>
                      <a:pt x="8" y="244"/>
                      <a:pt x="20" y="249"/>
                      <a:pt x="29" y="245"/>
                    </a:cubicBezTo>
                    <a:cubicBezTo>
                      <a:pt x="64" y="230"/>
                      <a:pt x="64" y="230"/>
                      <a:pt x="64" y="230"/>
                    </a:cubicBezTo>
                    <a:cubicBezTo>
                      <a:pt x="67" y="229"/>
                      <a:pt x="67" y="229"/>
                      <a:pt x="67" y="229"/>
                    </a:cubicBezTo>
                    <a:cubicBezTo>
                      <a:pt x="67" y="286"/>
                      <a:pt x="67" y="286"/>
                      <a:pt x="67" y="286"/>
                    </a:cubicBezTo>
                    <a:cubicBezTo>
                      <a:pt x="67" y="329"/>
                      <a:pt x="67" y="329"/>
                      <a:pt x="67" y="329"/>
                    </a:cubicBezTo>
                    <a:cubicBezTo>
                      <a:pt x="67" y="458"/>
                      <a:pt x="67" y="458"/>
                      <a:pt x="67" y="458"/>
                    </a:cubicBezTo>
                    <a:cubicBezTo>
                      <a:pt x="67" y="463"/>
                      <a:pt x="71" y="467"/>
                      <a:pt x="76" y="467"/>
                    </a:cubicBezTo>
                    <a:cubicBezTo>
                      <a:pt x="548" y="467"/>
                      <a:pt x="548" y="467"/>
                      <a:pt x="548" y="467"/>
                    </a:cubicBezTo>
                    <a:cubicBezTo>
                      <a:pt x="553" y="467"/>
                      <a:pt x="557" y="463"/>
                      <a:pt x="557" y="458"/>
                    </a:cubicBezTo>
                    <a:cubicBezTo>
                      <a:pt x="557" y="326"/>
                      <a:pt x="557" y="326"/>
                      <a:pt x="557" y="326"/>
                    </a:cubicBezTo>
                    <a:cubicBezTo>
                      <a:pt x="557" y="284"/>
                      <a:pt x="557" y="284"/>
                      <a:pt x="557" y="284"/>
                    </a:cubicBezTo>
                    <a:cubicBezTo>
                      <a:pt x="557" y="229"/>
                      <a:pt x="557" y="229"/>
                      <a:pt x="557" y="229"/>
                    </a:cubicBezTo>
                    <a:cubicBezTo>
                      <a:pt x="595" y="245"/>
                      <a:pt x="595" y="245"/>
                      <a:pt x="595" y="245"/>
                    </a:cubicBezTo>
                    <a:cubicBezTo>
                      <a:pt x="604" y="249"/>
                      <a:pt x="616" y="244"/>
                      <a:pt x="620" y="235"/>
                    </a:cubicBezTo>
                    <a:cubicBezTo>
                      <a:pt x="624" y="225"/>
                      <a:pt x="620" y="213"/>
                      <a:pt x="610" y="209"/>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16" name="Freeform 7"/>
              <p:cNvSpPr>
                <a:spLocks/>
              </p:cNvSpPr>
              <p:nvPr/>
            </p:nvSpPr>
            <p:spPr bwMode="auto">
              <a:xfrm rot="5400000">
                <a:off x="-330953" y="5330996"/>
                <a:ext cx="381213" cy="154831"/>
              </a:xfrm>
              <a:custGeom>
                <a:avLst/>
                <a:gdLst>
                  <a:gd name="T0" fmla="*/ 409 w 411"/>
                  <a:gd name="T1" fmla="*/ 70 h 167"/>
                  <a:gd name="T2" fmla="*/ 395 w 411"/>
                  <a:gd name="T3" fmla="*/ 164 h 167"/>
                  <a:gd name="T4" fmla="*/ 19 w 411"/>
                  <a:gd name="T5" fmla="*/ 165 h 167"/>
                  <a:gd name="T6" fmla="*/ 15 w 411"/>
                  <a:gd name="T7" fmla="*/ 167 h 167"/>
                  <a:gd name="T8" fmla="*/ 1 w 411"/>
                  <a:gd name="T9" fmla="*/ 70 h 167"/>
                  <a:gd name="T10" fmla="*/ 0 w 411"/>
                  <a:gd name="T11" fmla="*/ 67 h 167"/>
                  <a:gd name="T12" fmla="*/ 16 w 411"/>
                  <a:gd name="T13" fmla="*/ 45 h 167"/>
                  <a:gd name="T14" fmla="*/ 394 w 411"/>
                  <a:gd name="T15" fmla="*/ 45 h 167"/>
                  <a:gd name="T16" fmla="*/ 395 w 411"/>
                  <a:gd name="T17" fmla="*/ 45 h 167"/>
                  <a:gd name="T18" fmla="*/ 409 w 411"/>
                  <a:gd name="T19" fmla="*/ 7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 h="167">
                    <a:moveTo>
                      <a:pt x="409" y="70"/>
                    </a:moveTo>
                    <a:cubicBezTo>
                      <a:pt x="395" y="164"/>
                      <a:pt x="395" y="164"/>
                      <a:pt x="395" y="164"/>
                    </a:cubicBezTo>
                    <a:cubicBezTo>
                      <a:pt x="273" y="120"/>
                      <a:pt x="140" y="120"/>
                      <a:pt x="19" y="165"/>
                    </a:cubicBezTo>
                    <a:cubicBezTo>
                      <a:pt x="18" y="166"/>
                      <a:pt x="17" y="166"/>
                      <a:pt x="15" y="167"/>
                    </a:cubicBezTo>
                    <a:cubicBezTo>
                      <a:pt x="1" y="70"/>
                      <a:pt x="1" y="70"/>
                      <a:pt x="1" y="70"/>
                    </a:cubicBezTo>
                    <a:cubicBezTo>
                      <a:pt x="0" y="69"/>
                      <a:pt x="0" y="68"/>
                      <a:pt x="0" y="67"/>
                    </a:cubicBezTo>
                    <a:cubicBezTo>
                      <a:pt x="0" y="57"/>
                      <a:pt x="6" y="48"/>
                      <a:pt x="16" y="45"/>
                    </a:cubicBezTo>
                    <a:cubicBezTo>
                      <a:pt x="138" y="0"/>
                      <a:pt x="272" y="0"/>
                      <a:pt x="394" y="45"/>
                    </a:cubicBezTo>
                    <a:cubicBezTo>
                      <a:pt x="395" y="45"/>
                      <a:pt x="395" y="45"/>
                      <a:pt x="395"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17" name="Freeform 8"/>
              <p:cNvSpPr>
                <a:spLocks/>
              </p:cNvSpPr>
              <p:nvPr/>
            </p:nvSpPr>
            <p:spPr bwMode="auto">
              <a:xfrm rot="5400000">
                <a:off x="-23832" y="5549363"/>
                <a:ext cx="56693" cy="42618"/>
              </a:xfrm>
              <a:custGeom>
                <a:avLst/>
                <a:gdLst>
                  <a:gd name="T0" fmla="*/ 20 w 61"/>
                  <a:gd name="T1" fmla="*/ 0 h 46"/>
                  <a:gd name="T2" fmla="*/ 61 w 61"/>
                  <a:gd name="T3" fmla="*/ 37 h 46"/>
                  <a:gd name="T4" fmla="*/ 61 w 61"/>
                  <a:gd name="T5" fmla="*/ 43 h 46"/>
                  <a:gd name="T6" fmla="*/ 57 w 61"/>
                  <a:gd name="T7" fmla="*/ 44 h 46"/>
                  <a:gd name="T8" fmla="*/ 14 w 61"/>
                  <a:gd name="T9" fmla="*/ 12 h 46"/>
                  <a:gd name="T10" fmla="*/ 5 w 61"/>
                  <a:gd name="T11" fmla="*/ 9 h 46"/>
                  <a:gd name="T12" fmla="*/ 6 w 61"/>
                  <a:gd name="T13" fmla="*/ 0 h 46"/>
                  <a:gd name="T14" fmla="*/ 20 w 61"/>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6">
                    <a:moveTo>
                      <a:pt x="20" y="0"/>
                    </a:moveTo>
                    <a:cubicBezTo>
                      <a:pt x="43" y="0"/>
                      <a:pt x="61" y="14"/>
                      <a:pt x="61" y="37"/>
                    </a:cubicBezTo>
                    <a:cubicBezTo>
                      <a:pt x="61" y="43"/>
                      <a:pt x="61" y="43"/>
                      <a:pt x="61" y="43"/>
                    </a:cubicBezTo>
                    <a:cubicBezTo>
                      <a:pt x="61" y="45"/>
                      <a:pt x="59" y="46"/>
                      <a:pt x="57" y="44"/>
                    </a:cubicBezTo>
                    <a:cubicBezTo>
                      <a:pt x="46" y="29"/>
                      <a:pt x="30" y="18"/>
                      <a:pt x="14" y="12"/>
                    </a:cubicBezTo>
                    <a:cubicBezTo>
                      <a:pt x="5" y="9"/>
                      <a:pt x="5" y="9"/>
                      <a:pt x="5" y="9"/>
                    </a:cubicBezTo>
                    <a:cubicBezTo>
                      <a:pt x="0" y="7"/>
                      <a:pt x="1" y="0"/>
                      <a:pt x="6" y="0"/>
                    </a:cubicBezTo>
                    <a:lnTo>
                      <a:pt x="20"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18" name="Freeform 9"/>
              <p:cNvSpPr>
                <a:spLocks/>
              </p:cNvSpPr>
              <p:nvPr/>
            </p:nvSpPr>
            <p:spPr bwMode="auto">
              <a:xfrm rot="5400000">
                <a:off x="-23832" y="5223670"/>
                <a:ext cx="56693" cy="42618"/>
              </a:xfrm>
              <a:custGeom>
                <a:avLst/>
                <a:gdLst>
                  <a:gd name="T0" fmla="*/ 41 w 61"/>
                  <a:gd name="T1" fmla="*/ 0 h 46"/>
                  <a:gd name="T2" fmla="*/ 0 w 61"/>
                  <a:gd name="T3" fmla="*/ 37 h 46"/>
                  <a:gd name="T4" fmla="*/ 0 w 61"/>
                  <a:gd name="T5" fmla="*/ 43 h 46"/>
                  <a:gd name="T6" fmla="*/ 4 w 61"/>
                  <a:gd name="T7" fmla="*/ 44 h 46"/>
                  <a:gd name="T8" fmla="*/ 47 w 61"/>
                  <a:gd name="T9" fmla="*/ 12 h 46"/>
                  <a:gd name="T10" fmla="*/ 56 w 61"/>
                  <a:gd name="T11" fmla="*/ 9 h 46"/>
                  <a:gd name="T12" fmla="*/ 55 w 61"/>
                  <a:gd name="T13" fmla="*/ 0 h 46"/>
                  <a:gd name="T14" fmla="*/ 41 w 61"/>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6">
                    <a:moveTo>
                      <a:pt x="41" y="0"/>
                    </a:moveTo>
                    <a:cubicBezTo>
                      <a:pt x="18" y="0"/>
                      <a:pt x="0" y="14"/>
                      <a:pt x="0" y="37"/>
                    </a:cubicBezTo>
                    <a:cubicBezTo>
                      <a:pt x="0" y="43"/>
                      <a:pt x="0" y="43"/>
                      <a:pt x="0" y="43"/>
                    </a:cubicBezTo>
                    <a:cubicBezTo>
                      <a:pt x="0" y="45"/>
                      <a:pt x="2" y="46"/>
                      <a:pt x="4" y="44"/>
                    </a:cubicBezTo>
                    <a:cubicBezTo>
                      <a:pt x="15" y="29"/>
                      <a:pt x="31" y="18"/>
                      <a:pt x="47" y="12"/>
                    </a:cubicBezTo>
                    <a:cubicBezTo>
                      <a:pt x="56" y="9"/>
                      <a:pt x="56" y="9"/>
                      <a:pt x="56" y="9"/>
                    </a:cubicBezTo>
                    <a:cubicBezTo>
                      <a:pt x="61" y="7"/>
                      <a:pt x="60" y="0"/>
                      <a:pt x="55" y="0"/>
                    </a:cubicBezTo>
                    <a:lnTo>
                      <a:pt x="41"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19" name="Freeform 10"/>
              <p:cNvSpPr>
                <a:spLocks/>
              </p:cNvSpPr>
              <p:nvPr/>
            </p:nvSpPr>
            <p:spPr bwMode="auto">
              <a:xfrm rot="5400000">
                <a:off x="-1164714" y="4912465"/>
                <a:ext cx="525488" cy="990719"/>
              </a:xfrm>
              <a:custGeom>
                <a:avLst/>
                <a:gdLst>
                  <a:gd name="T0" fmla="*/ 566 w 566"/>
                  <a:gd name="T1" fmla="*/ 15 h 724"/>
                  <a:gd name="T2" fmla="*/ 566 w 566"/>
                  <a:gd name="T3" fmla="*/ 709 h 724"/>
                  <a:gd name="T4" fmla="*/ 551 w 566"/>
                  <a:gd name="T5" fmla="*/ 724 h 724"/>
                  <a:gd name="T6" fmla="*/ 15 w 566"/>
                  <a:gd name="T7" fmla="*/ 724 h 724"/>
                  <a:gd name="T8" fmla="*/ 0 w 566"/>
                  <a:gd name="T9" fmla="*/ 709 h 724"/>
                  <a:gd name="T10" fmla="*/ 0 w 566"/>
                  <a:gd name="T11" fmla="*/ 15 h 724"/>
                  <a:gd name="T12" fmla="*/ 15 w 566"/>
                  <a:gd name="T13" fmla="*/ 0 h 724"/>
                  <a:gd name="T14" fmla="*/ 551 w 566"/>
                  <a:gd name="T15" fmla="*/ 0 h 724"/>
                  <a:gd name="T16" fmla="*/ 566 w 566"/>
                  <a:gd name="T17" fmla="*/ 1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724">
                    <a:moveTo>
                      <a:pt x="566" y="15"/>
                    </a:moveTo>
                    <a:cubicBezTo>
                      <a:pt x="566" y="709"/>
                      <a:pt x="566" y="709"/>
                      <a:pt x="566" y="709"/>
                    </a:cubicBezTo>
                    <a:cubicBezTo>
                      <a:pt x="566" y="717"/>
                      <a:pt x="559" y="724"/>
                      <a:pt x="551" y="724"/>
                    </a:cubicBezTo>
                    <a:cubicBezTo>
                      <a:pt x="15" y="724"/>
                      <a:pt x="15" y="724"/>
                      <a:pt x="15" y="724"/>
                    </a:cubicBezTo>
                    <a:cubicBezTo>
                      <a:pt x="7" y="724"/>
                      <a:pt x="0" y="717"/>
                      <a:pt x="0" y="709"/>
                    </a:cubicBezTo>
                    <a:cubicBezTo>
                      <a:pt x="0" y="15"/>
                      <a:pt x="0" y="15"/>
                      <a:pt x="0" y="15"/>
                    </a:cubicBezTo>
                    <a:cubicBezTo>
                      <a:pt x="0" y="7"/>
                      <a:pt x="7" y="0"/>
                      <a:pt x="15" y="0"/>
                    </a:cubicBezTo>
                    <a:cubicBezTo>
                      <a:pt x="551" y="0"/>
                      <a:pt x="551" y="0"/>
                      <a:pt x="551" y="0"/>
                    </a:cubicBezTo>
                    <a:cubicBezTo>
                      <a:pt x="559" y="0"/>
                      <a:pt x="566" y="7"/>
                      <a:pt x="566" y="15"/>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nvGrpSpPr>
            <p:cNvPr id="1804" name="Group 7"/>
            <p:cNvGrpSpPr/>
            <p:nvPr/>
          </p:nvGrpSpPr>
          <p:grpSpPr>
            <a:xfrm>
              <a:off x="10773505" y="2585658"/>
              <a:ext cx="505158" cy="650939"/>
              <a:chOff x="5380163" y="2644989"/>
              <a:chExt cx="505158" cy="650939"/>
            </a:xfrm>
          </p:grpSpPr>
          <p:grpSp>
            <p:nvGrpSpPr>
              <p:cNvPr id="1805" name="Group 804"/>
              <p:cNvGrpSpPr/>
              <p:nvPr/>
            </p:nvGrpSpPr>
            <p:grpSpPr>
              <a:xfrm>
                <a:off x="5380163" y="2644989"/>
                <a:ext cx="413846" cy="413235"/>
                <a:chOff x="10045143" y="-553215"/>
                <a:chExt cx="878064" cy="876767"/>
              </a:xfrm>
              <a:solidFill>
                <a:srgbClr val="A2DAD6">
                  <a:lumMod val="75000"/>
                  <a:alpha val="35000"/>
                </a:srgbClr>
              </a:solidFill>
            </p:grpSpPr>
            <p:sp>
              <p:nvSpPr>
                <p:cNvPr id="1811"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12"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13"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806" name="Group 808"/>
              <p:cNvGrpSpPr/>
              <p:nvPr/>
            </p:nvGrpSpPr>
            <p:grpSpPr>
              <a:xfrm>
                <a:off x="5560607" y="2971214"/>
                <a:ext cx="324714" cy="324714"/>
                <a:chOff x="5649507" y="3009314"/>
                <a:chExt cx="324714" cy="324714"/>
              </a:xfrm>
            </p:grpSpPr>
            <p:grpSp>
              <p:nvGrpSpPr>
                <p:cNvPr id="1807" name="Group 809"/>
                <p:cNvGrpSpPr/>
                <p:nvPr/>
              </p:nvGrpSpPr>
              <p:grpSpPr>
                <a:xfrm>
                  <a:off x="5649507" y="3009314"/>
                  <a:ext cx="324714" cy="324714"/>
                  <a:chOff x="15963026" y="4727245"/>
                  <a:chExt cx="281152" cy="281152"/>
                </a:xfrm>
              </p:grpSpPr>
              <p:cxnSp>
                <p:nvCxnSpPr>
                  <p:cNvPr id="1809" name="Straight Arrow Connector 811"/>
                  <p:cNvCxnSpPr/>
                  <p:nvPr/>
                </p:nvCxnSpPr>
                <p:spPr>
                  <a:xfrm rot="16200000">
                    <a:off x="16015019" y="4867863"/>
                    <a:ext cx="177164" cy="0"/>
                  </a:xfrm>
                  <a:prstGeom prst="straightConnector1">
                    <a:avLst/>
                  </a:prstGeom>
                  <a:noFill/>
                  <a:ln w="31750" cap="rnd" cmpd="sng" algn="ctr">
                    <a:solidFill>
                      <a:sysClr val="window" lastClr="FFFFFF"/>
                    </a:solidFill>
                    <a:prstDash val="solid"/>
                    <a:round/>
                    <a:headEnd w="lg" len="lg"/>
                    <a:tailEnd type="arrow" w="med" len="sm"/>
                  </a:ln>
                  <a:effectLst/>
                </p:spPr>
              </p:cxnSp>
              <p:sp>
                <p:nvSpPr>
                  <p:cNvPr id="1810" name="Rounded Rectangle 752"/>
                  <p:cNvSpPr/>
                  <p:nvPr/>
                </p:nvSpPr>
                <p:spPr>
                  <a:xfrm rot="18900000">
                    <a:off x="15963026" y="4727245"/>
                    <a:ext cx="281152" cy="281152"/>
                  </a:xfrm>
                  <a:prstGeom prst="roundRect">
                    <a:avLst>
                      <a:gd name="adj" fmla="val 4290"/>
                    </a:avLst>
                  </a:prstGeom>
                  <a:solidFill>
                    <a:srgbClr val="F38B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sp>
              <p:nvSpPr>
                <p:cNvPr id="1808" name="Freeform 800"/>
                <p:cNvSpPr>
                  <a:spLocks/>
                </p:cNvSpPr>
                <p:nvPr/>
              </p:nvSpPr>
              <p:spPr bwMode="auto">
                <a:xfrm flipH="1">
                  <a:off x="5713041" y="3033425"/>
                  <a:ext cx="195832" cy="249294"/>
                </a:xfrm>
                <a:custGeom>
                  <a:avLst/>
                  <a:gdLst>
                    <a:gd name="T0" fmla="*/ 772 w 780"/>
                    <a:gd name="T1" fmla="*/ 889 h 992"/>
                    <a:gd name="T2" fmla="*/ 664 w 780"/>
                    <a:gd name="T3" fmla="*/ 543 h 992"/>
                    <a:gd name="T4" fmla="*/ 499 w 780"/>
                    <a:gd name="T5" fmla="*/ 428 h 992"/>
                    <a:gd name="T6" fmla="*/ 459 w 780"/>
                    <a:gd name="T7" fmla="*/ 399 h 992"/>
                    <a:gd name="T8" fmla="*/ 465 w 780"/>
                    <a:gd name="T9" fmla="*/ 356 h 992"/>
                    <a:gd name="T10" fmla="*/ 542 w 780"/>
                    <a:gd name="T11" fmla="*/ 209 h 992"/>
                    <a:gd name="T12" fmla="*/ 542 w 780"/>
                    <a:gd name="T13" fmla="*/ 153 h 992"/>
                    <a:gd name="T14" fmla="*/ 390 w 780"/>
                    <a:gd name="T15" fmla="*/ 0 h 992"/>
                    <a:gd name="T16" fmla="*/ 238 w 780"/>
                    <a:gd name="T17" fmla="*/ 153 h 992"/>
                    <a:gd name="T18" fmla="*/ 238 w 780"/>
                    <a:gd name="T19" fmla="*/ 209 h 992"/>
                    <a:gd name="T20" fmla="*/ 266 w 780"/>
                    <a:gd name="T21" fmla="*/ 300 h 992"/>
                    <a:gd name="T22" fmla="*/ 282 w 780"/>
                    <a:gd name="T23" fmla="*/ 324 h 992"/>
                    <a:gd name="T24" fmla="*/ 312 w 780"/>
                    <a:gd name="T25" fmla="*/ 354 h 992"/>
                    <a:gd name="T26" fmla="*/ 312 w 780"/>
                    <a:gd name="T27" fmla="*/ 354 h 992"/>
                    <a:gd name="T28" fmla="*/ 312 w 780"/>
                    <a:gd name="T29" fmla="*/ 354 h 992"/>
                    <a:gd name="T30" fmla="*/ 314 w 780"/>
                    <a:gd name="T31" fmla="*/ 356 h 992"/>
                    <a:gd name="T32" fmla="*/ 321 w 780"/>
                    <a:gd name="T33" fmla="*/ 399 h 992"/>
                    <a:gd name="T34" fmla="*/ 280 w 780"/>
                    <a:gd name="T35" fmla="*/ 428 h 992"/>
                    <a:gd name="T36" fmla="*/ 277 w 780"/>
                    <a:gd name="T37" fmla="*/ 429 h 992"/>
                    <a:gd name="T38" fmla="*/ 277 w 780"/>
                    <a:gd name="T39" fmla="*/ 429 h 992"/>
                    <a:gd name="T40" fmla="*/ 277 w 780"/>
                    <a:gd name="T41" fmla="*/ 429 h 992"/>
                    <a:gd name="T42" fmla="*/ 117 w 780"/>
                    <a:gd name="T43" fmla="*/ 543 h 992"/>
                    <a:gd name="T44" fmla="*/ 8 w 780"/>
                    <a:gd name="T45" fmla="*/ 889 h 992"/>
                    <a:gd name="T46" fmla="*/ 0 w 780"/>
                    <a:gd name="T47" fmla="*/ 929 h 992"/>
                    <a:gd name="T48" fmla="*/ 58 w 780"/>
                    <a:gd name="T49" fmla="*/ 992 h 992"/>
                    <a:gd name="T50" fmla="*/ 723 w 780"/>
                    <a:gd name="T51" fmla="*/ 992 h 992"/>
                    <a:gd name="T52" fmla="*/ 780 w 780"/>
                    <a:gd name="T53" fmla="*/ 929 h 992"/>
                    <a:gd name="T54" fmla="*/ 772 w 780"/>
                    <a:gd name="T55" fmla="*/ 889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0" h="992">
                      <a:moveTo>
                        <a:pt x="772" y="889"/>
                      </a:moveTo>
                      <a:cubicBezTo>
                        <a:pt x="664" y="543"/>
                        <a:pt x="664" y="543"/>
                        <a:pt x="664" y="543"/>
                      </a:cubicBezTo>
                      <a:cubicBezTo>
                        <a:pt x="664" y="543"/>
                        <a:pt x="659" y="495"/>
                        <a:pt x="499" y="428"/>
                      </a:cubicBezTo>
                      <a:cubicBezTo>
                        <a:pt x="490" y="424"/>
                        <a:pt x="467" y="416"/>
                        <a:pt x="459" y="399"/>
                      </a:cubicBezTo>
                      <a:cubicBezTo>
                        <a:pt x="448" y="377"/>
                        <a:pt x="459" y="362"/>
                        <a:pt x="465" y="356"/>
                      </a:cubicBezTo>
                      <a:cubicBezTo>
                        <a:pt x="509" y="322"/>
                        <a:pt x="542" y="263"/>
                        <a:pt x="542" y="209"/>
                      </a:cubicBezTo>
                      <a:cubicBezTo>
                        <a:pt x="542" y="153"/>
                        <a:pt x="542" y="153"/>
                        <a:pt x="542" y="153"/>
                      </a:cubicBezTo>
                      <a:cubicBezTo>
                        <a:pt x="542" y="68"/>
                        <a:pt x="474" y="0"/>
                        <a:pt x="390" y="0"/>
                      </a:cubicBezTo>
                      <a:cubicBezTo>
                        <a:pt x="306" y="0"/>
                        <a:pt x="238" y="68"/>
                        <a:pt x="238" y="153"/>
                      </a:cubicBezTo>
                      <a:cubicBezTo>
                        <a:pt x="238" y="209"/>
                        <a:pt x="238" y="209"/>
                        <a:pt x="238" y="209"/>
                      </a:cubicBezTo>
                      <a:cubicBezTo>
                        <a:pt x="238" y="239"/>
                        <a:pt x="249" y="271"/>
                        <a:pt x="266" y="300"/>
                      </a:cubicBezTo>
                      <a:cubicBezTo>
                        <a:pt x="270" y="306"/>
                        <a:pt x="279" y="320"/>
                        <a:pt x="282" y="324"/>
                      </a:cubicBezTo>
                      <a:cubicBezTo>
                        <a:pt x="291" y="335"/>
                        <a:pt x="301" y="345"/>
                        <a:pt x="312" y="354"/>
                      </a:cubicBezTo>
                      <a:cubicBezTo>
                        <a:pt x="312" y="354"/>
                        <a:pt x="312" y="354"/>
                        <a:pt x="312" y="354"/>
                      </a:cubicBezTo>
                      <a:cubicBezTo>
                        <a:pt x="312" y="354"/>
                        <a:pt x="312" y="354"/>
                        <a:pt x="312" y="354"/>
                      </a:cubicBezTo>
                      <a:cubicBezTo>
                        <a:pt x="313" y="355"/>
                        <a:pt x="314" y="355"/>
                        <a:pt x="314" y="356"/>
                      </a:cubicBezTo>
                      <a:cubicBezTo>
                        <a:pt x="320" y="361"/>
                        <a:pt x="332" y="376"/>
                        <a:pt x="321" y="399"/>
                      </a:cubicBezTo>
                      <a:cubicBezTo>
                        <a:pt x="313" y="416"/>
                        <a:pt x="289" y="425"/>
                        <a:pt x="280" y="428"/>
                      </a:cubicBezTo>
                      <a:cubicBezTo>
                        <a:pt x="279" y="429"/>
                        <a:pt x="278" y="429"/>
                        <a:pt x="277" y="429"/>
                      </a:cubicBezTo>
                      <a:cubicBezTo>
                        <a:pt x="277" y="429"/>
                        <a:pt x="277" y="429"/>
                        <a:pt x="277" y="429"/>
                      </a:cubicBezTo>
                      <a:cubicBezTo>
                        <a:pt x="277" y="429"/>
                        <a:pt x="277" y="429"/>
                        <a:pt x="277" y="429"/>
                      </a:cubicBezTo>
                      <a:cubicBezTo>
                        <a:pt x="138" y="482"/>
                        <a:pt x="117" y="543"/>
                        <a:pt x="117" y="543"/>
                      </a:cubicBezTo>
                      <a:cubicBezTo>
                        <a:pt x="8" y="889"/>
                        <a:pt x="8" y="889"/>
                        <a:pt x="8" y="889"/>
                      </a:cubicBezTo>
                      <a:cubicBezTo>
                        <a:pt x="2" y="907"/>
                        <a:pt x="0" y="914"/>
                        <a:pt x="0" y="929"/>
                      </a:cubicBezTo>
                      <a:cubicBezTo>
                        <a:pt x="0" y="963"/>
                        <a:pt x="23" y="992"/>
                        <a:pt x="58" y="992"/>
                      </a:cubicBezTo>
                      <a:cubicBezTo>
                        <a:pt x="723" y="992"/>
                        <a:pt x="723" y="992"/>
                        <a:pt x="723" y="992"/>
                      </a:cubicBezTo>
                      <a:cubicBezTo>
                        <a:pt x="758" y="992"/>
                        <a:pt x="780" y="963"/>
                        <a:pt x="780" y="929"/>
                      </a:cubicBezTo>
                      <a:cubicBezTo>
                        <a:pt x="780" y="914"/>
                        <a:pt x="777" y="902"/>
                        <a:pt x="772" y="889"/>
                      </a:cubicBezTo>
                      <a:close/>
                    </a:path>
                  </a:pathLst>
                </a:custGeom>
                <a:solidFill>
                  <a:srgbClr val="F38B00">
                    <a:lumMod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grpSp>
        <p:nvGrpSpPr>
          <p:cNvPr id="1998" name="Group 21"/>
          <p:cNvGrpSpPr/>
          <p:nvPr/>
        </p:nvGrpSpPr>
        <p:grpSpPr>
          <a:xfrm>
            <a:off x="8897176" y="4142301"/>
            <a:ext cx="2020567" cy="1395569"/>
            <a:chOff x="8897176" y="4142301"/>
            <a:chExt cx="2020567" cy="1395569"/>
          </a:xfrm>
        </p:grpSpPr>
        <p:sp>
          <p:nvSpPr>
            <p:cNvPr id="1999" name="Freeform 1526"/>
            <p:cNvSpPr/>
            <p:nvPr/>
          </p:nvSpPr>
          <p:spPr>
            <a:xfrm rot="16200000">
              <a:off x="9603380" y="4661644"/>
              <a:ext cx="485088" cy="569172"/>
            </a:xfrm>
            <a:custGeom>
              <a:avLst/>
              <a:gdLst>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656051 w 875357"/>
                <a:gd name="connsiteY8" fmla="*/ 187430 h 1067271"/>
                <a:gd name="connsiteX9" fmla="*/ 764761 w 875357"/>
                <a:gd name="connsiteY9" fmla="*/ 0 h 1067271"/>
                <a:gd name="connsiteX10" fmla="*/ 872611 w 875357"/>
                <a:gd name="connsiteY10" fmla="*/ 185949 h 1067271"/>
                <a:gd name="connsiteX11" fmla="*/ 875337 w 875357"/>
                <a:gd name="connsiteY11" fmla="*/ 185931 h 1067271"/>
                <a:gd name="connsiteX12" fmla="*/ 875148 w 875357"/>
                <a:gd name="connsiteY12" fmla="*/ 19032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651360 w 875357"/>
                <a:gd name="connsiteY8" fmla="*/ 187004 h 1067271"/>
                <a:gd name="connsiteX9" fmla="*/ 764761 w 875357"/>
                <a:gd name="connsiteY9" fmla="*/ 0 h 1067271"/>
                <a:gd name="connsiteX10" fmla="*/ 872611 w 875357"/>
                <a:gd name="connsiteY10" fmla="*/ 185949 h 1067271"/>
                <a:gd name="connsiteX11" fmla="*/ 875337 w 875357"/>
                <a:gd name="connsiteY11" fmla="*/ 185931 h 1067271"/>
                <a:gd name="connsiteX12" fmla="*/ 875148 w 875357"/>
                <a:gd name="connsiteY12" fmla="*/ 190324 h 1067271"/>
                <a:gd name="connsiteX13" fmla="*/ 875357 w 875357"/>
                <a:gd name="connsiteY13" fmla="*/ 19068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764761 w 875357"/>
                <a:gd name="connsiteY8" fmla="*/ 0 h 1067271"/>
                <a:gd name="connsiteX9" fmla="*/ 872611 w 875357"/>
                <a:gd name="connsiteY9" fmla="*/ 185949 h 1067271"/>
                <a:gd name="connsiteX10" fmla="*/ 875337 w 875357"/>
                <a:gd name="connsiteY10" fmla="*/ 185931 h 1067271"/>
                <a:gd name="connsiteX11" fmla="*/ 875148 w 875357"/>
                <a:gd name="connsiteY11" fmla="*/ 190324 h 1067271"/>
                <a:gd name="connsiteX12" fmla="*/ 875357 w 875357"/>
                <a:gd name="connsiteY12" fmla="*/ 19068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764761 w 875357"/>
                <a:gd name="connsiteY8" fmla="*/ 0 h 1067271"/>
                <a:gd name="connsiteX9" fmla="*/ 875337 w 875357"/>
                <a:gd name="connsiteY9" fmla="*/ 185931 h 1067271"/>
                <a:gd name="connsiteX10" fmla="*/ 875148 w 875357"/>
                <a:gd name="connsiteY10" fmla="*/ 190324 h 1067271"/>
                <a:gd name="connsiteX11" fmla="*/ 875357 w 875357"/>
                <a:gd name="connsiteY11" fmla="*/ 19068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764761 w 875357"/>
                <a:gd name="connsiteY8" fmla="*/ 0 h 1067271"/>
                <a:gd name="connsiteX9" fmla="*/ 875148 w 875357"/>
                <a:gd name="connsiteY9" fmla="*/ 190324 h 1067271"/>
                <a:gd name="connsiteX10" fmla="*/ 875357 w 875357"/>
                <a:gd name="connsiteY10" fmla="*/ 190684 h 1067271"/>
                <a:gd name="connsiteX0" fmla="*/ 875357 w 875357"/>
                <a:gd name="connsiteY0" fmla="*/ 150503 h 1027090"/>
                <a:gd name="connsiteX1" fmla="*/ 875133 w 875357"/>
                <a:gd name="connsiteY1" fmla="*/ 150503 h 1027090"/>
                <a:gd name="connsiteX2" fmla="*/ 871610 w 875357"/>
                <a:gd name="connsiteY2" fmla="*/ 232677 h 1027090"/>
                <a:gd name="connsiteX3" fmla="*/ 621083 w 875357"/>
                <a:gd name="connsiteY3" fmla="*/ 768585 h 1027090"/>
                <a:gd name="connsiteX4" fmla="*/ 0 w 875357"/>
                <a:gd name="connsiteY4" fmla="*/ 1027090 h 1027090"/>
                <a:gd name="connsiteX5" fmla="*/ 0 w 875357"/>
                <a:gd name="connsiteY5" fmla="*/ 802771 h 1027090"/>
                <a:gd name="connsiteX6" fmla="*/ 461924 w 875357"/>
                <a:gd name="connsiteY6" fmla="*/ 610511 h 1027090"/>
                <a:gd name="connsiteX7" fmla="*/ 651022 w 875357"/>
                <a:gd name="connsiteY7" fmla="*/ 147284 h 1027090"/>
                <a:gd name="connsiteX8" fmla="*/ 764760 w 875357"/>
                <a:gd name="connsiteY8" fmla="*/ -1 h 1027090"/>
                <a:gd name="connsiteX9" fmla="*/ 875148 w 875357"/>
                <a:gd name="connsiteY9" fmla="*/ 150143 h 1027090"/>
                <a:gd name="connsiteX10" fmla="*/ 875357 w 875357"/>
                <a:gd name="connsiteY10" fmla="*/ 150503 h 102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57" h="1027090">
                  <a:moveTo>
                    <a:pt x="875357" y="150503"/>
                  </a:moveTo>
                  <a:lnTo>
                    <a:pt x="875133" y="150503"/>
                  </a:lnTo>
                  <a:lnTo>
                    <a:pt x="871610" y="232677"/>
                  </a:lnTo>
                  <a:cubicBezTo>
                    <a:pt x="852914" y="434070"/>
                    <a:pt x="764872" y="623810"/>
                    <a:pt x="621083" y="768585"/>
                  </a:cubicBezTo>
                  <a:cubicBezTo>
                    <a:pt x="456753" y="934042"/>
                    <a:pt x="233196" y="1027090"/>
                    <a:pt x="0" y="1027090"/>
                  </a:cubicBezTo>
                  <a:lnTo>
                    <a:pt x="0" y="802771"/>
                  </a:lnTo>
                  <a:cubicBezTo>
                    <a:pt x="173437" y="802771"/>
                    <a:pt x="339705" y="733568"/>
                    <a:pt x="461924" y="610511"/>
                  </a:cubicBezTo>
                  <a:cubicBezTo>
                    <a:pt x="584143" y="487454"/>
                    <a:pt x="652208" y="320717"/>
                    <a:pt x="651022" y="147284"/>
                  </a:cubicBezTo>
                  <a:lnTo>
                    <a:pt x="764760" y="-1"/>
                  </a:lnTo>
                  <a:lnTo>
                    <a:pt x="875148" y="150143"/>
                  </a:lnTo>
                  <a:lnTo>
                    <a:pt x="875357" y="150503"/>
                  </a:lnTo>
                  <a:close/>
                </a:path>
              </a:pathLst>
            </a:custGeom>
            <a:gradFill flip="none" rotWithShape="1">
              <a:gsLst>
                <a:gs pos="100000">
                  <a:srgbClr val="E23B1A"/>
                </a:gs>
                <a:gs pos="2600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nvGrpSpPr>
            <p:cNvPr id="2000" name="Group 1610"/>
            <p:cNvGrpSpPr/>
            <p:nvPr/>
          </p:nvGrpSpPr>
          <p:grpSpPr>
            <a:xfrm rot="5400000">
              <a:off x="9483989" y="4292399"/>
              <a:ext cx="517293" cy="217097"/>
              <a:chOff x="8264724" y="4102779"/>
              <a:chExt cx="835436" cy="350614"/>
            </a:xfrm>
          </p:grpSpPr>
          <p:grpSp>
            <p:nvGrpSpPr>
              <p:cNvPr id="2076" name="Group 1643"/>
              <p:cNvGrpSpPr/>
              <p:nvPr/>
            </p:nvGrpSpPr>
            <p:grpSpPr>
              <a:xfrm>
                <a:off x="8823790" y="4140105"/>
                <a:ext cx="276370" cy="275961"/>
                <a:chOff x="-1085688" y="2951747"/>
                <a:chExt cx="1206310" cy="1204528"/>
              </a:xfrm>
            </p:grpSpPr>
            <p:sp>
              <p:nvSpPr>
                <p:cNvPr id="2100"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101"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102"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077" name="Group 45"/>
              <p:cNvGrpSpPr>
                <a:grpSpLocks noChangeAspect="1"/>
              </p:cNvGrpSpPr>
              <p:nvPr/>
            </p:nvGrpSpPr>
            <p:grpSpPr bwMode="auto">
              <a:xfrm rot="5400000">
                <a:off x="8440742" y="3926761"/>
                <a:ext cx="350614" cy="702649"/>
                <a:chOff x="3100" y="670"/>
                <a:chExt cx="1480" cy="2966"/>
              </a:xfrm>
            </p:grpSpPr>
            <p:sp>
              <p:nvSpPr>
                <p:cNvPr id="2078"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79"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0"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1"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2"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3"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4"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5"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6"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7"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8"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9"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0"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1"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2"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3"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4"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5"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6"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7"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8"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9"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2001" name="Group 1611"/>
            <p:cNvGrpSpPr/>
            <p:nvPr/>
          </p:nvGrpSpPr>
          <p:grpSpPr>
            <a:xfrm rot="16200000">
              <a:off x="9810392" y="5170675"/>
              <a:ext cx="517293" cy="217097"/>
              <a:chOff x="8264724" y="4102779"/>
              <a:chExt cx="835436" cy="350614"/>
            </a:xfrm>
          </p:grpSpPr>
          <p:grpSp>
            <p:nvGrpSpPr>
              <p:cNvPr id="2049" name="Group 1616"/>
              <p:cNvGrpSpPr/>
              <p:nvPr/>
            </p:nvGrpSpPr>
            <p:grpSpPr>
              <a:xfrm>
                <a:off x="8823790" y="4140105"/>
                <a:ext cx="276370" cy="275961"/>
                <a:chOff x="-1085688" y="2951747"/>
                <a:chExt cx="1206310" cy="1204528"/>
              </a:xfrm>
            </p:grpSpPr>
            <p:sp>
              <p:nvSpPr>
                <p:cNvPr id="2073"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074"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075"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050" name="Group 45"/>
              <p:cNvGrpSpPr>
                <a:grpSpLocks noChangeAspect="1"/>
              </p:cNvGrpSpPr>
              <p:nvPr/>
            </p:nvGrpSpPr>
            <p:grpSpPr bwMode="auto">
              <a:xfrm rot="5400000">
                <a:off x="8440742" y="3926761"/>
                <a:ext cx="350614" cy="702649"/>
                <a:chOff x="3100" y="670"/>
                <a:chExt cx="1480" cy="2966"/>
              </a:xfrm>
            </p:grpSpPr>
            <p:sp>
              <p:nvSpPr>
                <p:cNvPr id="2051"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2"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3"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4"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5"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6"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7"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8"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9"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0"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1"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2"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3"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4"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5"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6"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7"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8"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9"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70"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71"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72"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2002" name="Group 1670"/>
            <p:cNvGrpSpPr/>
            <p:nvPr/>
          </p:nvGrpSpPr>
          <p:grpSpPr>
            <a:xfrm rot="5400000">
              <a:off x="9676854" y="4059460"/>
              <a:ext cx="470292" cy="635977"/>
              <a:chOff x="8131968" y="3475274"/>
              <a:chExt cx="3546892" cy="987847"/>
            </a:xfrm>
          </p:grpSpPr>
          <p:cxnSp>
            <p:nvCxnSpPr>
              <p:cNvPr id="2046" name="Straight Connector 1678"/>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2047" name="Straight Connector 1679"/>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2048" name="Straight Connector 1680"/>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2003" name="Group 1672"/>
            <p:cNvGrpSpPr/>
            <p:nvPr/>
          </p:nvGrpSpPr>
          <p:grpSpPr>
            <a:xfrm rot="5400000">
              <a:off x="9689164" y="4956158"/>
              <a:ext cx="445667" cy="635977"/>
              <a:chOff x="8131968" y="3475274"/>
              <a:chExt cx="3546892" cy="987847"/>
            </a:xfrm>
          </p:grpSpPr>
          <p:cxnSp>
            <p:nvCxnSpPr>
              <p:cNvPr id="2043" name="Straight Connector 1673"/>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2044" name="Straight Connector 1674"/>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2045" name="Straight Connector 1675"/>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2004" name="Group 1681"/>
            <p:cNvGrpSpPr/>
            <p:nvPr/>
          </p:nvGrpSpPr>
          <p:grpSpPr>
            <a:xfrm>
              <a:off x="8897176" y="4630834"/>
              <a:ext cx="690126" cy="398928"/>
              <a:chOff x="8131968" y="3475274"/>
              <a:chExt cx="3546892" cy="987847"/>
            </a:xfrm>
          </p:grpSpPr>
          <p:cxnSp>
            <p:nvCxnSpPr>
              <p:cNvPr id="2040" name="Straight Connector 1682"/>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2041" name="Straight Connector 1683"/>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2042" name="Straight Connector 1684"/>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2005" name="Group 1686"/>
            <p:cNvGrpSpPr/>
            <p:nvPr/>
          </p:nvGrpSpPr>
          <p:grpSpPr>
            <a:xfrm>
              <a:off x="10177587" y="4630834"/>
              <a:ext cx="740156" cy="398928"/>
              <a:chOff x="8131968" y="3475276"/>
              <a:chExt cx="3745440" cy="987848"/>
            </a:xfrm>
          </p:grpSpPr>
          <p:cxnSp>
            <p:nvCxnSpPr>
              <p:cNvPr id="2037" name="Straight Connector 1687"/>
              <p:cNvCxnSpPr/>
              <p:nvPr/>
            </p:nvCxnSpPr>
            <p:spPr>
              <a:xfrm rot="5400000">
                <a:off x="10103961" y="2689676"/>
                <a:ext cx="0" cy="3546895"/>
              </a:xfrm>
              <a:prstGeom prst="line">
                <a:avLst/>
              </a:prstGeom>
              <a:noFill/>
              <a:ln w="19050" cap="rnd" cmpd="sng" algn="ctr">
                <a:solidFill>
                  <a:srgbClr val="C7C7C7"/>
                </a:solidFill>
                <a:prstDash val="solid"/>
                <a:round/>
                <a:headEnd w="lg" len="lg"/>
                <a:tailEnd type="none"/>
              </a:ln>
              <a:effectLst/>
            </p:spPr>
          </p:cxnSp>
          <p:cxnSp>
            <p:nvCxnSpPr>
              <p:cNvPr id="2038" name="Straight Connector 1688"/>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2039" name="Straight Connector 1689"/>
              <p:cNvCxnSpPr/>
              <p:nvPr/>
            </p:nvCxnSpPr>
            <p:spPr>
              <a:xfrm rot="5400000">
                <a:off x="10103953" y="1701830"/>
                <a:ext cx="0" cy="3546891"/>
              </a:xfrm>
              <a:prstGeom prst="line">
                <a:avLst/>
              </a:prstGeom>
              <a:noFill/>
              <a:ln w="19050" cap="rnd" cmpd="sng" algn="ctr">
                <a:solidFill>
                  <a:srgbClr val="C7C7C7"/>
                </a:solidFill>
                <a:prstDash val="solid"/>
                <a:round/>
                <a:headEnd w="lg" len="lg"/>
                <a:tailEnd type="none"/>
              </a:ln>
              <a:effectLst/>
            </p:spPr>
          </p:cxnSp>
        </p:grpSp>
        <p:grpSp>
          <p:nvGrpSpPr>
            <p:cNvPr id="2006" name="Group 486"/>
            <p:cNvGrpSpPr/>
            <p:nvPr/>
          </p:nvGrpSpPr>
          <p:grpSpPr>
            <a:xfrm rot="10800000">
              <a:off x="10389693" y="4614016"/>
              <a:ext cx="517293" cy="217097"/>
              <a:chOff x="8264724" y="4102779"/>
              <a:chExt cx="835436" cy="350614"/>
            </a:xfrm>
          </p:grpSpPr>
          <p:grpSp>
            <p:nvGrpSpPr>
              <p:cNvPr id="2010" name="Group 487"/>
              <p:cNvGrpSpPr/>
              <p:nvPr/>
            </p:nvGrpSpPr>
            <p:grpSpPr>
              <a:xfrm>
                <a:off x="8823790" y="4140105"/>
                <a:ext cx="276370" cy="275961"/>
                <a:chOff x="-1085688" y="2951747"/>
                <a:chExt cx="1206310" cy="1204528"/>
              </a:xfrm>
            </p:grpSpPr>
            <p:sp>
              <p:nvSpPr>
                <p:cNvPr id="2034"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035"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036"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011" name="Group 45"/>
              <p:cNvGrpSpPr>
                <a:grpSpLocks noChangeAspect="1"/>
              </p:cNvGrpSpPr>
              <p:nvPr/>
            </p:nvGrpSpPr>
            <p:grpSpPr bwMode="auto">
              <a:xfrm rot="5400000">
                <a:off x="8440742" y="3926761"/>
                <a:ext cx="350614" cy="702649"/>
                <a:chOff x="3100" y="670"/>
                <a:chExt cx="1480" cy="2966"/>
              </a:xfrm>
            </p:grpSpPr>
            <p:sp>
              <p:nvSpPr>
                <p:cNvPr id="2012"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3"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4"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5"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6"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7"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8"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9"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0"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1"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2"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3"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4"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5"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6"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7"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8"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9"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30"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31"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32"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33"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2007" name="Group 537"/>
            <p:cNvGrpSpPr>
              <a:grpSpLocks noChangeAspect="1"/>
            </p:cNvGrpSpPr>
            <p:nvPr/>
          </p:nvGrpSpPr>
          <p:grpSpPr bwMode="auto">
            <a:xfrm>
              <a:off x="9998572" y="4574031"/>
              <a:ext cx="243958" cy="213138"/>
              <a:chOff x="3296" y="1132"/>
              <a:chExt cx="1860" cy="1625"/>
            </a:xfrm>
          </p:grpSpPr>
          <p:sp>
            <p:nvSpPr>
              <p:cNvPr id="2008"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2009"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spTree>
    <p:extLst>
      <p:ext uri="{BB962C8B-B14F-4D97-AF65-F5344CB8AC3E}">
        <p14:creationId xmlns:p14="http://schemas.microsoft.com/office/powerpoint/2010/main" val="351864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687B55-C95A-4E4D-906E-88A96E6FF4B6}"/>
              </a:ext>
            </a:extLst>
          </p:cNvPr>
          <p:cNvSpPr>
            <a:spLocks noGrp="1"/>
          </p:cNvSpPr>
          <p:nvPr>
            <p:ph type="title"/>
          </p:nvPr>
        </p:nvSpPr>
        <p:spPr/>
        <p:txBody>
          <a:bodyPr/>
          <a:lstStyle/>
          <a:p>
            <a:r>
              <a:rPr lang="en-US" dirty="0"/>
              <a:t>I2V </a:t>
            </a:r>
            <a:r>
              <a:rPr lang="zh-CN" altLang="en-US" dirty="0"/>
              <a:t>用例</a:t>
            </a:r>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E4B8CD2C-18A3-CC43-86EB-7D190F35B4B7}"/>
              </a:ext>
            </a:extLst>
          </p:cNvPr>
          <p:cNvPicPr>
            <a:picLocks noChangeAspect="1"/>
          </p:cNvPicPr>
          <p:nvPr/>
        </p:nvPicPr>
        <p:blipFill rotWithShape="1">
          <a:blip r:embed="rId2">
            <a:extLst>
              <a:ext uri="{28A0092B-C50C-407E-A947-70E740481C1C}">
                <a14:useLocalDpi xmlns:a14="http://schemas.microsoft.com/office/drawing/2010/main" val="0"/>
              </a:ext>
            </a:extLst>
          </a:blip>
          <a:srcRect r="57165"/>
          <a:stretch/>
        </p:blipFill>
        <p:spPr>
          <a:xfrm>
            <a:off x="495300" y="1129256"/>
            <a:ext cx="3971642" cy="2235201"/>
          </a:xfrm>
          <a:prstGeom prst="rect">
            <a:avLst/>
          </a:prstGeom>
          <a:effectLst>
            <a:outerShdw blurRad="50800" dist="38100" dir="2700000" algn="tl" rotWithShape="0">
              <a:prstClr val="black">
                <a:alpha val="40000"/>
              </a:prstClr>
            </a:outerShdw>
          </a:effectLst>
        </p:spPr>
      </p:pic>
      <p:pic>
        <p:nvPicPr>
          <p:cNvPr id="11" name="Picture 10" descr="Graphical user interface, website&#10;&#10;Description automatically generated">
            <a:extLst>
              <a:ext uri="{FF2B5EF4-FFF2-40B4-BE49-F238E27FC236}">
                <a16:creationId xmlns:a16="http://schemas.microsoft.com/office/drawing/2014/main" id="{50705F1C-092D-D644-B7FD-EFC743708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29256"/>
            <a:ext cx="3973690" cy="2235201"/>
          </a:xfrm>
          <a:prstGeom prst="rect">
            <a:avLst/>
          </a:prstGeom>
          <a:effectLst>
            <a:outerShdw blurRad="50800" dist="38100" dir="2700000" algn="tl" rotWithShape="0">
              <a:prstClr val="black">
                <a:alpha val="40000"/>
              </a:prstClr>
            </a:outerShdw>
          </a:effectLst>
        </p:spPr>
      </p:pic>
      <p:pic>
        <p:nvPicPr>
          <p:cNvPr id="12" name="Picture 11" descr="Graphical user interface&#10;&#10;Description automatically generated">
            <a:extLst>
              <a:ext uri="{FF2B5EF4-FFF2-40B4-BE49-F238E27FC236}">
                <a16:creationId xmlns:a16="http://schemas.microsoft.com/office/drawing/2014/main" id="{BFBB0BE2-8B6E-9E44-9AEC-05A03327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3873885"/>
            <a:ext cx="3973691" cy="2235201"/>
          </a:xfrm>
          <a:prstGeom prst="rect">
            <a:avLst/>
          </a:prstGeom>
          <a:effectLst>
            <a:outerShdw blurRad="50800" dist="38100" dir="2700000" algn="tl" rotWithShape="0">
              <a:prstClr val="black">
                <a:alpha val="40000"/>
              </a:prstClr>
            </a:outerShdw>
          </a:effectLst>
        </p:spPr>
      </p:pic>
      <p:pic>
        <p:nvPicPr>
          <p:cNvPr id="13" name="Picture 12" descr="A sign on the side of a road&#10;&#10;Description automatically generated">
            <a:extLst>
              <a:ext uri="{FF2B5EF4-FFF2-40B4-BE49-F238E27FC236}">
                <a16:creationId xmlns:a16="http://schemas.microsoft.com/office/drawing/2014/main" id="{9D3B36C8-4CEF-C14D-9A53-66405B1A29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873885"/>
            <a:ext cx="3971642" cy="2234049"/>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C9C624E8-03F0-1F46-BBFB-2ED60B354413}"/>
              </a:ext>
            </a:extLst>
          </p:cNvPr>
          <p:cNvSpPr txBox="1"/>
          <p:nvPr/>
        </p:nvSpPr>
        <p:spPr>
          <a:xfrm>
            <a:off x="495300" y="3404965"/>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车内标牌：速度限制</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5" name="TextBox 14">
            <a:extLst>
              <a:ext uri="{FF2B5EF4-FFF2-40B4-BE49-F238E27FC236}">
                <a16:creationId xmlns:a16="http://schemas.microsoft.com/office/drawing/2014/main" id="{50C0C75F-D022-2F40-99CA-F70B0EB5FCDA}"/>
              </a:ext>
            </a:extLst>
          </p:cNvPr>
          <p:cNvSpPr txBox="1"/>
          <p:nvPr/>
        </p:nvSpPr>
        <p:spPr>
          <a:xfrm>
            <a:off x="495300" y="6164453"/>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车内标牌：前方学校提醒</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6" name="TextBox 15">
            <a:extLst>
              <a:ext uri="{FF2B5EF4-FFF2-40B4-BE49-F238E27FC236}">
                <a16:creationId xmlns:a16="http://schemas.microsoft.com/office/drawing/2014/main" id="{26385155-0F59-EE4F-A479-7656B78A0013}"/>
              </a:ext>
            </a:extLst>
          </p:cNvPr>
          <p:cNvSpPr txBox="1"/>
          <p:nvPr/>
        </p:nvSpPr>
        <p:spPr>
          <a:xfrm>
            <a:off x="6096000" y="3404965"/>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车内标牌：全路段禁停预警</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7" name="TextBox 16">
            <a:extLst>
              <a:ext uri="{FF2B5EF4-FFF2-40B4-BE49-F238E27FC236}">
                <a16:creationId xmlns:a16="http://schemas.microsoft.com/office/drawing/2014/main" id="{23A716F7-1CDA-E24F-8C74-80C146C3C877}"/>
              </a:ext>
            </a:extLst>
          </p:cNvPr>
          <p:cNvSpPr txBox="1"/>
          <p:nvPr/>
        </p:nvSpPr>
        <p:spPr>
          <a:xfrm>
            <a:off x="6096000" y="6164453"/>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车内标牌：前方急转弯预警</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Tree>
    <p:extLst>
      <p:ext uri="{BB962C8B-B14F-4D97-AF65-F5344CB8AC3E}">
        <p14:creationId xmlns:p14="http://schemas.microsoft.com/office/powerpoint/2010/main" val="200817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687B55-C95A-4E4D-906E-88A96E6FF4B6}"/>
              </a:ext>
            </a:extLst>
          </p:cNvPr>
          <p:cNvSpPr>
            <a:spLocks noGrp="1"/>
          </p:cNvSpPr>
          <p:nvPr>
            <p:ph type="title"/>
          </p:nvPr>
        </p:nvSpPr>
        <p:spPr/>
        <p:txBody>
          <a:bodyPr/>
          <a:lstStyle/>
          <a:p>
            <a:r>
              <a:rPr lang="en-US" dirty="0"/>
              <a:t>I2V </a:t>
            </a:r>
            <a:r>
              <a:rPr lang="zh-CN" altLang="en-US" dirty="0"/>
              <a:t>用例</a:t>
            </a:r>
            <a:endParaRPr lang="en-US" dirty="0"/>
          </a:p>
        </p:txBody>
      </p:sp>
      <p:sp>
        <p:nvSpPr>
          <p:cNvPr id="14" name="TextBox 13">
            <a:extLst>
              <a:ext uri="{FF2B5EF4-FFF2-40B4-BE49-F238E27FC236}">
                <a16:creationId xmlns:a16="http://schemas.microsoft.com/office/drawing/2014/main" id="{C9C624E8-03F0-1F46-BBFB-2ED60B354413}"/>
              </a:ext>
            </a:extLst>
          </p:cNvPr>
          <p:cNvSpPr txBox="1"/>
          <p:nvPr/>
        </p:nvSpPr>
        <p:spPr>
          <a:xfrm>
            <a:off x="495300" y="3404965"/>
            <a:ext cx="4076700"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车内标牌：禁止鸣笛预警</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5" name="TextBox 14">
            <a:extLst>
              <a:ext uri="{FF2B5EF4-FFF2-40B4-BE49-F238E27FC236}">
                <a16:creationId xmlns:a16="http://schemas.microsoft.com/office/drawing/2014/main" id="{50C0C75F-D022-2F40-99CA-F70B0EB5FCDA}"/>
              </a:ext>
            </a:extLst>
          </p:cNvPr>
          <p:cNvSpPr txBox="1"/>
          <p:nvPr/>
        </p:nvSpPr>
        <p:spPr>
          <a:xfrm>
            <a:off x="495300" y="6164453"/>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红绿灯信息推送</a:t>
            </a:r>
            <a:r>
              <a:rPr kumimoji="0" lang="en-US" altLang="zh-CN"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a:t>
            </a: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绿波通行</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6" name="TextBox 15">
            <a:extLst>
              <a:ext uri="{FF2B5EF4-FFF2-40B4-BE49-F238E27FC236}">
                <a16:creationId xmlns:a16="http://schemas.microsoft.com/office/drawing/2014/main" id="{26385155-0F59-EE4F-A479-7656B78A0013}"/>
              </a:ext>
            </a:extLst>
          </p:cNvPr>
          <p:cNvSpPr txBox="1"/>
          <p:nvPr/>
        </p:nvSpPr>
        <p:spPr>
          <a:xfrm>
            <a:off x="6096000" y="3404965"/>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车内标牌：前方加油站提醒</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7" name="TextBox 16">
            <a:extLst>
              <a:ext uri="{FF2B5EF4-FFF2-40B4-BE49-F238E27FC236}">
                <a16:creationId xmlns:a16="http://schemas.microsoft.com/office/drawing/2014/main" id="{23A716F7-1CDA-E24F-8C74-80C146C3C877}"/>
              </a:ext>
            </a:extLst>
          </p:cNvPr>
          <p:cNvSpPr txBox="1"/>
          <p:nvPr/>
        </p:nvSpPr>
        <p:spPr>
          <a:xfrm>
            <a:off x="6096000" y="6164453"/>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弱势交通参与者提醒</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pic>
        <p:nvPicPr>
          <p:cNvPr id="18" name="Picture 17" descr="A picture containing graphical user interface&#10;&#10;Description automatically generated">
            <a:extLst>
              <a:ext uri="{FF2B5EF4-FFF2-40B4-BE49-F238E27FC236}">
                <a16:creationId xmlns:a16="http://schemas.microsoft.com/office/drawing/2014/main" id="{32461847-C853-D247-8705-5BD13047A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1" y="1129256"/>
            <a:ext cx="3973691" cy="2235201"/>
          </a:xfrm>
          <a:prstGeom prst="rect">
            <a:avLst/>
          </a:prstGeom>
          <a:effectLst>
            <a:outerShdw blurRad="50800" dist="38100" dir="2700000" algn="tl" rotWithShape="0">
              <a:prstClr val="black">
                <a:alpha val="40000"/>
              </a:prstClr>
            </a:outerShdw>
          </a:effectLst>
        </p:spPr>
      </p:pic>
      <p:pic>
        <p:nvPicPr>
          <p:cNvPr id="19" name="Picture 18" descr="A sign on the side of a road&#10;&#10;Description automatically generated">
            <a:extLst>
              <a:ext uri="{FF2B5EF4-FFF2-40B4-BE49-F238E27FC236}">
                <a16:creationId xmlns:a16="http://schemas.microsoft.com/office/drawing/2014/main" id="{6257F6C4-B206-E641-AB3B-7C8914778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29256"/>
            <a:ext cx="3973691" cy="2235201"/>
          </a:xfrm>
          <a:prstGeom prst="rect">
            <a:avLst/>
          </a:prstGeom>
          <a:effectLst>
            <a:outerShdw blurRad="50800" dist="38100" dir="2700000" algn="tl" rotWithShape="0">
              <a:prstClr val="black">
                <a:alpha val="40000"/>
              </a:prstClr>
            </a:outerShdw>
          </a:effectLst>
        </p:spPr>
      </p:pic>
      <p:pic>
        <p:nvPicPr>
          <p:cNvPr id="20" name="Picture 19" descr="Graphical user interface, application, website&#10;&#10;Description automatically generated">
            <a:extLst>
              <a:ext uri="{FF2B5EF4-FFF2-40B4-BE49-F238E27FC236}">
                <a16:creationId xmlns:a16="http://schemas.microsoft.com/office/drawing/2014/main" id="{A9E2C2B2-04C4-5143-8720-59DD172F0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3872733"/>
            <a:ext cx="3973691" cy="2235201"/>
          </a:xfrm>
          <a:prstGeom prst="rect">
            <a:avLst/>
          </a:prstGeom>
          <a:effectLst>
            <a:outerShdw blurRad="50800" dist="38100" dir="2700000" algn="tl" rotWithShape="0">
              <a:prstClr val="black">
                <a:alpha val="40000"/>
              </a:prstClr>
            </a:outerShdw>
          </a:effectLst>
        </p:spPr>
      </p:pic>
      <p:pic>
        <p:nvPicPr>
          <p:cNvPr id="21" name="Picture 20" descr="A sign on the side of a road&#10;&#10;Description automatically generated">
            <a:extLst>
              <a:ext uri="{FF2B5EF4-FFF2-40B4-BE49-F238E27FC236}">
                <a16:creationId xmlns:a16="http://schemas.microsoft.com/office/drawing/2014/main" id="{46B02082-88B4-BC4E-9A39-55B4F6058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872732"/>
            <a:ext cx="3973691" cy="22352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796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687B55-C95A-4E4D-906E-88A96E6FF4B6}"/>
              </a:ext>
            </a:extLst>
          </p:cNvPr>
          <p:cNvSpPr>
            <a:spLocks noGrp="1"/>
          </p:cNvSpPr>
          <p:nvPr>
            <p:ph type="title"/>
          </p:nvPr>
        </p:nvSpPr>
        <p:spPr/>
        <p:txBody>
          <a:bodyPr/>
          <a:lstStyle/>
          <a:p>
            <a:r>
              <a:rPr lang="en-US" dirty="0"/>
              <a:t>I2V </a:t>
            </a:r>
            <a:r>
              <a:rPr lang="zh-CN" altLang="en-US" dirty="0"/>
              <a:t>用例</a:t>
            </a:r>
            <a:endParaRPr lang="en-US" dirty="0"/>
          </a:p>
        </p:txBody>
      </p:sp>
      <p:sp>
        <p:nvSpPr>
          <p:cNvPr id="14" name="TextBox 13">
            <a:extLst>
              <a:ext uri="{FF2B5EF4-FFF2-40B4-BE49-F238E27FC236}">
                <a16:creationId xmlns:a16="http://schemas.microsoft.com/office/drawing/2014/main" id="{C9C624E8-03F0-1F46-BBFB-2ED60B354413}"/>
              </a:ext>
            </a:extLst>
          </p:cNvPr>
          <p:cNvSpPr txBox="1"/>
          <p:nvPr/>
        </p:nvSpPr>
        <p:spPr>
          <a:xfrm>
            <a:off x="495300" y="3404965"/>
            <a:ext cx="4076700"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前方桥梁提醒</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5" name="TextBox 14">
            <a:extLst>
              <a:ext uri="{FF2B5EF4-FFF2-40B4-BE49-F238E27FC236}">
                <a16:creationId xmlns:a16="http://schemas.microsoft.com/office/drawing/2014/main" id="{50C0C75F-D022-2F40-99CA-F70B0EB5FCDA}"/>
              </a:ext>
            </a:extLst>
          </p:cNvPr>
          <p:cNvSpPr txBox="1"/>
          <p:nvPr/>
        </p:nvSpPr>
        <p:spPr>
          <a:xfrm>
            <a:off x="495300" y="6164453"/>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前方红绿灯信息</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6" name="TextBox 15">
            <a:extLst>
              <a:ext uri="{FF2B5EF4-FFF2-40B4-BE49-F238E27FC236}">
                <a16:creationId xmlns:a16="http://schemas.microsoft.com/office/drawing/2014/main" id="{26385155-0F59-EE4F-A479-7656B78A0013}"/>
              </a:ext>
            </a:extLst>
          </p:cNvPr>
          <p:cNvSpPr txBox="1"/>
          <p:nvPr/>
        </p:nvSpPr>
        <p:spPr>
          <a:xfrm>
            <a:off x="6095999" y="3404965"/>
            <a:ext cx="5174255"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十字路口</a:t>
            </a:r>
            <a:r>
              <a:rPr kumimoji="0" lang="en-US" altLang="zh-CN"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 </a:t>
            </a: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广播周围信息</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7" name="TextBox 16">
            <a:extLst>
              <a:ext uri="{FF2B5EF4-FFF2-40B4-BE49-F238E27FC236}">
                <a16:creationId xmlns:a16="http://schemas.microsoft.com/office/drawing/2014/main" id="{23A716F7-1CDA-E24F-8C74-80C146C3C877}"/>
              </a:ext>
            </a:extLst>
          </p:cNvPr>
          <p:cNvSpPr txBox="1"/>
          <p:nvPr/>
        </p:nvSpPr>
        <p:spPr>
          <a:xfrm>
            <a:off x="6096000" y="6164453"/>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乘客人数及到达时间</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pic>
        <p:nvPicPr>
          <p:cNvPr id="12" name="Picture 11" descr="Graphical user interface, website&#10;&#10;Description automatically generated">
            <a:extLst>
              <a:ext uri="{FF2B5EF4-FFF2-40B4-BE49-F238E27FC236}">
                <a16:creationId xmlns:a16="http://schemas.microsoft.com/office/drawing/2014/main" id="{8EC3AF75-0DEC-4F47-8584-8599359F1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99" y="1129256"/>
            <a:ext cx="3973691" cy="2235201"/>
          </a:xfrm>
          <a:prstGeom prst="rect">
            <a:avLst/>
          </a:prstGeom>
          <a:effectLst>
            <a:outerShdw blurRad="50800" dist="38100" dir="2700000" algn="tl" rotWithShape="0">
              <a:prstClr val="black">
                <a:alpha val="40000"/>
              </a:prstClr>
            </a:outerShdw>
          </a:effectLst>
        </p:spPr>
      </p:pic>
      <p:pic>
        <p:nvPicPr>
          <p:cNvPr id="13" name="Picture 12" descr="A close up of a road&#10;&#10;Description automatically generated">
            <a:extLst>
              <a:ext uri="{FF2B5EF4-FFF2-40B4-BE49-F238E27FC236}">
                <a16:creationId xmlns:a16="http://schemas.microsoft.com/office/drawing/2014/main" id="{DD345619-DD79-E246-9182-6DC094DAE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861" y="1129256"/>
            <a:ext cx="3977830" cy="2235201"/>
          </a:xfrm>
          <a:prstGeom prst="rect">
            <a:avLst/>
          </a:prstGeom>
          <a:effectLst>
            <a:outerShdw blurRad="50800" dist="38100" dir="2700000" algn="tl" rotWithShape="0">
              <a:prstClr val="black">
                <a:alpha val="40000"/>
              </a:prstClr>
            </a:outerShdw>
          </a:effectLst>
        </p:spPr>
      </p:pic>
      <p:pic>
        <p:nvPicPr>
          <p:cNvPr id="22" name="Picture 21" descr="A picture containing train, stop, street, bus&#10;&#10;Description automatically generated">
            <a:extLst>
              <a:ext uri="{FF2B5EF4-FFF2-40B4-BE49-F238E27FC236}">
                <a16:creationId xmlns:a16="http://schemas.microsoft.com/office/drawing/2014/main" id="{373B3E5B-3291-EF40-AA11-3C0BC3D18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60" y="3892904"/>
            <a:ext cx="3977830" cy="2235201"/>
          </a:xfrm>
          <a:prstGeom prst="rect">
            <a:avLst/>
          </a:prstGeom>
          <a:effectLst>
            <a:outerShdw blurRad="50800" dist="38100" dir="2700000" algn="tl" rotWithShape="0">
              <a:prstClr val="black">
                <a:alpha val="40000"/>
              </a:prstClr>
            </a:outerShdw>
          </a:effectLst>
        </p:spPr>
      </p:pic>
      <p:pic>
        <p:nvPicPr>
          <p:cNvPr id="23" name="Picture 22" descr="A picture containing monitor, screen, television, flat&#10;&#10;Description automatically generated">
            <a:extLst>
              <a:ext uri="{FF2B5EF4-FFF2-40B4-BE49-F238E27FC236}">
                <a16:creationId xmlns:a16="http://schemas.microsoft.com/office/drawing/2014/main" id="{CDBDC7C4-7ABD-864D-9064-C722F38075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3930" y="3892904"/>
            <a:ext cx="3973691" cy="22197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100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687B55-C95A-4E4D-906E-88A96E6FF4B6}"/>
              </a:ext>
            </a:extLst>
          </p:cNvPr>
          <p:cNvSpPr>
            <a:spLocks noGrp="1"/>
          </p:cNvSpPr>
          <p:nvPr>
            <p:ph type="title"/>
          </p:nvPr>
        </p:nvSpPr>
        <p:spPr/>
        <p:txBody>
          <a:bodyPr/>
          <a:lstStyle/>
          <a:p>
            <a:r>
              <a:rPr lang="en-US" dirty="0"/>
              <a:t>V2V </a:t>
            </a:r>
            <a:r>
              <a:rPr lang="zh-CN" altLang="en-US" dirty="0"/>
              <a:t>用例</a:t>
            </a:r>
            <a:endParaRPr lang="en-US" dirty="0"/>
          </a:p>
        </p:txBody>
      </p:sp>
      <p:sp>
        <p:nvSpPr>
          <p:cNvPr id="14" name="TextBox 13">
            <a:extLst>
              <a:ext uri="{FF2B5EF4-FFF2-40B4-BE49-F238E27FC236}">
                <a16:creationId xmlns:a16="http://schemas.microsoft.com/office/drawing/2014/main" id="{C9C624E8-03F0-1F46-BBFB-2ED60B354413}"/>
              </a:ext>
            </a:extLst>
          </p:cNvPr>
          <p:cNvSpPr txBox="1"/>
          <p:nvPr/>
        </p:nvSpPr>
        <p:spPr>
          <a:xfrm>
            <a:off x="495300" y="3404965"/>
            <a:ext cx="4076700"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前向碰撞提醒</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5" name="TextBox 14">
            <a:extLst>
              <a:ext uri="{FF2B5EF4-FFF2-40B4-BE49-F238E27FC236}">
                <a16:creationId xmlns:a16="http://schemas.microsoft.com/office/drawing/2014/main" id="{50C0C75F-D022-2F40-99CA-F70B0EB5FCDA}"/>
              </a:ext>
            </a:extLst>
          </p:cNvPr>
          <p:cNvSpPr txBox="1"/>
          <p:nvPr/>
        </p:nvSpPr>
        <p:spPr>
          <a:xfrm>
            <a:off x="495300" y="6164453"/>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故障车辆提醒</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6" name="TextBox 15">
            <a:extLst>
              <a:ext uri="{FF2B5EF4-FFF2-40B4-BE49-F238E27FC236}">
                <a16:creationId xmlns:a16="http://schemas.microsoft.com/office/drawing/2014/main" id="{26385155-0F59-EE4F-A479-7656B78A0013}"/>
              </a:ext>
            </a:extLst>
          </p:cNvPr>
          <p:cNvSpPr txBox="1"/>
          <p:nvPr/>
        </p:nvSpPr>
        <p:spPr>
          <a:xfrm>
            <a:off x="6095999" y="3404965"/>
            <a:ext cx="5174255"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盲区预警</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7" name="TextBox 16">
            <a:extLst>
              <a:ext uri="{FF2B5EF4-FFF2-40B4-BE49-F238E27FC236}">
                <a16:creationId xmlns:a16="http://schemas.microsoft.com/office/drawing/2014/main" id="{23A716F7-1CDA-E24F-8C74-80C146C3C877}"/>
              </a:ext>
            </a:extLst>
          </p:cNvPr>
          <p:cNvSpPr txBox="1"/>
          <p:nvPr/>
        </p:nvSpPr>
        <p:spPr>
          <a:xfrm>
            <a:off x="6096000" y="6164453"/>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左转辅助</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pic>
        <p:nvPicPr>
          <p:cNvPr id="18" name="Picture 17" descr="A sign on the side of a road&#10;&#10;Description automatically generated">
            <a:extLst>
              <a:ext uri="{FF2B5EF4-FFF2-40B4-BE49-F238E27FC236}">
                <a16:creationId xmlns:a16="http://schemas.microsoft.com/office/drawing/2014/main" id="{AE43FE29-8F26-4947-8601-30BC0EA24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126928"/>
            <a:ext cx="3977830" cy="2237529"/>
          </a:xfrm>
          <a:prstGeom prst="rect">
            <a:avLst/>
          </a:prstGeom>
          <a:effectLst>
            <a:outerShdw blurRad="50800" dist="38100" dir="2700000" algn="tl" rotWithShape="0">
              <a:prstClr val="black">
                <a:alpha val="40000"/>
              </a:prstClr>
            </a:outerShdw>
          </a:effectLst>
        </p:spPr>
      </p:pic>
      <p:pic>
        <p:nvPicPr>
          <p:cNvPr id="19" name="Picture 18" descr="A picture containing object, mirror, car&#10;&#10;Description automatically generated">
            <a:extLst>
              <a:ext uri="{FF2B5EF4-FFF2-40B4-BE49-F238E27FC236}">
                <a16:creationId xmlns:a16="http://schemas.microsoft.com/office/drawing/2014/main" id="{BF5B8C78-F56F-A240-BD30-43072E4E0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8067" y="1126928"/>
            <a:ext cx="3986396" cy="2242348"/>
          </a:xfrm>
          <a:prstGeom prst="rect">
            <a:avLst/>
          </a:prstGeom>
          <a:effectLst>
            <a:outerShdw blurRad="50800" dist="38100" dir="2700000" algn="tl" rotWithShape="0">
              <a:prstClr val="black">
                <a:alpha val="40000"/>
              </a:prstClr>
            </a:outerShdw>
          </a:effectLst>
        </p:spPr>
      </p:pic>
      <p:pic>
        <p:nvPicPr>
          <p:cNvPr id="20" name="Picture 19" descr="A sign on the side of a road&#10;&#10;Description automatically generated">
            <a:extLst>
              <a:ext uri="{FF2B5EF4-FFF2-40B4-BE49-F238E27FC236}">
                <a16:creationId xmlns:a16="http://schemas.microsoft.com/office/drawing/2014/main" id="{434BE6A0-613A-CC47-B9E1-C42DCC974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3899847"/>
            <a:ext cx="3977830" cy="2237529"/>
          </a:xfrm>
          <a:prstGeom prst="rect">
            <a:avLst/>
          </a:prstGeom>
          <a:effectLst>
            <a:outerShdw blurRad="50800" dist="38100" dir="2700000" algn="tl" rotWithShape="0">
              <a:prstClr val="black">
                <a:alpha val="40000"/>
              </a:prstClr>
            </a:outerShdw>
          </a:effectLst>
        </p:spPr>
      </p:pic>
      <p:pic>
        <p:nvPicPr>
          <p:cNvPr id="21" name="Picture 20" descr="Graphical user interface&#10;&#10;Description automatically generated">
            <a:extLst>
              <a:ext uri="{FF2B5EF4-FFF2-40B4-BE49-F238E27FC236}">
                <a16:creationId xmlns:a16="http://schemas.microsoft.com/office/drawing/2014/main" id="{345CC1F5-AC3B-4947-9CF4-6458B87539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897519"/>
            <a:ext cx="3977829" cy="22375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257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CED0-39FF-470B-A2C8-91ABF49D374C}"/>
              </a:ext>
            </a:extLst>
          </p:cNvPr>
          <p:cNvSpPr>
            <a:spLocks noGrp="1"/>
          </p:cNvSpPr>
          <p:nvPr>
            <p:ph type="title"/>
          </p:nvPr>
        </p:nvSpPr>
        <p:spPr/>
        <p:txBody>
          <a:bodyPr/>
          <a:lstStyle/>
          <a:p>
            <a:r>
              <a:rPr lang="en-US" altLang="zh-CN" dirty="0"/>
              <a:t>V2X</a:t>
            </a:r>
            <a:r>
              <a:rPr lang="zh-CN" altLang="en-US" dirty="0"/>
              <a:t>一期应用</a:t>
            </a:r>
            <a:endParaRPr lang="en-US" dirty="0"/>
          </a:p>
        </p:txBody>
      </p:sp>
      <p:sp>
        <p:nvSpPr>
          <p:cNvPr id="3" name="Text Placeholder 2">
            <a:extLst>
              <a:ext uri="{FF2B5EF4-FFF2-40B4-BE49-F238E27FC236}">
                <a16:creationId xmlns:a16="http://schemas.microsoft.com/office/drawing/2014/main" id="{E2953CF2-F20D-41DB-BB4A-860F2C382826}"/>
              </a:ext>
            </a:extLst>
          </p:cNvPr>
          <p:cNvSpPr>
            <a:spLocks noGrp="1"/>
          </p:cNvSpPr>
          <p:nvPr>
            <p:ph type="body" sz="quarter" idx="1"/>
          </p:nvPr>
        </p:nvSpPr>
        <p:spPr/>
        <p:txBody>
          <a:bodyPr/>
          <a:lstStyle/>
          <a:p>
            <a:endParaRPr lang="en-US"/>
          </a:p>
        </p:txBody>
      </p:sp>
      <p:sp>
        <p:nvSpPr>
          <p:cNvPr id="4" name="TextBox 3">
            <a:extLst>
              <a:ext uri="{FF2B5EF4-FFF2-40B4-BE49-F238E27FC236}">
                <a16:creationId xmlns:a16="http://schemas.microsoft.com/office/drawing/2014/main" id="{B0EDDE84-4A29-4B9F-8DCA-2151B0821B2C}"/>
              </a:ext>
            </a:extLst>
          </p:cNvPr>
          <p:cNvSpPr txBox="1"/>
          <p:nvPr/>
        </p:nvSpPr>
        <p:spPr>
          <a:xfrm>
            <a:off x="479793" y="1899821"/>
            <a:ext cx="11202620" cy="2462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1. T/CSAE 53</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2020</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altLang="zh-CN" sz="2000" b="0" i="0" u="none" strike="noStrike" kern="0" cap="none" spc="0" normalizeH="0" baseline="0" noProof="0" dirty="0">
              <a:ln>
                <a:noFill/>
              </a:ln>
              <a:solidFill>
                <a:srgbClr val="808080"/>
              </a:solidFill>
              <a:effectLst/>
              <a:uLnTx/>
              <a:uFillTx/>
              <a:latin typeface="等线"/>
              <a:ea typeface="FZLanTingHeiS-R-GB" charset="-122"/>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2.</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按照安全、效率、信息服务三大类的</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17</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个典型应用作为一期应用</a:t>
            </a:r>
            <a:endParaRPr kumimoji="0" lang="en-US" altLang="zh-CN" sz="2000" b="0" i="0" u="none" strike="noStrike" kern="0" cap="none" spc="0" normalizeH="0" baseline="0" noProof="0" dirty="0">
              <a:ln>
                <a:noFill/>
              </a:ln>
              <a:solidFill>
                <a:srgbClr val="808080"/>
              </a:solidFill>
              <a:effectLst/>
              <a:uLnTx/>
              <a:uFillTx/>
              <a:latin typeface="等线"/>
              <a:ea typeface="FZLanTingHeiS-R-GB" charset="-122"/>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altLang="zh-CN" sz="2000" b="0" i="0" u="none" strike="noStrike" kern="0" cap="none" spc="0" normalizeH="0" baseline="0" noProof="0" dirty="0">
              <a:ln>
                <a:noFill/>
              </a:ln>
              <a:solidFill>
                <a:srgbClr val="808080"/>
              </a:solidFill>
              <a:effectLst/>
              <a:uLnTx/>
              <a:uFillTx/>
              <a:latin typeface="等线"/>
              <a:ea typeface="FZLanTingHeiS-R-GB" charset="-122"/>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3.</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根据应用对通信频率和时延的不同需求将</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17</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个一期应用分为两大类：</a:t>
            </a:r>
            <a:endParaRPr kumimoji="0" lang="en-US" altLang="zh-CN" sz="2000" b="0" i="0" u="none" strike="noStrike" kern="0" cap="none" spc="0" normalizeH="0" baseline="0" noProof="0" dirty="0">
              <a:ln>
                <a:noFill/>
              </a:ln>
              <a:solidFill>
                <a:srgbClr val="808080"/>
              </a:solidFill>
              <a:effectLst/>
              <a:uLnTx/>
              <a:uFillTx/>
              <a:latin typeface="等线"/>
              <a:ea typeface="FZLanTingHeiS-R-GB" charset="-122"/>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高时延（＞</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100 </a:t>
            </a:r>
            <a:r>
              <a:rPr kumimoji="0" lang="en-US" altLang="zh-CN" sz="2000" b="0" i="0" u="none" strike="noStrike" kern="0" cap="none" spc="0" normalizeH="0" baseline="0" noProof="0" dirty="0" err="1">
                <a:ln>
                  <a:noFill/>
                </a:ln>
                <a:solidFill>
                  <a:srgbClr val="808080"/>
                </a:solidFill>
                <a:effectLst/>
                <a:uLnTx/>
                <a:uFillTx/>
                <a:latin typeface="等线"/>
                <a:ea typeface="FZLanTingHeiS-R-GB" charset="-122"/>
              </a:rPr>
              <a:t>ms</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）、低频率（＜</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10 Hz</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）的应用，可通过</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4G</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蜂窝通信技术实现；</a:t>
            </a:r>
            <a:endParaRPr kumimoji="0" lang="en-US" altLang="zh-CN" sz="2000" b="0" i="0" u="none" strike="noStrike" kern="0" cap="none" spc="0" normalizeH="0" baseline="0" noProof="0" dirty="0">
              <a:ln>
                <a:noFill/>
              </a:ln>
              <a:solidFill>
                <a:srgbClr val="808080"/>
              </a:solidFill>
              <a:effectLst/>
              <a:uLnTx/>
              <a:uFillTx/>
              <a:latin typeface="等线"/>
              <a:ea typeface="FZLanTingHeiS-R-GB" charset="-122"/>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低时延（≤</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100 </a:t>
            </a:r>
            <a:r>
              <a:rPr kumimoji="0" lang="en-US" altLang="zh-CN" sz="2000" b="0" i="0" u="none" strike="noStrike" kern="0" cap="none" spc="0" normalizeH="0" baseline="0" noProof="0" dirty="0" err="1">
                <a:ln>
                  <a:noFill/>
                </a:ln>
                <a:solidFill>
                  <a:srgbClr val="808080"/>
                </a:solidFill>
                <a:effectLst/>
                <a:uLnTx/>
                <a:uFillTx/>
                <a:latin typeface="等线"/>
                <a:ea typeface="FZLanTingHeiS-R-GB" charset="-122"/>
              </a:rPr>
              <a:t>ms</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）、高频率（≥</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10 Hz</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）的应用，需要</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LTE-V2X</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DSRC</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或</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5G</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通信技术的支持才能实现</a:t>
            </a:r>
            <a:endParaRPr kumimoji="0" lang="en-US" sz="2000" b="0" i="0" u="none" strike="noStrike" kern="0" cap="none" spc="0" normalizeH="0" baseline="0" noProof="0" dirty="0">
              <a:ln>
                <a:noFill/>
              </a:ln>
              <a:solidFill>
                <a:srgbClr val="808080"/>
              </a:solidFill>
              <a:effectLst/>
              <a:uLnTx/>
              <a:uFillTx/>
              <a:latin typeface="等线"/>
              <a:ea typeface="FZLanTingHeiS-R-GB" charset="-122"/>
              <a:sym typeface="Microsoft Sans Serif"/>
            </a:endParaRPr>
          </a:p>
        </p:txBody>
      </p:sp>
    </p:spTree>
    <p:extLst>
      <p:ext uri="{BB962C8B-B14F-4D97-AF65-F5344CB8AC3E}">
        <p14:creationId xmlns:p14="http://schemas.microsoft.com/office/powerpoint/2010/main" val="91763087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82B77-C61D-42F6-BC11-201C590E02EC}"/>
              </a:ext>
            </a:extLst>
          </p:cNvPr>
          <p:cNvSpPr>
            <a:spLocks noGrp="1"/>
          </p:cNvSpPr>
          <p:nvPr>
            <p:ph type="title"/>
          </p:nvPr>
        </p:nvSpPr>
        <p:spPr/>
        <p:txBody>
          <a:bodyPr/>
          <a:lstStyle/>
          <a:p>
            <a:r>
              <a:rPr lang="en-US" dirty="0"/>
              <a:t>V2X</a:t>
            </a:r>
            <a:r>
              <a:rPr lang="zh-CN" altLang="en-US" dirty="0"/>
              <a:t>一期应用列表</a:t>
            </a:r>
            <a:endParaRPr lang="en-US" dirty="0"/>
          </a:p>
        </p:txBody>
      </p:sp>
      <p:graphicFrame>
        <p:nvGraphicFramePr>
          <p:cNvPr id="7" name="Table 7">
            <a:extLst>
              <a:ext uri="{FF2B5EF4-FFF2-40B4-BE49-F238E27FC236}">
                <a16:creationId xmlns:a16="http://schemas.microsoft.com/office/drawing/2014/main" id="{EF551F41-A3B1-402E-9BC4-3E47A9F25D23}"/>
              </a:ext>
            </a:extLst>
          </p:cNvPr>
          <p:cNvGraphicFramePr>
            <a:graphicFrameLocks noGrp="1"/>
          </p:cNvGraphicFramePr>
          <p:nvPr/>
        </p:nvGraphicFramePr>
        <p:xfrm>
          <a:off x="490881" y="1238754"/>
          <a:ext cx="11210238" cy="5082154"/>
        </p:xfrm>
        <a:graphic>
          <a:graphicData uri="http://schemas.openxmlformats.org/drawingml/2006/table">
            <a:tbl>
              <a:tblPr firstRow="1" bandRow="1">
                <a:tableStyleId>{00A15C55-8517-42AA-B614-E9B94910E393}</a:tableStyleId>
              </a:tblPr>
              <a:tblGrid>
                <a:gridCol w="779578">
                  <a:extLst>
                    <a:ext uri="{9D8B030D-6E8A-4147-A177-3AD203B41FA5}">
                      <a16:colId xmlns:a16="http://schemas.microsoft.com/office/drawing/2014/main" val="1508283138"/>
                    </a:ext>
                  </a:extLst>
                </a:gridCol>
                <a:gridCol w="772358">
                  <a:extLst>
                    <a:ext uri="{9D8B030D-6E8A-4147-A177-3AD203B41FA5}">
                      <a16:colId xmlns:a16="http://schemas.microsoft.com/office/drawing/2014/main" val="3121248723"/>
                    </a:ext>
                  </a:extLst>
                </a:gridCol>
                <a:gridCol w="1127464">
                  <a:extLst>
                    <a:ext uri="{9D8B030D-6E8A-4147-A177-3AD203B41FA5}">
                      <a16:colId xmlns:a16="http://schemas.microsoft.com/office/drawing/2014/main" val="1405787202"/>
                    </a:ext>
                  </a:extLst>
                </a:gridCol>
                <a:gridCol w="2041864">
                  <a:extLst>
                    <a:ext uri="{9D8B030D-6E8A-4147-A177-3AD203B41FA5}">
                      <a16:colId xmlns:a16="http://schemas.microsoft.com/office/drawing/2014/main" val="1493523165"/>
                    </a:ext>
                  </a:extLst>
                </a:gridCol>
                <a:gridCol w="1349406">
                  <a:extLst>
                    <a:ext uri="{9D8B030D-6E8A-4147-A177-3AD203B41FA5}">
                      <a16:colId xmlns:a16="http://schemas.microsoft.com/office/drawing/2014/main" val="2205863586"/>
                    </a:ext>
                  </a:extLst>
                </a:gridCol>
                <a:gridCol w="1154097">
                  <a:extLst>
                    <a:ext uri="{9D8B030D-6E8A-4147-A177-3AD203B41FA5}">
                      <a16:colId xmlns:a16="http://schemas.microsoft.com/office/drawing/2014/main" val="3689893605"/>
                    </a:ext>
                  </a:extLst>
                </a:gridCol>
                <a:gridCol w="1642369">
                  <a:extLst>
                    <a:ext uri="{9D8B030D-6E8A-4147-A177-3AD203B41FA5}">
                      <a16:colId xmlns:a16="http://schemas.microsoft.com/office/drawing/2014/main" val="2710856880"/>
                    </a:ext>
                  </a:extLst>
                </a:gridCol>
                <a:gridCol w="1097520">
                  <a:extLst>
                    <a:ext uri="{9D8B030D-6E8A-4147-A177-3AD203B41FA5}">
                      <a16:colId xmlns:a16="http://schemas.microsoft.com/office/drawing/2014/main" val="1528963682"/>
                    </a:ext>
                  </a:extLst>
                </a:gridCol>
                <a:gridCol w="1245582">
                  <a:extLst>
                    <a:ext uri="{9D8B030D-6E8A-4147-A177-3AD203B41FA5}">
                      <a16:colId xmlns:a16="http://schemas.microsoft.com/office/drawing/2014/main" val="4022193648"/>
                    </a:ext>
                  </a:extLst>
                </a:gridCol>
              </a:tblGrid>
              <a:tr h="260740">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序号</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类别</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主要通信方式</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应用名称</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主车车速范围（</a:t>
                      </a:r>
                      <a:r>
                        <a:rPr lang="en-US" altLang="zh-CN" sz="900" b="1" i="0" u="none" strike="noStrike" cap="none" spc="0" baseline="0" dirty="0">
                          <a:ln>
                            <a:noFill/>
                          </a:ln>
                          <a:solidFill>
                            <a:schemeClr val="tx1"/>
                          </a:solidFill>
                          <a:uFillTx/>
                          <a:latin typeface="+mn-lt"/>
                          <a:ea typeface="FZLanTingHeiS-UL-GB" charset="-122"/>
                          <a:cs typeface="+mn-cs"/>
                          <a:sym typeface="Microsoft Sans Serif"/>
                        </a:rPr>
                        <a:t>Km/h)</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通信距离 （≥</a:t>
                      </a:r>
                      <a:r>
                        <a:rPr lang="en-US" altLang="zh-CN" sz="900" b="1" i="0" u="none" strike="noStrike" cap="none" spc="0" baseline="0" dirty="0">
                          <a:ln>
                            <a:noFill/>
                          </a:ln>
                          <a:solidFill>
                            <a:schemeClr val="tx1"/>
                          </a:solidFill>
                          <a:uFillTx/>
                          <a:latin typeface="+mn-lt"/>
                          <a:ea typeface="FZLanTingHeiS-UL-GB" charset="-122"/>
                          <a:cs typeface="+mn-cs"/>
                          <a:sym typeface="Microsoft Sans Serif"/>
                        </a:rPr>
                        <a:t>m</a:t>
                      </a:r>
                      <a:r>
                        <a:rPr lang="zh-CN" altLang="en-US" sz="900" b="1" i="0" u="none" strike="noStrike" cap="none" spc="0" baseline="0" dirty="0">
                          <a:ln>
                            <a:noFill/>
                          </a:ln>
                          <a:solidFill>
                            <a:schemeClr val="tx1"/>
                          </a:solidFill>
                          <a:uFillTx/>
                          <a:latin typeface="+mn-lt"/>
                          <a:ea typeface="FZLanTingHeiS-UL-GB" charset="-122"/>
                          <a:cs typeface="+mn-cs"/>
                          <a:sym typeface="Microsoft Sans Serif"/>
                        </a:rPr>
                        <a:t>）</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数据更新频率（</a:t>
                      </a:r>
                      <a:r>
                        <a:rPr lang="en-US" altLang="zh-CN" sz="900" b="1" i="0" u="none" strike="noStrike" cap="none" spc="0" baseline="0" dirty="0">
                          <a:ln>
                            <a:noFill/>
                          </a:ln>
                          <a:solidFill>
                            <a:schemeClr val="tx1"/>
                          </a:solidFill>
                          <a:uFillTx/>
                          <a:latin typeface="+mn-lt"/>
                          <a:ea typeface="FZLanTingHeiS-UL-GB" charset="-122"/>
                          <a:cs typeface="+mn-cs"/>
                          <a:sym typeface="Microsoft Sans Serif"/>
                        </a:rPr>
                        <a:t>Hz</a:t>
                      </a:r>
                      <a:r>
                        <a:rPr lang="zh-CN" altLang="en-US" sz="900" b="1" i="0" u="none" strike="noStrike" cap="none" spc="0" baseline="0" dirty="0">
                          <a:ln>
                            <a:noFill/>
                          </a:ln>
                          <a:solidFill>
                            <a:schemeClr val="tx1"/>
                          </a:solidFill>
                          <a:uFillTx/>
                          <a:latin typeface="+mn-lt"/>
                          <a:ea typeface="FZLanTingHeiS-UL-GB" charset="-122"/>
                          <a:cs typeface="+mn-cs"/>
                          <a:sym typeface="Microsoft Sans Serif"/>
                        </a:rPr>
                        <a:t>）</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系统延迟（≤</a:t>
                      </a:r>
                      <a:r>
                        <a:rPr lang="en-US" altLang="zh-CN" sz="900" b="1" i="0" u="none" strike="noStrike" cap="none" spc="0" baseline="0" dirty="0" err="1">
                          <a:ln>
                            <a:noFill/>
                          </a:ln>
                          <a:solidFill>
                            <a:schemeClr val="tx1"/>
                          </a:solidFill>
                          <a:uFillTx/>
                          <a:latin typeface="+mn-lt"/>
                          <a:ea typeface="FZLanTingHeiS-UL-GB" charset="-122"/>
                          <a:cs typeface="+mn-cs"/>
                          <a:sym typeface="Microsoft Sans Serif"/>
                        </a:rPr>
                        <a:t>ms</a:t>
                      </a:r>
                      <a:r>
                        <a:rPr lang="zh-CN" altLang="en-US" sz="900" b="1" i="0" u="none" strike="noStrike" cap="none" spc="0" baseline="0" dirty="0">
                          <a:ln>
                            <a:noFill/>
                          </a:ln>
                          <a:solidFill>
                            <a:schemeClr val="tx1"/>
                          </a:solidFill>
                          <a:uFillTx/>
                          <a:latin typeface="+mn-lt"/>
                          <a:ea typeface="FZLanTingHeiS-UL-GB" charset="-122"/>
                          <a:cs typeface="+mn-cs"/>
                          <a:sym typeface="Microsoft Sans Serif"/>
                        </a:rPr>
                        <a:t>）</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定位精度（≤</a:t>
                      </a:r>
                      <a:r>
                        <a:rPr lang="en-US" altLang="zh-CN" sz="900" b="1" i="0" u="none" strike="noStrike" cap="none" spc="0" baseline="0" dirty="0">
                          <a:ln>
                            <a:noFill/>
                          </a:ln>
                          <a:solidFill>
                            <a:schemeClr val="tx1"/>
                          </a:solidFill>
                          <a:uFillTx/>
                          <a:latin typeface="+mn-lt"/>
                          <a:ea typeface="FZLanTingHeiS-UL-GB" charset="-122"/>
                          <a:cs typeface="+mn-cs"/>
                          <a:sym typeface="Microsoft Sans Serif"/>
                        </a:rPr>
                        <a:t>m</a:t>
                      </a:r>
                      <a:r>
                        <a:rPr lang="zh-CN" altLang="en-US" sz="900" b="1" i="0" u="none" strike="noStrike" cap="none" spc="0" baseline="0" dirty="0">
                          <a:ln>
                            <a:noFill/>
                          </a:ln>
                          <a:solidFill>
                            <a:schemeClr val="tx1"/>
                          </a:solidFill>
                          <a:uFillTx/>
                          <a:latin typeface="+mn-lt"/>
                          <a:ea typeface="FZLanTingHeiS-UL-GB" charset="-122"/>
                          <a:cs typeface="+mn-cs"/>
                          <a:sym typeface="Microsoft Sans Serif"/>
                        </a:rPr>
                        <a:t>）</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extLst>
                  <a:ext uri="{0D108BD9-81ED-4DB2-BD59-A6C34878D82A}">
                    <a16:rowId xmlns:a16="http://schemas.microsoft.com/office/drawing/2014/main" val="2289659908"/>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p>
                  </a:txBody>
                  <a:tcPr anchor="ctr"/>
                </a:tc>
                <a:tc rowSpan="12">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安全</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altLang="zh-CN" sz="900" b="0" i="0" u="none" strike="noStrike" cap="none" spc="0" baseline="0" dirty="0">
                          <a:ln>
                            <a:noFill/>
                          </a:ln>
                          <a:solidFill>
                            <a:schemeClr val="tx1"/>
                          </a:solidFill>
                          <a:uFillTx/>
                          <a:latin typeface="+mn-lt"/>
                          <a:ea typeface="FZLanTingHeiS-UL-GB" charset="-122"/>
                          <a:cs typeface="+mn-cs"/>
                          <a:sym typeface="Microsoft Sans Serif"/>
                        </a:rPr>
                        <a:t>V2V</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前向碰撞预警 </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(FCW)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altLang="zh-CN" sz="900" b="0" i="0" u="none" strike="noStrike" cap="none" spc="0" baseline="0" dirty="0">
                          <a:ln>
                            <a:noFill/>
                          </a:ln>
                          <a:solidFill>
                            <a:schemeClr val="tx1"/>
                          </a:solidFill>
                          <a:uFillTx/>
                          <a:latin typeface="+mn-lt"/>
                          <a:ea typeface="FZLanTingHeiS-UL-GB" charset="-122"/>
                          <a:cs typeface="+mn-cs"/>
                          <a:sym typeface="Microsoft Sans Serif"/>
                        </a:rPr>
                        <a:t>300</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1875306582"/>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2</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V2V/V2I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交叉路口碰撞预警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(ICW)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4112368028"/>
                  </a:ext>
                </a:extLst>
              </a:tr>
              <a:tr h="357649">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a:t>
                      </a:r>
                    </a:p>
                  </a:txBody>
                  <a:tcPr anchor="ctr"/>
                </a:tc>
                <a:tc vMerge="1">
                  <a:txBody>
                    <a:bodyPr/>
                    <a:lstStyle/>
                    <a:p>
                      <a:endParaRPr lang="en-US" dirty="0"/>
                    </a:p>
                  </a:txBody>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900" b="0" i="0" u="none" strike="noStrike" cap="none" spc="0" baseline="0" dirty="0">
                          <a:ln>
                            <a:noFill/>
                          </a:ln>
                          <a:solidFill>
                            <a:schemeClr val="tx1"/>
                          </a:solidFill>
                          <a:uFillTx/>
                          <a:latin typeface="+mn-lt"/>
                          <a:ea typeface="FZLanTingHeiS-UL-GB" charset="-122"/>
                          <a:cs typeface="+mn-cs"/>
                          <a:sym typeface="Microsoft Sans Serif"/>
                        </a:rPr>
                        <a:t>V2V/V2I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左转辅助</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(LTA)</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232725793"/>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4</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V2V</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盲区预警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a:t>
                      </a:r>
                      <a:r>
                        <a:rPr lang="zh-CN" altLang="en-US" sz="900" b="0" i="0" u="none" strike="noStrike" cap="none" spc="0" baseline="0" dirty="0">
                          <a:ln>
                            <a:noFill/>
                          </a:ln>
                          <a:solidFill>
                            <a:schemeClr val="tx1"/>
                          </a:solidFill>
                          <a:uFillTx/>
                          <a:latin typeface="+mn-lt"/>
                          <a:ea typeface="FZLanTingHeiS-UL-GB" charset="-122"/>
                          <a:cs typeface="+mn-cs"/>
                          <a:sym typeface="Microsoft Sans Serif"/>
                        </a:rPr>
                        <a:t>变道预警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(BSW/LCW)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1008174507"/>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V2V</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逆向超车预警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(DNPW)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1665861135"/>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6</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V2V-Event</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紧急制动预警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(EBW)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3796312416"/>
                  </a:ext>
                </a:extLst>
              </a:tr>
              <a:tr h="357649">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7</a:t>
                      </a:r>
                    </a:p>
                  </a:txBody>
                  <a:tcPr anchor="ctr"/>
                </a:tc>
                <a:tc vMerge="1">
                  <a:txBody>
                    <a:bodyPr/>
                    <a:lstStyle/>
                    <a:p>
                      <a:endParaRPr lang="en-US" dirty="0"/>
                    </a:p>
                  </a:txBody>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900" b="0" i="0" u="none" strike="noStrike" cap="none" spc="0" baseline="0" dirty="0">
                          <a:ln>
                            <a:noFill/>
                          </a:ln>
                          <a:solidFill>
                            <a:schemeClr val="tx1"/>
                          </a:solidFill>
                          <a:uFillTx/>
                          <a:latin typeface="+mn-lt"/>
                          <a:ea typeface="FZLanTingHeiS-UL-GB" charset="-122"/>
                          <a:cs typeface="+mn-cs"/>
                          <a:sym typeface="Microsoft Sans Serif"/>
                        </a:rPr>
                        <a:t>V2V-Event</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异常车辆提醒</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(AVW)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2210294921"/>
                  </a:ext>
                </a:extLst>
              </a:tr>
              <a:tr h="357649">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8</a:t>
                      </a:r>
                    </a:p>
                  </a:txBody>
                  <a:tcPr anchor="ctr"/>
                </a:tc>
                <a:tc vMerge="1">
                  <a:txBody>
                    <a:bodyPr/>
                    <a:lstStyle/>
                    <a:p>
                      <a:endParaRPr lang="en-US" dirty="0"/>
                    </a:p>
                  </a:txBody>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900" b="0" i="0" u="none" strike="noStrike" cap="none" spc="0" baseline="0" dirty="0">
                          <a:ln>
                            <a:noFill/>
                          </a:ln>
                          <a:solidFill>
                            <a:schemeClr val="tx1"/>
                          </a:solidFill>
                          <a:uFillTx/>
                          <a:latin typeface="+mn-lt"/>
                          <a:ea typeface="FZLanTingHeiS-UL-GB" charset="-122"/>
                          <a:cs typeface="+mn-cs"/>
                          <a:sym typeface="Microsoft Sans Serif"/>
                        </a:rPr>
                        <a:t>V2V-Event</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车辆失控预警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(CLW)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7728667"/>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9</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道路危险状况提示</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(HLW)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653731167"/>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限速预警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(SLW)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3882348081"/>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11</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闯红灯预警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(RLVW)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2497995829"/>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12</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V2P/V2I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弱势交通参与者碰撞预警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(VRUCW)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2206765886"/>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13</a:t>
                      </a:r>
                    </a:p>
                  </a:txBody>
                  <a:tcPr anchor="ctr"/>
                </a:tc>
                <a:tc rowSpan="4">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效率</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绿波车速引导</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(GLOSA)</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r>
                        <a:rPr lang="zh-CN" altLang="en-US" sz="900" b="0" i="0" u="none" strike="noStrike" cap="none" spc="0" baseline="0" dirty="0">
                          <a:ln>
                            <a:noFill/>
                          </a:ln>
                          <a:solidFill>
                            <a:schemeClr val="tx1"/>
                          </a:solidFill>
                          <a:uFillTx/>
                          <a:latin typeface="+mn-lt"/>
                          <a:ea typeface="FZLanTingHeiS-UL-GB" charset="-122"/>
                          <a:cs typeface="+mn-cs"/>
                          <a:sym typeface="Microsoft Sans Serif"/>
                        </a:rPr>
                        <a:t>道路</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)/5(</a:t>
                      </a:r>
                      <a:r>
                        <a:rPr lang="zh-CN" altLang="en-US" sz="900" b="0" i="0" u="none" strike="noStrike" cap="none" spc="0" baseline="0" dirty="0">
                          <a:ln>
                            <a:noFill/>
                          </a:ln>
                          <a:solidFill>
                            <a:schemeClr val="tx1"/>
                          </a:solidFill>
                          <a:uFillTx/>
                          <a:latin typeface="+mn-lt"/>
                          <a:ea typeface="FZLanTingHeiS-UL-GB" charset="-122"/>
                          <a:cs typeface="+mn-cs"/>
                          <a:sym typeface="Microsoft Sans Serif"/>
                        </a:rPr>
                        <a:t>信号灯</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200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3153707853"/>
                  </a:ext>
                </a:extLst>
              </a:tr>
              <a:tr h="358847">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14</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车内标牌</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(IVS)</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r>
                        <a:rPr lang="zh-CN" altLang="en-US" sz="900" b="0" i="0" u="none" strike="noStrike" cap="none" spc="0" baseline="0" dirty="0">
                          <a:ln>
                            <a:noFill/>
                          </a:ln>
                          <a:solidFill>
                            <a:schemeClr val="tx1"/>
                          </a:solidFill>
                          <a:uFillTx/>
                          <a:latin typeface="+mn-lt"/>
                          <a:ea typeface="FZLanTingHeiS-UL-GB" charset="-122"/>
                          <a:cs typeface="+mn-cs"/>
                          <a:sym typeface="Microsoft Sans Serif"/>
                        </a:rPr>
                        <a:t>道路数据与交通标牌信息</a:t>
                      </a:r>
                      <a:r>
                        <a:rPr lang="en-US" sz="900" b="0" i="0" u="none" strike="noStrike" cap="none" spc="0" baseline="0" dirty="0">
                          <a:ln>
                            <a:noFill/>
                          </a:ln>
                          <a:solidFill>
                            <a:schemeClr val="tx1"/>
                          </a:solidFill>
                          <a:uFillTx/>
                          <a:latin typeface="+mn-lt"/>
                          <a:ea typeface="FZLanTingHeiS-UL-GB" charset="-122"/>
                          <a:cs typeface="+mn-cs"/>
                          <a:sym typeface="Microsoft Sans Serif"/>
                        </a:rPr>
                        <a:t>)</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2314957226"/>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前方拥堵提醒（</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TJW</a:t>
                      </a:r>
                      <a:r>
                        <a:rPr lang="zh-CN" altLang="en-US" sz="900" b="0" i="0" u="none" strike="noStrike" cap="none" spc="0" baseline="0" dirty="0">
                          <a:ln>
                            <a:noFill/>
                          </a:ln>
                          <a:solidFill>
                            <a:schemeClr val="tx1"/>
                          </a:solidFill>
                          <a:uFillTx/>
                          <a:latin typeface="+mn-lt"/>
                          <a:ea typeface="FZLanTingHeiS-UL-GB" charset="-122"/>
                          <a:cs typeface="+mn-cs"/>
                          <a:sym typeface="Microsoft Sans Serif"/>
                        </a:rPr>
                        <a:t>）</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~130</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extLst>
                  <a:ext uri="{0D108BD9-81ED-4DB2-BD59-A6C34878D82A}">
                    <a16:rowId xmlns:a16="http://schemas.microsoft.com/office/drawing/2014/main" val="2878650465"/>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16</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V2V</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紧急车辆提醒</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(EVW)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902501054"/>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17</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信息服务</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汽车近场支付</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(VNFP)</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N/A</a:t>
                      </a:r>
                    </a:p>
                  </a:txBody>
                  <a:tcPr anchor="ctr"/>
                </a:tc>
                <a:extLst>
                  <a:ext uri="{0D108BD9-81ED-4DB2-BD59-A6C34878D82A}">
                    <a16:rowId xmlns:a16="http://schemas.microsoft.com/office/drawing/2014/main" val="3865175044"/>
                  </a:ext>
                </a:extLst>
              </a:tr>
            </a:tbl>
          </a:graphicData>
        </a:graphic>
      </p:graphicFrame>
    </p:spTree>
    <p:extLst>
      <p:ext uri="{BB962C8B-B14F-4D97-AF65-F5344CB8AC3E}">
        <p14:creationId xmlns:p14="http://schemas.microsoft.com/office/powerpoint/2010/main" val="78961565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TextBox 5"/>
          <p:cNvSpPr txBox="1">
            <a:spLocks noGrp="1"/>
          </p:cNvSpPr>
          <p:nvPr>
            <p:ph type="sldNum" sz="quarter" idx="2"/>
          </p:nvPr>
        </p:nvSpPr>
        <p:spPr>
          <a:xfrm>
            <a:off x="11559222" y="6535956"/>
            <a:ext cx="127001" cy="127001"/>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3</a:t>
            </a:fld>
            <a:endPar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endParaRPr>
          </a:p>
        </p:txBody>
      </p:sp>
      <p:sp>
        <p:nvSpPr>
          <p:cNvPr id="1255" name="Arc 265"/>
          <p:cNvSpPr/>
          <p:nvPr/>
        </p:nvSpPr>
        <p:spPr>
          <a:xfrm>
            <a:off x="9220107" y="3975630"/>
            <a:ext cx="134574" cy="45213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426" y="7366"/>
                  <a:pt x="9201" y="14591"/>
                  <a:pt x="0" y="21600"/>
                </a:cubicBezTo>
              </a:path>
            </a:pathLst>
          </a:custGeom>
          <a:ln w="114300" cap="rnd">
            <a:solidFill>
              <a:srgbClr val="3EB5E6">
                <a:alpha val="5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56" name="Arc 266"/>
          <p:cNvSpPr/>
          <p:nvPr/>
        </p:nvSpPr>
        <p:spPr>
          <a:xfrm>
            <a:off x="3890635" y="4317374"/>
            <a:ext cx="4694206" cy="1916349"/>
          </a:xfrm>
          <a:custGeom>
            <a:avLst/>
            <a:gdLst/>
            <a:ahLst/>
            <a:cxnLst>
              <a:cxn ang="0">
                <a:pos x="wd2" y="hd2"/>
              </a:cxn>
              <a:cxn ang="5400000">
                <a:pos x="wd2" y="hd2"/>
              </a:cxn>
              <a:cxn ang="10800000">
                <a:pos x="wd2" y="hd2"/>
              </a:cxn>
              <a:cxn ang="16200000">
                <a:pos x="wd2" y="hd2"/>
              </a:cxn>
            </a:cxnLst>
            <a:rect l="0" t="0" r="r" b="b"/>
            <a:pathLst>
              <a:path w="21600" h="18864" extrusionOk="0">
                <a:moveTo>
                  <a:pt x="21600" y="10662"/>
                </a:moveTo>
                <a:lnTo>
                  <a:pt x="21600" y="10662"/>
                </a:lnTo>
                <a:cubicBezTo>
                  <a:pt x="16502" y="21586"/>
                  <a:pt x="8231" y="21600"/>
                  <a:pt x="3125" y="10694"/>
                </a:cubicBezTo>
                <a:cubicBezTo>
                  <a:pt x="1716" y="7686"/>
                  <a:pt x="647" y="4028"/>
                  <a:pt x="0" y="0"/>
                </a:cubicBezTo>
              </a:path>
            </a:pathLst>
          </a:custGeom>
          <a:ln w="114300" cap="rnd">
            <a:solidFill>
              <a:srgbClr val="4EBACF">
                <a:alpha val="5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57" name="Arc 264"/>
          <p:cNvSpPr/>
          <p:nvPr/>
        </p:nvSpPr>
        <p:spPr>
          <a:xfrm>
            <a:off x="9222707" y="2368063"/>
            <a:ext cx="130270" cy="4373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0"/>
                </a:lnTo>
                <a:cubicBezTo>
                  <a:pt x="9134" y="7016"/>
                  <a:pt x="16358" y="14239"/>
                  <a:pt x="21600" y="21600"/>
                </a:cubicBezTo>
              </a:path>
            </a:pathLst>
          </a:custGeom>
          <a:ln w="114300" cap="rnd">
            <a:solidFill>
              <a:srgbClr val="3EB5E6">
                <a:alpha val="5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58" name="Arc 9"/>
          <p:cNvSpPr/>
          <p:nvPr/>
        </p:nvSpPr>
        <p:spPr>
          <a:xfrm>
            <a:off x="3818332" y="554768"/>
            <a:ext cx="4769581" cy="2163008"/>
          </a:xfrm>
          <a:custGeom>
            <a:avLst/>
            <a:gdLst/>
            <a:ahLst/>
            <a:cxnLst>
              <a:cxn ang="0">
                <a:pos x="wd2" y="hd2"/>
              </a:cxn>
              <a:cxn ang="5400000">
                <a:pos x="wd2" y="hd2"/>
              </a:cxn>
              <a:cxn ang="10800000">
                <a:pos x="wd2" y="hd2"/>
              </a:cxn>
              <a:cxn ang="16200000">
                <a:pos x="wd2" y="hd2"/>
              </a:cxn>
            </a:cxnLst>
            <a:rect l="0" t="0" r="r" b="b"/>
            <a:pathLst>
              <a:path w="21600" h="19036" extrusionOk="0">
                <a:moveTo>
                  <a:pt x="0" y="19036"/>
                </a:moveTo>
                <a:lnTo>
                  <a:pt x="0" y="19036"/>
                </a:lnTo>
                <a:cubicBezTo>
                  <a:pt x="1693" y="5634"/>
                  <a:pt x="8656" y="-2564"/>
                  <a:pt x="15552" y="726"/>
                </a:cubicBezTo>
                <a:cubicBezTo>
                  <a:pt x="17843" y="1819"/>
                  <a:pt x="19936" y="4116"/>
                  <a:pt x="21600" y="7365"/>
                </a:cubicBezTo>
              </a:path>
            </a:pathLst>
          </a:custGeom>
          <a:ln w="114300" cap="rnd">
            <a:solidFill>
              <a:srgbClr val="4EBACF">
                <a:alpha val="5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nvGrpSpPr>
          <p:cNvPr id="1263" name="Group 17"/>
          <p:cNvGrpSpPr/>
          <p:nvPr/>
        </p:nvGrpSpPr>
        <p:grpSpPr>
          <a:xfrm>
            <a:off x="3818332" y="554768"/>
            <a:ext cx="5536349" cy="5678955"/>
            <a:chOff x="0" y="0"/>
            <a:chExt cx="5536348" cy="5678954"/>
          </a:xfrm>
        </p:grpSpPr>
        <p:sp>
          <p:nvSpPr>
            <p:cNvPr id="1259" name="Arc 267"/>
            <p:cNvSpPr/>
            <p:nvPr/>
          </p:nvSpPr>
          <p:spPr>
            <a:xfrm>
              <a:off x="0" y="0"/>
              <a:ext cx="4767099" cy="2163007"/>
            </a:xfrm>
            <a:custGeom>
              <a:avLst/>
              <a:gdLst/>
              <a:ahLst/>
              <a:cxnLst>
                <a:cxn ang="0">
                  <a:pos x="wd2" y="hd2"/>
                </a:cxn>
                <a:cxn ang="5400000">
                  <a:pos x="wd2" y="hd2"/>
                </a:cxn>
                <a:cxn ang="10800000">
                  <a:pos x="wd2" y="hd2"/>
                </a:cxn>
                <a:cxn ang="16200000">
                  <a:pos x="wd2" y="hd2"/>
                </a:cxn>
              </a:cxnLst>
              <a:rect l="0" t="0" r="r" b="b"/>
              <a:pathLst>
                <a:path w="21600" h="19036" extrusionOk="0">
                  <a:moveTo>
                    <a:pt x="0" y="19036"/>
                  </a:moveTo>
                  <a:lnTo>
                    <a:pt x="0" y="19036"/>
                  </a:lnTo>
                  <a:cubicBezTo>
                    <a:pt x="1694" y="5634"/>
                    <a:pt x="8660" y="-2564"/>
                    <a:pt x="15560" y="726"/>
                  </a:cubicBezTo>
                  <a:cubicBezTo>
                    <a:pt x="17847" y="1816"/>
                    <a:pt x="19937" y="4105"/>
                    <a:pt x="21600" y="7343"/>
                  </a:cubicBezTo>
                </a:path>
              </a:pathLst>
            </a:custGeom>
            <a:noFill/>
            <a:ln w="19050" cap="rnd">
              <a:solidFill>
                <a:srgbClr val="4EBACF"/>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60" name="Arc 268"/>
            <p:cNvSpPr/>
            <p:nvPr/>
          </p:nvSpPr>
          <p:spPr>
            <a:xfrm>
              <a:off x="5404375" y="1813295"/>
              <a:ext cx="130269" cy="4373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0"/>
                  </a:lnTo>
                  <a:cubicBezTo>
                    <a:pt x="9134" y="7016"/>
                    <a:pt x="16358" y="14239"/>
                    <a:pt x="21600" y="21600"/>
                  </a:cubicBezTo>
                </a:path>
              </a:pathLst>
            </a:custGeom>
            <a:noFill/>
            <a:ln w="19050" cap="rnd">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61" name="Arc 269"/>
            <p:cNvSpPr/>
            <p:nvPr/>
          </p:nvSpPr>
          <p:spPr>
            <a:xfrm>
              <a:off x="5401774" y="3420862"/>
              <a:ext cx="134575" cy="45213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426" y="7366"/>
                    <a:pt x="9201" y="14591"/>
                    <a:pt x="0" y="21600"/>
                  </a:cubicBezTo>
                </a:path>
              </a:pathLst>
            </a:custGeom>
            <a:noFill/>
            <a:ln w="19050" cap="rnd">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62" name="Arc 270"/>
            <p:cNvSpPr/>
            <p:nvPr/>
          </p:nvSpPr>
          <p:spPr>
            <a:xfrm>
              <a:off x="72302" y="3762605"/>
              <a:ext cx="4694206" cy="1916350"/>
            </a:xfrm>
            <a:custGeom>
              <a:avLst/>
              <a:gdLst/>
              <a:ahLst/>
              <a:cxnLst>
                <a:cxn ang="0">
                  <a:pos x="wd2" y="hd2"/>
                </a:cxn>
                <a:cxn ang="5400000">
                  <a:pos x="wd2" y="hd2"/>
                </a:cxn>
                <a:cxn ang="10800000">
                  <a:pos x="wd2" y="hd2"/>
                </a:cxn>
                <a:cxn ang="16200000">
                  <a:pos x="wd2" y="hd2"/>
                </a:cxn>
              </a:cxnLst>
              <a:rect l="0" t="0" r="r" b="b"/>
              <a:pathLst>
                <a:path w="21600" h="18864" extrusionOk="0">
                  <a:moveTo>
                    <a:pt x="21600" y="10662"/>
                  </a:moveTo>
                  <a:lnTo>
                    <a:pt x="21600" y="10662"/>
                  </a:lnTo>
                  <a:cubicBezTo>
                    <a:pt x="16502" y="21586"/>
                    <a:pt x="8231" y="21600"/>
                    <a:pt x="3125" y="10694"/>
                  </a:cubicBezTo>
                  <a:cubicBezTo>
                    <a:pt x="1716" y="7686"/>
                    <a:pt x="647" y="4028"/>
                    <a:pt x="0" y="0"/>
                  </a:cubicBezTo>
                </a:path>
              </a:pathLst>
            </a:custGeom>
            <a:noFill/>
            <a:ln w="19050" cap="rnd">
              <a:solidFill>
                <a:srgbClr val="4EBACF"/>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1264" name="Title 1"/>
          <p:cNvSpPr txBox="1">
            <a:spLocks noGrp="1"/>
          </p:cNvSpPr>
          <p:nvPr>
            <p:ph type="title" idx="4294967295"/>
          </p:nvPr>
        </p:nvSpPr>
        <p:spPr>
          <a:xfrm>
            <a:off x="480983" y="1571412"/>
            <a:ext cx="4466842" cy="2030665"/>
          </a:xfrm>
          <a:prstGeom prst="rect">
            <a:avLst/>
          </a:prstGeom>
        </p:spPr>
        <p:txBody>
          <a:bodyPr>
            <a:normAutofit/>
          </a:bodyPr>
          <a:lstStyle/>
          <a:p>
            <a:pPr>
              <a:lnSpc>
                <a:spcPct val="88000"/>
              </a:lnSpc>
              <a:defRPr>
                <a:solidFill>
                  <a:srgbClr val="0D4962"/>
                </a:solidFill>
              </a:defRPr>
            </a:pPr>
            <a:r>
              <a:rPr b="1" dirty="0">
                <a:latin typeface="FZLanTingHeiS-R-GB" charset="-122"/>
                <a:ea typeface="FZLanTingHeiS-R-GB" charset="-122"/>
                <a:cs typeface="FZLanTingHeiS-R-GB" charset="-122"/>
                <a:sym typeface="Helvetica"/>
              </a:rPr>
              <a:t>为未来</a:t>
            </a:r>
            <a:br>
              <a:rPr b="1">
                <a:latin typeface="FZLanTingHeiS-R-GB" charset="-122"/>
                <a:ea typeface="FZLanTingHeiS-R-GB" charset="-122"/>
                <a:cs typeface="FZLanTingHeiS-R-GB" charset="-122"/>
                <a:sym typeface="Helvetica"/>
              </a:rPr>
            </a:br>
            <a:r>
              <a:rPr b="1">
                <a:latin typeface="FZLanTingHeiS-R-GB" charset="-122"/>
                <a:ea typeface="FZLanTingHeiS-R-GB" charset="-122"/>
                <a:cs typeface="FZLanTingHeiS-R-GB" charset="-122"/>
                <a:sym typeface="Helvetica"/>
              </a:rPr>
              <a:t>自动驾驶汽车铺平道路</a:t>
            </a:r>
            <a:endParaRPr b="1" dirty="0">
              <a:latin typeface="FZLanTingHeiS-R-GB" charset="-122"/>
              <a:ea typeface="FZLanTingHeiS-R-GB" charset="-122"/>
              <a:cs typeface="FZLanTingHeiS-R-GB" charset="-122"/>
              <a:sym typeface="Helvetica"/>
            </a:endParaRPr>
          </a:p>
        </p:txBody>
      </p:sp>
      <p:sp>
        <p:nvSpPr>
          <p:cNvPr id="1265" name="Text Placeholder 2"/>
          <p:cNvSpPr txBox="1">
            <a:spLocks noGrp="1"/>
          </p:cNvSpPr>
          <p:nvPr>
            <p:ph type="body" sz="quarter" idx="4294967295"/>
          </p:nvPr>
        </p:nvSpPr>
        <p:spPr>
          <a:xfrm>
            <a:off x="480983" y="3749197"/>
            <a:ext cx="4256564" cy="431801"/>
          </a:xfrm>
          <a:prstGeom prst="rect">
            <a:avLst/>
          </a:prstGeom>
        </p:spPr>
        <p:txBody>
          <a:bodyPr>
            <a:normAutofit/>
          </a:bodyPr>
          <a:lstStyle>
            <a:lvl1pPr marL="0" indent="0">
              <a:lnSpc>
                <a:spcPct val="95000"/>
              </a:lnSpc>
              <a:buSzTx/>
              <a:buNone/>
              <a:defRPr>
                <a:solidFill>
                  <a:srgbClr val="5EBFB8"/>
                </a:solidFill>
                <a:latin typeface="+mj-lt"/>
                <a:ea typeface="+mj-ea"/>
                <a:cs typeface="+mj-cs"/>
                <a:sym typeface="Helvetica"/>
              </a:defRPr>
            </a:lvl1pPr>
          </a:lstStyle>
          <a:p>
            <a:pPr>
              <a:defRPr>
                <a:latin typeface="+mn-lt"/>
                <a:ea typeface="+mn-ea"/>
                <a:cs typeface="+mn-cs"/>
                <a:sym typeface="Microsoft Sans Serif"/>
              </a:defRPr>
            </a:pPr>
            <a:r>
              <a:rPr dirty="0">
                <a:latin typeface="FZLanTingHeiS-R-GB" charset="-122"/>
                <a:ea typeface="FZLanTingHeiS-R-GB" charset="-122"/>
                <a:cs typeface="FZLanTingHeiS-R-GB" charset="-122"/>
                <a:sym typeface="Helvetica"/>
              </a:rPr>
              <a:t>为汽车互联平台提供关键技术</a:t>
            </a:r>
          </a:p>
        </p:txBody>
      </p:sp>
      <p:grpSp>
        <p:nvGrpSpPr>
          <p:cNvPr id="1337" name="Group 26"/>
          <p:cNvGrpSpPr/>
          <p:nvPr/>
        </p:nvGrpSpPr>
        <p:grpSpPr>
          <a:xfrm>
            <a:off x="5040731" y="1076095"/>
            <a:ext cx="3272916" cy="2733834"/>
            <a:chOff x="0" y="0"/>
            <a:chExt cx="3272915" cy="2733832"/>
          </a:xfrm>
        </p:grpSpPr>
        <p:sp>
          <p:nvSpPr>
            <p:cNvPr id="1266" name="Freeform 136"/>
            <p:cNvSpPr/>
            <p:nvPr/>
          </p:nvSpPr>
          <p:spPr>
            <a:xfrm>
              <a:off x="1118100" y="616555"/>
              <a:ext cx="1915573" cy="1200880"/>
            </a:xfrm>
            <a:custGeom>
              <a:avLst/>
              <a:gdLst/>
              <a:ahLst/>
              <a:cxnLst>
                <a:cxn ang="0">
                  <a:pos x="wd2" y="hd2"/>
                </a:cxn>
                <a:cxn ang="5400000">
                  <a:pos x="wd2" y="hd2"/>
                </a:cxn>
                <a:cxn ang="10800000">
                  <a:pos x="wd2" y="hd2"/>
                </a:cxn>
                <a:cxn ang="16200000">
                  <a:pos x="wd2" y="hd2"/>
                </a:cxn>
              </a:cxnLst>
              <a:rect l="0" t="0" r="r" b="b"/>
              <a:pathLst>
                <a:path w="21600" h="21600" extrusionOk="0">
                  <a:moveTo>
                    <a:pt x="17609" y="7948"/>
                  </a:moveTo>
                  <a:cubicBezTo>
                    <a:pt x="17667" y="7481"/>
                    <a:pt x="17697" y="7013"/>
                    <a:pt x="17697" y="6545"/>
                  </a:cubicBezTo>
                  <a:cubicBezTo>
                    <a:pt x="17697" y="2945"/>
                    <a:pt x="15848" y="0"/>
                    <a:pt x="13588" y="0"/>
                  </a:cubicBezTo>
                  <a:cubicBezTo>
                    <a:pt x="11915" y="0"/>
                    <a:pt x="10477" y="1590"/>
                    <a:pt x="9832" y="3881"/>
                  </a:cubicBezTo>
                  <a:cubicBezTo>
                    <a:pt x="9421" y="3553"/>
                    <a:pt x="8980" y="3413"/>
                    <a:pt x="8511" y="3413"/>
                  </a:cubicBezTo>
                  <a:cubicBezTo>
                    <a:pt x="6926" y="3413"/>
                    <a:pt x="5605" y="5423"/>
                    <a:pt x="5517" y="7901"/>
                  </a:cubicBezTo>
                  <a:cubicBezTo>
                    <a:pt x="4285" y="7901"/>
                    <a:pt x="4285" y="7901"/>
                    <a:pt x="4285" y="7901"/>
                  </a:cubicBezTo>
                  <a:cubicBezTo>
                    <a:pt x="1937" y="7901"/>
                    <a:pt x="0" y="10987"/>
                    <a:pt x="0" y="14727"/>
                  </a:cubicBezTo>
                  <a:cubicBezTo>
                    <a:pt x="0" y="18514"/>
                    <a:pt x="1937" y="21600"/>
                    <a:pt x="4285" y="21600"/>
                  </a:cubicBezTo>
                  <a:cubicBezTo>
                    <a:pt x="5283" y="21600"/>
                    <a:pt x="17315" y="21600"/>
                    <a:pt x="17315" y="21600"/>
                  </a:cubicBezTo>
                  <a:cubicBezTo>
                    <a:pt x="19663" y="21600"/>
                    <a:pt x="21600" y="18514"/>
                    <a:pt x="21600" y="14727"/>
                  </a:cubicBezTo>
                  <a:cubicBezTo>
                    <a:pt x="21600" y="11127"/>
                    <a:pt x="19839" y="8182"/>
                    <a:pt x="17609" y="7948"/>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273" name="Group 137"/>
            <p:cNvGrpSpPr/>
            <p:nvPr/>
          </p:nvGrpSpPr>
          <p:grpSpPr>
            <a:xfrm>
              <a:off x="-1" y="899184"/>
              <a:ext cx="963097" cy="477408"/>
              <a:chOff x="0" y="0"/>
              <a:chExt cx="963096" cy="477407"/>
            </a:xfrm>
          </p:grpSpPr>
          <p:sp>
            <p:nvSpPr>
              <p:cNvPr id="1267" name="Freeform 204"/>
              <p:cNvSpPr/>
              <p:nvPr/>
            </p:nvSpPr>
            <p:spPr>
              <a:xfrm>
                <a:off x="-1" y="-1"/>
                <a:ext cx="963098" cy="477408"/>
              </a:xfrm>
              <a:custGeom>
                <a:avLst/>
                <a:gdLst/>
                <a:ahLst/>
                <a:cxnLst>
                  <a:cxn ang="0">
                    <a:pos x="wd2" y="hd2"/>
                  </a:cxn>
                  <a:cxn ang="5400000">
                    <a:pos x="wd2" y="hd2"/>
                  </a:cxn>
                  <a:cxn ang="10800000">
                    <a:pos x="wd2" y="hd2"/>
                  </a:cxn>
                  <a:cxn ang="16200000">
                    <a:pos x="wd2" y="hd2"/>
                  </a:cxn>
                </a:cxnLst>
                <a:rect l="0" t="0" r="r" b="b"/>
                <a:pathLst>
                  <a:path w="21600" h="21600" extrusionOk="0">
                    <a:moveTo>
                      <a:pt x="10906" y="21600"/>
                    </a:moveTo>
                    <a:cubicBezTo>
                      <a:pt x="10605" y="21600"/>
                      <a:pt x="9275" y="21600"/>
                      <a:pt x="8158" y="20165"/>
                    </a:cubicBezTo>
                    <a:cubicBezTo>
                      <a:pt x="0" y="10908"/>
                      <a:pt x="0" y="10908"/>
                      <a:pt x="0" y="10908"/>
                    </a:cubicBezTo>
                    <a:cubicBezTo>
                      <a:pt x="8158" y="1650"/>
                      <a:pt x="8158" y="1650"/>
                      <a:pt x="8158" y="1650"/>
                    </a:cubicBezTo>
                    <a:cubicBezTo>
                      <a:pt x="9275" y="179"/>
                      <a:pt x="10605" y="0"/>
                      <a:pt x="10800" y="0"/>
                    </a:cubicBezTo>
                    <a:cubicBezTo>
                      <a:pt x="11101" y="0"/>
                      <a:pt x="12432" y="179"/>
                      <a:pt x="13549" y="1650"/>
                    </a:cubicBezTo>
                    <a:cubicBezTo>
                      <a:pt x="21600" y="10908"/>
                      <a:pt x="21600" y="10908"/>
                      <a:pt x="21600" y="10908"/>
                    </a:cubicBezTo>
                    <a:cubicBezTo>
                      <a:pt x="13549" y="20165"/>
                      <a:pt x="13549" y="20165"/>
                      <a:pt x="13549" y="20165"/>
                    </a:cubicBezTo>
                    <a:cubicBezTo>
                      <a:pt x="12432" y="21600"/>
                      <a:pt x="11101" y="21600"/>
                      <a:pt x="10906" y="2160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68" name="Freeform 205"/>
              <p:cNvSpPr/>
              <p:nvPr/>
            </p:nvSpPr>
            <p:spPr>
              <a:xfrm>
                <a:off x="311468" y="68328"/>
                <a:ext cx="340161" cy="340752"/>
              </a:xfrm>
              <a:custGeom>
                <a:avLst/>
                <a:gdLst/>
                <a:ahLst/>
                <a:cxnLst>
                  <a:cxn ang="0">
                    <a:pos x="wd2" y="hd2"/>
                  </a:cxn>
                  <a:cxn ang="5400000">
                    <a:pos x="wd2" y="hd2"/>
                  </a:cxn>
                  <a:cxn ang="10800000">
                    <a:pos x="wd2" y="hd2"/>
                  </a:cxn>
                  <a:cxn ang="16200000">
                    <a:pos x="wd2" y="hd2"/>
                  </a:cxn>
                </a:cxnLst>
                <a:rect l="0" t="0" r="r" b="b"/>
                <a:pathLst>
                  <a:path w="21600" h="21600" extrusionOk="0">
                    <a:moveTo>
                      <a:pt x="10951" y="0"/>
                    </a:moveTo>
                    <a:cubicBezTo>
                      <a:pt x="4873" y="0"/>
                      <a:pt x="0" y="4873"/>
                      <a:pt x="0" y="10951"/>
                    </a:cubicBezTo>
                    <a:cubicBezTo>
                      <a:pt x="0" y="16727"/>
                      <a:pt x="4873" y="21600"/>
                      <a:pt x="10951" y="21600"/>
                    </a:cubicBezTo>
                    <a:cubicBezTo>
                      <a:pt x="16727" y="21600"/>
                      <a:pt x="21600" y="16727"/>
                      <a:pt x="21600" y="10951"/>
                    </a:cubicBezTo>
                    <a:cubicBezTo>
                      <a:pt x="21600" y="4873"/>
                      <a:pt x="16979" y="0"/>
                      <a:pt x="10951" y="0"/>
                    </a:cubicBezTo>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69" name="Freeform 206"/>
              <p:cNvSpPr/>
              <p:nvPr/>
            </p:nvSpPr>
            <p:spPr>
              <a:xfrm>
                <a:off x="460251" y="123049"/>
                <a:ext cx="136656" cy="231309"/>
              </a:xfrm>
              <a:custGeom>
                <a:avLst/>
                <a:gdLst/>
                <a:ahLst/>
                <a:cxnLst>
                  <a:cxn ang="0">
                    <a:pos x="wd2" y="hd2"/>
                  </a:cxn>
                  <a:cxn ang="5400000">
                    <a:pos x="wd2" y="hd2"/>
                  </a:cxn>
                  <a:cxn ang="10800000">
                    <a:pos x="wd2" y="hd2"/>
                  </a:cxn>
                  <a:cxn ang="16200000">
                    <a:pos x="wd2" y="hd2"/>
                  </a:cxn>
                </a:cxnLst>
                <a:rect l="0" t="0" r="r" b="b"/>
                <a:pathLst>
                  <a:path w="21600" h="21600" extrusionOk="0">
                    <a:moveTo>
                      <a:pt x="19353" y="17679"/>
                    </a:moveTo>
                    <a:cubicBezTo>
                      <a:pt x="19353" y="2663"/>
                      <a:pt x="19353" y="2663"/>
                      <a:pt x="19353" y="2663"/>
                    </a:cubicBezTo>
                    <a:cubicBezTo>
                      <a:pt x="19353" y="1923"/>
                      <a:pt x="18354" y="1332"/>
                      <a:pt x="17105" y="1332"/>
                    </a:cubicBezTo>
                    <a:cubicBezTo>
                      <a:pt x="6617" y="1332"/>
                      <a:pt x="6617" y="1332"/>
                      <a:pt x="6617" y="1332"/>
                    </a:cubicBezTo>
                    <a:cubicBezTo>
                      <a:pt x="6118" y="518"/>
                      <a:pt x="4869" y="0"/>
                      <a:pt x="3371" y="0"/>
                    </a:cubicBezTo>
                    <a:cubicBezTo>
                      <a:pt x="1498" y="0"/>
                      <a:pt x="0" y="888"/>
                      <a:pt x="0" y="1997"/>
                    </a:cubicBezTo>
                    <a:cubicBezTo>
                      <a:pt x="0" y="3107"/>
                      <a:pt x="1498" y="4068"/>
                      <a:pt x="3371" y="4068"/>
                    </a:cubicBezTo>
                    <a:cubicBezTo>
                      <a:pt x="4869" y="4068"/>
                      <a:pt x="6118" y="3477"/>
                      <a:pt x="6617" y="2663"/>
                    </a:cubicBezTo>
                    <a:cubicBezTo>
                      <a:pt x="16481" y="2663"/>
                      <a:pt x="16481" y="2663"/>
                      <a:pt x="16481" y="2663"/>
                    </a:cubicBezTo>
                    <a:cubicBezTo>
                      <a:pt x="16855" y="2663"/>
                      <a:pt x="17105" y="2811"/>
                      <a:pt x="17105" y="3033"/>
                    </a:cubicBezTo>
                    <a:cubicBezTo>
                      <a:pt x="17105" y="17679"/>
                      <a:pt x="17105" y="17679"/>
                      <a:pt x="17105" y="17679"/>
                    </a:cubicBezTo>
                    <a:cubicBezTo>
                      <a:pt x="15732" y="17975"/>
                      <a:pt x="14733" y="18715"/>
                      <a:pt x="14733" y="19603"/>
                    </a:cubicBezTo>
                    <a:cubicBezTo>
                      <a:pt x="14733" y="20712"/>
                      <a:pt x="16356" y="21600"/>
                      <a:pt x="18229" y="21600"/>
                    </a:cubicBezTo>
                    <a:cubicBezTo>
                      <a:pt x="20102" y="21600"/>
                      <a:pt x="21600" y="20712"/>
                      <a:pt x="21600" y="19603"/>
                    </a:cubicBezTo>
                    <a:cubicBezTo>
                      <a:pt x="21600" y="18715"/>
                      <a:pt x="20726" y="17975"/>
                      <a:pt x="19353" y="17679"/>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0" name="Oval 207"/>
              <p:cNvSpPr/>
              <p:nvPr/>
            </p:nvSpPr>
            <p:spPr>
              <a:xfrm>
                <a:off x="460251" y="310876"/>
                <a:ext cx="42595" cy="43481"/>
              </a:xfrm>
              <a:prstGeom prst="ellipse">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1" name="Oval 208"/>
              <p:cNvSpPr/>
              <p:nvPr/>
            </p:nvSpPr>
            <p:spPr>
              <a:xfrm>
                <a:off x="366189" y="310876"/>
                <a:ext cx="43481" cy="43481"/>
              </a:xfrm>
              <a:prstGeom prst="ellipse">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2" name="Freeform 209"/>
              <p:cNvSpPr/>
              <p:nvPr/>
            </p:nvSpPr>
            <p:spPr>
              <a:xfrm>
                <a:off x="366189" y="123049"/>
                <a:ext cx="165939" cy="166531"/>
              </a:xfrm>
              <a:custGeom>
                <a:avLst/>
                <a:gdLst/>
                <a:ahLst/>
                <a:cxnLst>
                  <a:cxn ang="0">
                    <a:pos x="wd2" y="hd2"/>
                  </a:cxn>
                  <a:cxn ang="5400000">
                    <a:pos x="wd2" y="hd2"/>
                  </a:cxn>
                  <a:cxn ang="10800000">
                    <a:pos x="wd2" y="hd2"/>
                  </a:cxn>
                  <a:cxn ang="16200000">
                    <a:pos x="wd2" y="hd2"/>
                  </a:cxn>
                </a:cxnLst>
                <a:rect l="0" t="0" r="r" b="b"/>
                <a:pathLst>
                  <a:path w="21600" h="21600" extrusionOk="0">
                    <a:moveTo>
                      <a:pt x="19749" y="8434"/>
                    </a:moveTo>
                    <a:cubicBezTo>
                      <a:pt x="10286" y="8434"/>
                      <a:pt x="10286" y="8434"/>
                      <a:pt x="10286" y="8434"/>
                    </a:cubicBezTo>
                    <a:cubicBezTo>
                      <a:pt x="9154" y="8434"/>
                      <a:pt x="8434" y="9154"/>
                      <a:pt x="8434" y="10286"/>
                    </a:cubicBezTo>
                    <a:cubicBezTo>
                      <a:pt x="8434" y="14091"/>
                      <a:pt x="8434" y="14091"/>
                      <a:pt x="8434" y="14091"/>
                    </a:cubicBezTo>
                    <a:cubicBezTo>
                      <a:pt x="4217" y="14091"/>
                      <a:pt x="4217" y="14091"/>
                      <a:pt x="4217" y="14091"/>
                    </a:cubicBezTo>
                    <a:cubicBezTo>
                      <a:pt x="3909" y="14091"/>
                      <a:pt x="3703" y="13886"/>
                      <a:pt x="3703" y="13577"/>
                    </a:cubicBezTo>
                    <a:cubicBezTo>
                      <a:pt x="3703" y="5451"/>
                      <a:pt x="3703" y="5451"/>
                      <a:pt x="3703" y="5451"/>
                    </a:cubicBezTo>
                    <a:cubicBezTo>
                      <a:pt x="4834" y="5040"/>
                      <a:pt x="5657" y="4011"/>
                      <a:pt x="5657" y="2777"/>
                    </a:cubicBezTo>
                    <a:cubicBezTo>
                      <a:pt x="5657" y="1234"/>
                      <a:pt x="4320" y="0"/>
                      <a:pt x="2777" y="0"/>
                    </a:cubicBezTo>
                    <a:cubicBezTo>
                      <a:pt x="1234" y="0"/>
                      <a:pt x="0" y="1234"/>
                      <a:pt x="0" y="2777"/>
                    </a:cubicBezTo>
                    <a:cubicBezTo>
                      <a:pt x="0" y="4011"/>
                      <a:pt x="720" y="5040"/>
                      <a:pt x="1851" y="5451"/>
                    </a:cubicBezTo>
                    <a:cubicBezTo>
                      <a:pt x="1851" y="14091"/>
                      <a:pt x="1851" y="14091"/>
                      <a:pt x="1851" y="14091"/>
                    </a:cubicBezTo>
                    <a:cubicBezTo>
                      <a:pt x="1851" y="15120"/>
                      <a:pt x="2674" y="15943"/>
                      <a:pt x="3703" y="15943"/>
                    </a:cubicBezTo>
                    <a:cubicBezTo>
                      <a:pt x="8434" y="15943"/>
                      <a:pt x="8434" y="15943"/>
                      <a:pt x="8434" y="15943"/>
                    </a:cubicBezTo>
                    <a:cubicBezTo>
                      <a:pt x="8434" y="19749"/>
                      <a:pt x="8434" y="19749"/>
                      <a:pt x="8434" y="19749"/>
                    </a:cubicBezTo>
                    <a:cubicBezTo>
                      <a:pt x="8434" y="20880"/>
                      <a:pt x="9154" y="21600"/>
                      <a:pt x="10286" y="21600"/>
                    </a:cubicBezTo>
                    <a:cubicBezTo>
                      <a:pt x="19749" y="21600"/>
                      <a:pt x="19749" y="21600"/>
                      <a:pt x="19749" y="21600"/>
                    </a:cubicBezTo>
                    <a:cubicBezTo>
                      <a:pt x="20880" y="21600"/>
                      <a:pt x="21600" y="20880"/>
                      <a:pt x="21600" y="19749"/>
                    </a:cubicBezTo>
                    <a:cubicBezTo>
                      <a:pt x="21600" y="10286"/>
                      <a:pt x="21600" y="10286"/>
                      <a:pt x="21600" y="10286"/>
                    </a:cubicBezTo>
                    <a:cubicBezTo>
                      <a:pt x="21600" y="9154"/>
                      <a:pt x="20880" y="8434"/>
                      <a:pt x="19749" y="8434"/>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327" name="Group 138"/>
            <p:cNvGrpSpPr/>
            <p:nvPr/>
          </p:nvGrpSpPr>
          <p:grpSpPr>
            <a:xfrm>
              <a:off x="878361" y="449295"/>
              <a:ext cx="524904" cy="454009"/>
              <a:chOff x="0" y="0"/>
              <a:chExt cx="524902" cy="454007"/>
            </a:xfrm>
          </p:grpSpPr>
          <p:sp>
            <p:nvSpPr>
              <p:cNvPr id="1274" name="Freeform 148"/>
              <p:cNvSpPr/>
              <p:nvPr/>
            </p:nvSpPr>
            <p:spPr>
              <a:xfrm>
                <a:off x="0" y="0"/>
                <a:ext cx="388134" cy="263503"/>
              </a:xfrm>
              <a:custGeom>
                <a:avLst/>
                <a:gdLst/>
                <a:ahLst/>
                <a:cxnLst>
                  <a:cxn ang="0">
                    <a:pos x="wd2" y="hd2"/>
                  </a:cxn>
                  <a:cxn ang="5400000">
                    <a:pos x="wd2" y="hd2"/>
                  </a:cxn>
                  <a:cxn ang="10800000">
                    <a:pos x="wd2" y="hd2"/>
                  </a:cxn>
                  <a:cxn ang="16200000">
                    <a:pos x="wd2" y="hd2"/>
                  </a:cxn>
                </a:cxnLst>
                <a:rect l="0" t="0" r="r" b="b"/>
                <a:pathLst>
                  <a:path w="21600" h="21600" extrusionOk="0">
                    <a:moveTo>
                      <a:pt x="21600" y="20146"/>
                    </a:moveTo>
                    <a:cubicBezTo>
                      <a:pt x="21600" y="20962"/>
                      <a:pt x="21142" y="21600"/>
                      <a:pt x="20613" y="21600"/>
                    </a:cubicBezTo>
                    <a:cubicBezTo>
                      <a:pt x="987" y="21600"/>
                      <a:pt x="987" y="21600"/>
                      <a:pt x="987" y="21600"/>
                    </a:cubicBezTo>
                    <a:cubicBezTo>
                      <a:pt x="433" y="21600"/>
                      <a:pt x="0" y="20962"/>
                      <a:pt x="0" y="20146"/>
                    </a:cubicBezTo>
                    <a:cubicBezTo>
                      <a:pt x="0" y="1454"/>
                      <a:pt x="0" y="1454"/>
                      <a:pt x="0" y="1454"/>
                    </a:cubicBezTo>
                    <a:cubicBezTo>
                      <a:pt x="0" y="638"/>
                      <a:pt x="433" y="0"/>
                      <a:pt x="987" y="0"/>
                    </a:cubicBezTo>
                    <a:cubicBezTo>
                      <a:pt x="20613" y="0"/>
                      <a:pt x="20613" y="0"/>
                      <a:pt x="20613" y="0"/>
                    </a:cubicBezTo>
                    <a:cubicBezTo>
                      <a:pt x="21142" y="0"/>
                      <a:pt x="21600" y="638"/>
                      <a:pt x="21600" y="1454"/>
                    </a:cubicBezTo>
                    <a:cubicBezTo>
                      <a:pt x="21600" y="20146"/>
                      <a:pt x="21600" y="20146"/>
                      <a:pt x="21600" y="20146"/>
                    </a:cubicBezTo>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5" name="Freeform 149"/>
              <p:cNvSpPr/>
              <p:nvPr/>
            </p:nvSpPr>
            <p:spPr>
              <a:xfrm>
                <a:off x="136769" y="190343"/>
                <a:ext cx="388135" cy="263665"/>
              </a:xfrm>
              <a:custGeom>
                <a:avLst/>
                <a:gdLst/>
                <a:ahLst/>
                <a:cxnLst>
                  <a:cxn ang="0">
                    <a:pos x="wd2" y="hd2"/>
                  </a:cxn>
                  <a:cxn ang="5400000">
                    <a:pos x="wd2" y="hd2"/>
                  </a:cxn>
                  <a:cxn ang="10800000">
                    <a:pos x="wd2" y="hd2"/>
                  </a:cxn>
                  <a:cxn ang="16200000">
                    <a:pos x="wd2" y="hd2"/>
                  </a:cxn>
                </a:cxnLst>
                <a:rect l="0" t="0" r="r" b="b"/>
                <a:pathLst>
                  <a:path w="21600" h="21600" extrusionOk="0">
                    <a:moveTo>
                      <a:pt x="13991" y="0"/>
                    </a:moveTo>
                    <a:cubicBezTo>
                      <a:pt x="13991" y="0"/>
                      <a:pt x="13991" y="0"/>
                      <a:pt x="20613" y="0"/>
                    </a:cubicBezTo>
                    <a:cubicBezTo>
                      <a:pt x="21142" y="0"/>
                      <a:pt x="21600" y="638"/>
                      <a:pt x="21600" y="1454"/>
                    </a:cubicBezTo>
                    <a:cubicBezTo>
                      <a:pt x="21600" y="1454"/>
                      <a:pt x="21600" y="1454"/>
                      <a:pt x="21600" y="20146"/>
                    </a:cubicBezTo>
                    <a:cubicBezTo>
                      <a:pt x="21600" y="20962"/>
                      <a:pt x="21142" y="21600"/>
                      <a:pt x="20613" y="21600"/>
                    </a:cubicBezTo>
                    <a:cubicBezTo>
                      <a:pt x="20613" y="21600"/>
                      <a:pt x="20613" y="21600"/>
                      <a:pt x="987" y="21600"/>
                    </a:cubicBezTo>
                    <a:cubicBezTo>
                      <a:pt x="433" y="21600"/>
                      <a:pt x="0" y="20962"/>
                      <a:pt x="0" y="20146"/>
                    </a:cubicBezTo>
                    <a:cubicBezTo>
                      <a:pt x="0" y="20146"/>
                      <a:pt x="0" y="20146"/>
                      <a:pt x="0" y="5994"/>
                    </a:cubicBezTo>
                    <a:cubicBezTo>
                      <a:pt x="0" y="5994"/>
                      <a:pt x="0" y="5994"/>
                      <a:pt x="13003" y="5994"/>
                    </a:cubicBezTo>
                    <a:cubicBezTo>
                      <a:pt x="13533" y="5994"/>
                      <a:pt x="13991" y="5356"/>
                      <a:pt x="13991" y="4540"/>
                    </a:cubicBezTo>
                    <a:cubicBezTo>
                      <a:pt x="13991" y="4540"/>
                      <a:pt x="13991" y="4540"/>
                      <a:pt x="13991" y="0"/>
                    </a:cubicBezTo>
                    <a:close/>
                    <a:moveTo>
                      <a:pt x="987" y="0"/>
                    </a:moveTo>
                    <a:cubicBezTo>
                      <a:pt x="987" y="0"/>
                      <a:pt x="987" y="0"/>
                      <a:pt x="13989" y="0"/>
                    </a:cubicBezTo>
                    <a:cubicBezTo>
                      <a:pt x="13989" y="0"/>
                      <a:pt x="13989" y="0"/>
                      <a:pt x="13989" y="4539"/>
                    </a:cubicBezTo>
                    <a:cubicBezTo>
                      <a:pt x="13989" y="5355"/>
                      <a:pt x="13531" y="5993"/>
                      <a:pt x="13002" y="5993"/>
                    </a:cubicBezTo>
                    <a:cubicBezTo>
                      <a:pt x="13002" y="5993"/>
                      <a:pt x="13002" y="5993"/>
                      <a:pt x="0" y="5993"/>
                    </a:cubicBezTo>
                    <a:cubicBezTo>
                      <a:pt x="0" y="5993"/>
                      <a:pt x="0" y="5993"/>
                      <a:pt x="0" y="1454"/>
                    </a:cubicBezTo>
                    <a:cubicBezTo>
                      <a:pt x="0" y="638"/>
                      <a:pt x="433" y="0"/>
                      <a:pt x="987" y="0"/>
                    </a:cubicBezTo>
                    <a:close/>
                  </a:path>
                </a:pathLst>
              </a:cu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325" name="Group 150"/>
              <p:cNvGrpSpPr/>
              <p:nvPr/>
            </p:nvGrpSpPr>
            <p:grpSpPr>
              <a:xfrm>
                <a:off x="16347" y="87888"/>
                <a:ext cx="491562" cy="287296"/>
                <a:chOff x="0" y="0"/>
                <a:chExt cx="491560" cy="287295"/>
              </a:xfrm>
            </p:grpSpPr>
            <p:sp>
              <p:nvSpPr>
                <p:cNvPr id="1276" name="Freeform 152"/>
                <p:cNvSpPr/>
                <p:nvPr/>
              </p:nvSpPr>
              <p:spPr>
                <a:xfrm>
                  <a:off x="254439" y="-1"/>
                  <a:ext cx="237122" cy="287297"/>
                </a:xfrm>
                <a:custGeom>
                  <a:avLst/>
                  <a:gdLst/>
                  <a:ahLst/>
                  <a:cxnLst>
                    <a:cxn ang="0">
                      <a:pos x="wd2" y="hd2"/>
                    </a:cxn>
                    <a:cxn ang="5400000">
                      <a:pos x="wd2" y="hd2"/>
                    </a:cxn>
                    <a:cxn ang="10800000">
                      <a:pos x="wd2" y="hd2"/>
                    </a:cxn>
                    <a:cxn ang="16200000">
                      <a:pos x="wd2" y="hd2"/>
                    </a:cxn>
                  </a:cxnLst>
                  <a:rect l="0" t="0" r="r" b="b"/>
                  <a:pathLst>
                    <a:path w="21600" h="21600" extrusionOk="0">
                      <a:moveTo>
                        <a:pt x="19196" y="0"/>
                      </a:moveTo>
                      <a:cubicBezTo>
                        <a:pt x="15964" y="0"/>
                        <a:pt x="13796" y="0"/>
                        <a:pt x="12337" y="0"/>
                      </a:cubicBezTo>
                      <a:cubicBezTo>
                        <a:pt x="9736" y="0"/>
                        <a:pt x="9342" y="0"/>
                        <a:pt x="9302" y="0"/>
                      </a:cubicBezTo>
                      <a:cubicBezTo>
                        <a:pt x="7804" y="0"/>
                        <a:pt x="5636" y="0"/>
                        <a:pt x="2444" y="0"/>
                      </a:cubicBezTo>
                      <a:cubicBezTo>
                        <a:pt x="1143" y="0"/>
                        <a:pt x="0" y="846"/>
                        <a:pt x="0" y="1984"/>
                      </a:cubicBezTo>
                      <a:cubicBezTo>
                        <a:pt x="0" y="2180"/>
                        <a:pt x="0" y="3090"/>
                        <a:pt x="0" y="6766"/>
                      </a:cubicBezTo>
                      <a:cubicBezTo>
                        <a:pt x="0" y="17013"/>
                        <a:pt x="0" y="19160"/>
                        <a:pt x="0" y="19518"/>
                      </a:cubicBezTo>
                      <a:cubicBezTo>
                        <a:pt x="0" y="19616"/>
                        <a:pt x="0" y="19746"/>
                        <a:pt x="39" y="19843"/>
                      </a:cubicBezTo>
                      <a:cubicBezTo>
                        <a:pt x="236" y="20819"/>
                        <a:pt x="1261" y="21600"/>
                        <a:pt x="2444" y="21600"/>
                      </a:cubicBezTo>
                      <a:cubicBezTo>
                        <a:pt x="2444" y="21600"/>
                        <a:pt x="2444" y="21600"/>
                        <a:pt x="2444" y="21600"/>
                      </a:cubicBezTo>
                      <a:cubicBezTo>
                        <a:pt x="18131" y="21600"/>
                        <a:pt x="19156" y="21600"/>
                        <a:pt x="19196" y="21600"/>
                      </a:cubicBezTo>
                      <a:cubicBezTo>
                        <a:pt x="19196" y="21600"/>
                        <a:pt x="19196" y="21600"/>
                        <a:pt x="19196" y="21600"/>
                      </a:cubicBezTo>
                      <a:cubicBezTo>
                        <a:pt x="20378" y="21600"/>
                        <a:pt x="21403" y="20819"/>
                        <a:pt x="21600" y="19843"/>
                      </a:cubicBezTo>
                      <a:cubicBezTo>
                        <a:pt x="21600" y="19746"/>
                        <a:pt x="21600" y="19616"/>
                        <a:pt x="21600" y="19518"/>
                      </a:cubicBezTo>
                      <a:cubicBezTo>
                        <a:pt x="21600" y="13402"/>
                        <a:pt x="21600" y="9401"/>
                        <a:pt x="21600" y="6766"/>
                      </a:cubicBezTo>
                      <a:cubicBezTo>
                        <a:pt x="21600" y="3090"/>
                        <a:pt x="21600" y="2180"/>
                        <a:pt x="21600" y="1984"/>
                      </a:cubicBezTo>
                      <a:cubicBezTo>
                        <a:pt x="21600" y="846"/>
                        <a:pt x="20496" y="0"/>
                        <a:pt x="19196"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7" name="Freeform 153"/>
                <p:cNvSpPr/>
                <p:nvPr/>
              </p:nvSpPr>
              <p:spPr>
                <a:xfrm>
                  <a:off x="-1" y="-1"/>
                  <a:ext cx="237122" cy="287297"/>
                </a:xfrm>
                <a:custGeom>
                  <a:avLst/>
                  <a:gdLst/>
                  <a:ahLst/>
                  <a:cxnLst>
                    <a:cxn ang="0">
                      <a:pos x="wd2" y="hd2"/>
                    </a:cxn>
                    <a:cxn ang="5400000">
                      <a:pos x="wd2" y="hd2"/>
                    </a:cxn>
                    <a:cxn ang="10800000">
                      <a:pos x="wd2" y="hd2"/>
                    </a:cxn>
                    <a:cxn ang="16200000">
                      <a:pos x="wd2" y="hd2"/>
                    </a:cxn>
                  </a:cxnLst>
                  <a:rect l="0" t="0" r="r" b="b"/>
                  <a:pathLst>
                    <a:path w="21600" h="21600" extrusionOk="0">
                      <a:moveTo>
                        <a:pt x="19196" y="0"/>
                      </a:moveTo>
                      <a:cubicBezTo>
                        <a:pt x="15964" y="0"/>
                        <a:pt x="13796" y="0"/>
                        <a:pt x="12337" y="0"/>
                      </a:cubicBezTo>
                      <a:cubicBezTo>
                        <a:pt x="9736" y="0"/>
                        <a:pt x="9342" y="0"/>
                        <a:pt x="9302" y="0"/>
                      </a:cubicBezTo>
                      <a:cubicBezTo>
                        <a:pt x="7804" y="0"/>
                        <a:pt x="5636" y="0"/>
                        <a:pt x="2444" y="0"/>
                      </a:cubicBezTo>
                      <a:cubicBezTo>
                        <a:pt x="1143" y="0"/>
                        <a:pt x="0" y="846"/>
                        <a:pt x="0" y="1984"/>
                      </a:cubicBezTo>
                      <a:cubicBezTo>
                        <a:pt x="0" y="2180"/>
                        <a:pt x="0" y="3090"/>
                        <a:pt x="0" y="6766"/>
                      </a:cubicBezTo>
                      <a:cubicBezTo>
                        <a:pt x="0" y="17013"/>
                        <a:pt x="0" y="19160"/>
                        <a:pt x="0" y="19518"/>
                      </a:cubicBezTo>
                      <a:cubicBezTo>
                        <a:pt x="0" y="19616"/>
                        <a:pt x="0" y="19746"/>
                        <a:pt x="39" y="19843"/>
                      </a:cubicBezTo>
                      <a:cubicBezTo>
                        <a:pt x="236" y="20819"/>
                        <a:pt x="1261" y="21600"/>
                        <a:pt x="2444" y="21600"/>
                      </a:cubicBezTo>
                      <a:cubicBezTo>
                        <a:pt x="2444" y="21600"/>
                        <a:pt x="2444" y="21600"/>
                        <a:pt x="2444" y="21600"/>
                      </a:cubicBezTo>
                      <a:cubicBezTo>
                        <a:pt x="18131" y="21600"/>
                        <a:pt x="19156" y="21600"/>
                        <a:pt x="19196" y="21600"/>
                      </a:cubicBezTo>
                      <a:cubicBezTo>
                        <a:pt x="19196" y="21600"/>
                        <a:pt x="19196" y="21600"/>
                        <a:pt x="19196" y="21600"/>
                      </a:cubicBezTo>
                      <a:cubicBezTo>
                        <a:pt x="20378" y="21600"/>
                        <a:pt x="21403" y="20819"/>
                        <a:pt x="21600" y="19843"/>
                      </a:cubicBezTo>
                      <a:cubicBezTo>
                        <a:pt x="21600" y="19746"/>
                        <a:pt x="21600" y="19616"/>
                        <a:pt x="21600" y="19518"/>
                      </a:cubicBezTo>
                      <a:cubicBezTo>
                        <a:pt x="21600" y="13402"/>
                        <a:pt x="21600" y="9401"/>
                        <a:pt x="21600" y="6766"/>
                      </a:cubicBezTo>
                      <a:cubicBezTo>
                        <a:pt x="21600" y="3090"/>
                        <a:pt x="21600" y="2180"/>
                        <a:pt x="21600" y="1984"/>
                      </a:cubicBezTo>
                      <a:cubicBezTo>
                        <a:pt x="21600" y="846"/>
                        <a:pt x="20496" y="0"/>
                        <a:pt x="19196"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8" name="Freeform 154"/>
                <p:cNvSpPr/>
                <p:nvPr/>
              </p:nvSpPr>
              <p:spPr>
                <a:xfrm>
                  <a:off x="16509" y="122039"/>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780"/>
                        <a:pt x="3086" y="18592"/>
                      </a:cubicBezTo>
                      <a:cubicBezTo>
                        <a:pt x="1029" y="16678"/>
                        <a:pt x="0" y="13944"/>
                        <a:pt x="0" y="10937"/>
                      </a:cubicBezTo>
                      <a:cubicBezTo>
                        <a:pt x="0" y="7656"/>
                        <a:pt x="1029" y="5195"/>
                        <a:pt x="3086" y="3008"/>
                      </a:cubicBezTo>
                      <a:cubicBezTo>
                        <a:pt x="5143"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629" y="21600"/>
                      </a:cubicBezTo>
                      <a:close/>
                      <a:moveTo>
                        <a:pt x="10629"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629"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9" name="Freeform 155"/>
                <p:cNvSpPr/>
                <p:nvPr/>
              </p:nvSpPr>
              <p:spPr>
                <a:xfrm>
                  <a:off x="44996" y="122039"/>
                  <a:ext cx="27840" cy="3415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763" y="21600"/>
                        <a:pt x="5063" y="20780"/>
                        <a:pt x="3038" y="18592"/>
                      </a:cubicBezTo>
                      <a:cubicBezTo>
                        <a:pt x="1013" y="16678"/>
                        <a:pt x="0" y="13944"/>
                        <a:pt x="0" y="10937"/>
                      </a:cubicBezTo>
                      <a:cubicBezTo>
                        <a:pt x="0" y="7656"/>
                        <a:pt x="1013" y="5195"/>
                        <a:pt x="3038" y="3008"/>
                      </a:cubicBezTo>
                      <a:cubicBezTo>
                        <a:pt x="5063" y="1094"/>
                        <a:pt x="7763" y="0"/>
                        <a:pt x="10800" y="0"/>
                      </a:cubicBezTo>
                      <a:cubicBezTo>
                        <a:pt x="13837" y="0"/>
                        <a:pt x="16538" y="1094"/>
                        <a:pt x="18562" y="3008"/>
                      </a:cubicBezTo>
                      <a:cubicBezTo>
                        <a:pt x="20587" y="5195"/>
                        <a:pt x="21600" y="7656"/>
                        <a:pt x="21600" y="10937"/>
                      </a:cubicBezTo>
                      <a:cubicBezTo>
                        <a:pt x="21600" y="13944"/>
                        <a:pt x="20587" y="16678"/>
                        <a:pt x="18562" y="18592"/>
                      </a:cubicBezTo>
                      <a:cubicBezTo>
                        <a:pt x="16538" y="20780"/>
                        <a:pt x="13837" y="21600"/>
                        <a:pt x="10800" y="21600"/>
                      </a:cubicBezTo>
                      <a:close/>
                      <a:moveTo>
                        <a:pt x="10800" y="4922"/>
                      </a:moveTo>
                      <a:cubicBezTo>
                        <a:pt x="9450" y="4922"/>
                        <a:pt x="8100" y="5468"/>
                        <a:pt x="7763" y="6835"/>
                      </a:cubicBezTo>
                      <a:cubicBezTo>
                        <a:pt x="7088" y="7929"/>
                        <a:pt x="6750" y="9296"/>
                        <a:pt x="6750" y="10937"/>
                      </a:cubicBezTo>
                      <a:cubicBezTo>
                        <a:pt x="6750" y="12577"/>
                        <a:pt x="7088" y="13944"/>
                        <a:pt x="7763" y="15038"/>
                      </a:cubicBezTo>
                      <a:cubicBezTo>
                        <a:pt x="8100" y="16405"/>
                        <a:pt x="9450" y="16952"/>
                        <a:pt x="10800" y="16952"/>
                      </a:cubicBezTo>
                      <a:cubicBezTo>
                        <a:pt x="12150" y="16952"/>
                        <a:pt x="13163" y="16405"/>
                        <a:pt x="13837" y="15038"/>
                      </a:cubicBezTo>
                      <a:cubicBezTo>
                        <a:pt x="14512" y="13944"/>
                        <a:pt x="14850" y="12577"/>
                        <a:pt x="14850" y="10937"/>
                      </a:cubicBezTo>
                      <a:cubicBezTo>
                        <a:pt x="14850" y="9296"/>
                        <a:pt x="14512" y="7929"/>
                        <a:pt x="13837" y="6835"/>
                      </a:cubicBezTo>
                      <a:cubicBezTo>
                        <a:pt x="13163" y="5468"/>
                        <a:pt x="12150" y="4922"/>
                        <a:pt x="10800"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0" name="Freeform 156"/>
                <p:cNvSpPr/>
                <p:nvPr/>
              </p:nvSpPr>
              <p:spPr>
                <a:xfrm>
                  <a:off x="74130" y="122039"/>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780"/>
                        <a:pt x="3086" y="18592"/>
                      </a:cubicBezTo>
                      <a:cubicBezTo>
                        <a:pt x="1029" y="16678"/>
                        <a:pt x="0" y="13944"/>
                        <a:pt x="0" y="10937"/>
                      </a:cubicBezTo>
                      <a:cubicBezTo>
                        <a:pt x="0" y="7656"/>
                        <a:pt x="1029" y="5195"/>
                        <a:pt x="3086" y="3008"/>
                      </a:cubicBezTo>
                      <a:cubicBezTo>
                        <a:pt x="5143"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629" y="21600"/>
                      </a:cubicBezTo>
                      <a:close/>
                      <a:moveTo>
                        <a:pt x="10629"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629"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1" name="Freeform 157"/>
                <p:cNvSpPr/>
                <p:nvPr/>
              </p:nvSpPr>
              <p:spPr>
                <a:xfrm>
                  <a:off x="102617" y="122039"/>
                  <a:ext cx="27678" cy="3415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762" y="21600"/>
                        <a:pt x="5062" y="20780"/>
                        <a:pt x="3037" y="18592"/>
                      </a:cubicBezTo>
                      <a:cubicBezTo>
                        <a:pt x="1012" y="16678"/>
                        <a:pt x="0" y="13944"/>
                        <a:pt x="0" y="10937"/>
                      </a:cubicBezTo>
                      <a:cubicBezTo>
                        <a:pt x="0" y="7656"/>
                        <a:pt x="1012" y="5195"/>
                        <a:pt x="3037" y="3008"/>
                      </a:cubicBezTo>
                      <a:cubicBezTo>
                        <a:pt x="5062" y="1094"/>
                        <a:pt x="7762" y="0"/>
                        <a:pt x="10800" y="0"/>
                      </a:cubicBezTo>
                      <a:cubicBezTo>
                        <a:pt x="13837" y="0"/>
                        <a:pt x="16537" y="1094"/>
                        <a:pt x="18563" y="3008"/>
                      </a:cubicBezTo>
                      <a:cubicBezTo>
                        <a:pt x="20588" y="5195"/>
                        <a:pt x="21600" y="7656"/>
                        <a:pt x="21600" y="10937"/>
                      </a:cubicBezTo>
                      <a:cubicBezTo>
                        <a:pt x="21600" y="13944"/>
                        <a:pt x="20588" y="16678"/>
                        <a:pt x="18563" y="18592"/>
                      </a:cubicBezTo>
                      <a:cubicBezTo>
                        <a:pt x="16537" y="20780"/>
                        <a:pt x="13837" y="21600"/>
                        <a:pt x="10800" y="21600"/>
                      </a:cubicBezTo>
                      <a:close/>
                      <a:moveTo>
                        <a:pt x="10800" y="4922"/>
                      </a:moveTo>
                      <a:cubicBezTo>
                        <a:pt x="9450" y="4922"/>
                        <a:pt x="8100" y="5468"/>
                        <a:pt x="7762" y="6835"/>
                      </a:cubicBezTo>
                      <a:cubicBezTo>
                        <a:pt x="7087" y="7929"/>
                        <a:pt x="6750" y="9296"/>
                        <a:pt x="6750" y="10937"/>
                      </a:cubicBezTo>
                      <a:cubicBezTo>
                        <a:pt x="6750" y="12577"/>
                        <a:pt x="7087" y="13944"/>
                        <a:pt x="7762" y="15038"/>
                      </a:cubicBezTo>
                      <a:cubicBezTo>
                        <a:pt x="8100" y="16405"/>
                        <a:pt x="9450" y="16952"/>
                        <a:pt x="10800" y="16952"/>
                      </a:cubicBezTo>
                      <a:cubicBezTo>
                        <a:pt x="12150" y="16952"/>
                        <a:pt x="13500" y="16405"/>
                        <a:pt x="13837" y="15038"/>
                      </a:cubicBezTo>
                      <a:cubicBezTo>
                        <a:pt x="14512" y="13944"/>
                        <a:pt x="14850" y="12577"/>
                        <a:pt x="14850" y="10937"/>
                      </a:cubicBezTo>
                      <a:cubicBezTo>
                        <a:pt x="14850" y="9296"/>
                        <a:pt x="14512" y="7929"/>
                        <a:pt x="13837" y="6835"/>
                      </a:cubicBezTo>
                      <a:cubicBezTo>
                        <a:pt x="13500" y="5468"/>
                        <a:pt x="12150" y="4922"/>
                        <a:pt x="10800"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2" name="Freeform 158"/>
                <p:cNvSpPr/>
                <p:nvPr/>
              </p:nvSpPr>
              <p:spPr>
                <a:xfrm>
                  <a:off x="131589" y="122039"/>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780"/>
                        <a:pt x="3086" y="18592"/>
                      </a:cubicBezTo>
                      <a:cubicBezTo>
                        <a:pt x="1029" y="16678"/>
                        <a:pt x="0" y="13944"/>
                        <a:pt x="0" y="10937"/>
                      </a:cubicBezTo>
                      <a:cubicBezTo>
                        <a:pt x="0" y="7656"/>
                        <a:pt x="1029" y="5195"/>
                        <a:pt x="3086" y="3008"/>
                      </a:cubicBezTo>
                      <a:cubicBezTo>
                        <a:pt x="5143" y="1094"/>
                        <a:pt x="7543" y="0"/>
                        <a:pt x="10971"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971" y="21600"/>
                      </a:cubicBezTo>
                      <a:close/>
                      <a:moveTo>
                        <a:pt x="10971"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971"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3" name="Freeform 159"/>
                <p:cNvSpPr/>
                <p:nvPr/>
              </p:nvSpPr>
              <p:spPr>
                <a:xfrm>
                  <a:off x="159752" y="122849"/>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4" name="Freeform 160"/>
                <p:cNvSpPr/>
                <p:nvPr/>
              </p:nvSpPr>
              <p:spPr>
                <a:xfrm>
                  <a:off x="178366" y="122849"/>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818" y="21600"/>
                      </a:lnTo>
                      <a:lnTo>
                        <a:pt x="9818" y="5959"/>
                      </a:lnTo>
                      <a:lnTo>
                        <a:pt x="0" y="8512"/>
                      </a:lnTo>
                      <a:lnTo>
                        <a:pt x="0" y="3086"/>
                      </a:lnTo>
                      <a:lnTo>
                        <a:pt x="13309"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5" name="Freeform 161"/>
                <p:cNvSpPr/>
                <p:nvPr/>
              </p:nvSpPr>
              <p:spPr>
                <a:xfrm>
                  <a:off x="196494" y="122849"/>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6" name="Freeform 162"/>
                <p:cNvSpPr/>
                <p:nvPr/>
              </p:nvSpPr>
              <p:spPr>
                <a:xfrm>
                  <a:off x="16509" y="167035"/>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506"/>
                        <a:pt x="3086" y="18592"/>
                      </a:cubicBezTo>
                      <a:cubicBezTo>
                        <a:pt x="1029" y="16405"/>
                        <a:pt x="0" y="13944"/>
                        <a:pt x="0" y="10663"/>
                      </a:cubicBezTo>
                      <a:cubicBezTo>
                        <a:pt x="0" y="7656"/>
                        <a:pt x="1029" y="4922"/>
                        <a:pt x="3086" y="3008"/>
                      </a:cubicBezTo>
                      <a:cubicBezTo>
                        <a:pt x="5143"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5086" y="12304"/>
                        <a:pt x="15086" y="10663"/>
                      </a:cubicBezTo>
                      <a:cubicBezTo>
                        <a:pt x="15086"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7" name="Freeform 163"/>
                <p:cNvSpPr/>
                <p:nvPr/>
              </p:nvSpPr>
              <p:spPr>
                <a:xfrm>
                  <a:off x="46776" y="167035"/>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3086" y="18592"/>
                      </a:cubicBezTo>
                      <a:cubicBezTo>
                        <a:pt x="1029" y="16405"/>
                        <a:pt x="0" y="13944"/>
                        <a:pt x="0" y="10663"/>
                      </a:cubicBezTo>
                      <a:cubicBezTo>
                        <a:pt x="0" y="7656"/>
                        <a:pt x="1029" y="4922"/>
                        <a:pt x="3086" y="3008"/>
                      </a:cubicBezTo>
                      <a:cubicBezTo>
                        <a:pt x="4800"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5086" y="12304"/>
                        <a:pt x="15086" y="10663"/>
                      </a:cubicBezTo>
                      <a:cubicBezTo>
                        <a:pt x="15086"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8" name="Freeform 164"/>
                <p:cNvSpPr/>
                <p:nvPr/>
              </p:nvSpPr>
              <p:spPr>
                <a:xfrm>
                  <a:off x="76234"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6247"/>
                      </a:lnTo>
                      <a:lnTo>
                        <a:pt x="0" y="8576"/>
                      </a:lnTo>
                      <a:lnTo>
                        <a:pt x="0" y="317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9" name="Freeform 165"/>
                <p:cNvSpPr/>
                <p:nvPr/>
              </p:nvSpPr>
              <p:spPr>
                <a:xfrm>
                  <a:off x="96143"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6247"/>
                      </a:lnTo>
                      <a:lnTo>
                        <a:pt x="0" y="8576"/>
                      </a:lnTo>
                      <a:lnTo>
                        <a:pt x="0" y="317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0" name="Freeform 166"/>
                <p:cNvSpPr/>
                <p:nvPr/>
              </p:nvSpPr>
              <p:spPr>
                <a:xfrm>
                  <a:off x="116860" y="167035"/>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506"/>
                        <a:pt x="3086" y="18592"/>
                      </a:cubicBezTo>
                      <a:cubicBezTo>
                        <a:pt x="1029" y="16405"/>
                        <a:pt x="0" y="13944"/>
                        <a:pt x="0" y="10663"/>
                      </a:cubicBezTo>
                      <a:cubicBezTo>
                        <a:pt x="0" y="7656"/>
                        <a:pt x="1029" y="4922"/>
                        <a:pt x="3086" y="3008"/>
                      </a:cubicBezTo>
                      <a:cubicBezTo>
                        <a:pt x="5143"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5086" y="12304"/>
                        <a:pt x="15086" y="10663"/>
                      </a:cubicBezTo>
                      <a:cubicBezTo>
                        <a:pt x="15086"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1" name="Freeform 167"/>
                <p:cNvSpPr/>
                <p:nvPr/>
              </p:nvSpPr>
              <p:spPr>
                <a:xfrm>
                  <a:off x="146318"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6247"/>
                      </a:lnTo>
                      <a:lnTo>
                        <a:pt x="0" y="8576"/>
                      </a:lnTo>
                      <a:lnTo>
                        <a:pt x="0" y="317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2" name="Freeform 168"/>
                <p:cNvSpPr/>
                <p:nvPr/>
              </p:nvSpPr>
              <p:spPr>
                <a:xfrm>
                  <a:off x="167036" y="167035"/>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506"/>
                        <a:pt x="3086" y="18592"/>
                      </a:cubicBezTo>
                      <a:cubicBezTo>
                        <a:pt x="1029" y="16405"/>
                        <a:pt x="0" y="13944"/>
                        <a:pt x="0" y="10663"/>
                      </a:cubicBezTo>
                      <a:cubicBezTo>
                        <a:pt x="0" y="7656"/>
                        <a:pt x="1029" y="4922"/>
                        <a:pt x="3086" y="3008"/>
                      </a:cubicBezTo>
                      <a:cubicBezTo>
                        <a:pt x="5143"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5086" y="12304"/>
                        <a:pt x="15086" y="10663"/>
                      </a:cubicBezTo>
                      <a:cubicBezTo>
                        <a:pt x="15086"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3" name="Freeform 169"/>
                <p:cNvSpPr/>
                <p:nvPr/>
              </p:nvSpPr>
              <p:spPr>
                <a:xfrm>
                  <a:off x="196494"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6247"/>
                      </a:lnTo>
                      <a:lnTo>
                        <a:pt x="0" y="8576"/>
                      </a:lnTo>
                      <a:lnTo>
                        <a:pt x="0" y="317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4" name="Freeform 170"/>
                <p:cNvSpPr/>
                <p:nvPr/>
              </p:nvSpPr>
              <p:spPr>
                <a:xfrm>
                  <a:off x="16509" y="211546"/>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506"/>
                        <a:pt x="3086" y="18592"/>
                      </a:cubicBezTo>
                      <a:cubicBezTo>
                        <a:pt x="1029" y="16678"/>
                        <a:pt x="0" y="13944"/>
                        <a:pt x="0" y="10937"/>
                      </a:cubicBezTo>
                      <a:cubicBezTo>
                        <a:pt x="0" y="7656"/>
                        <a:pt x="1029" y="5195"/>
                        <a:pt x="3086" y="3008"/>
                      </a:cubicBezTo>
                      <a:cubicBezTo>
                        <a:pt x="5143"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506"/>
                        <a:pt x="14057" y="21600"/>
                        <a:pt x="10629" y="21600"/>
                      </a:cubicBezTo>
                      <a:close/>
                      <a:moveTo>
                        <a:pt x="10629"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629" y="16952"/>
                      </a:cubicBezTo>
                      <a:cubicBezTo>
                        <a:pt x="12343" y="16952"/>
                        <a:pt x="13371" y="16132"/>
                        <a:pt x="14057" y="15038"/>
                      </a:cubicBezTo>
                      <a:cubicBezTo>
                        <a:pt x="14743" y="13944"/>
                        <a:pt x="15086" y="12577"/>
                        <a:pt x="15086" y="10937"/>
                      </a:cubicBezTo>
                      <a:cubicBezTo>
                        <a:pt x="15086" y="9296"/>
                        <a:pt x="14743" y="7929"/>
                        <a:pt x="14057" y="6562"/>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5" name="Freeform 171"/>
                <p:cNvSpPr/>
                <p:nvPr/>
              </p:nvSpPr>
              <p:spPr>
                <a:xfrm>
                  <a:off x="48071" y="211546"/>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506"/>
                        <a:pt x="3086" y="18592"/>
                      </a:cubicBezTo>
                      <a:cubicBezTo>
                        <a:pt x="1029" y="16678"/>
                        <a:pt x="0" y="13944"/>
                        <a:pt x="0" y="10937"/>
                      </a:cubicBezTo>
                      <a:cubicBezTo>
                        <a:pt x="0" y="7656"/>
                        <a:pt x="1029" y="5195"/>
                        <a:pt x="3086" y="3008"/>
                      </a:cubicBezTo>
                      <a:cubicBezTo>
                        <a:pt x="5143" y="1094"/>
                        <a:pt x="7543" y="0"/>
                        <a:pt x="10971" y="0"/>
                      </a:cubicBezTo>
                      <a:cubicBezTo>
                        <a:pt x="14057" y="0"/>
                        <a:pt x="16800" y="1094"/>
                        <a:pt x="18857" y="3008"/>
                      </a:cubicBezTo>
                      <a:cubicBezTo>
                        <a:pt x="20571" y="5195"/>
                        <a:pt x="21600" y="7656"/>
                        <a:pt x="21600" y="10937"/>
                      </a:cubicBezTo>
                      <a:cubicBezTo>
                        <a:pt x="21600" y="13944"/>
                        <a:pt x="20571" y="16678"/>
                        <a:pt x="18857" y="18592"/>
                      </a:cubicBezTo>
                      <a:cubicBezTo>
                        <a:pt x="16800" y="20506"/>
                        <a:pt x="14057" y="21600"/>
                        <a:pt x="10971" y="21600"/>
                      </a:cubicBezTo>
                      <a:close/>
                      <a:moveTo>
                        <a:pt x="10971"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971" y="16952"/>
                      </a:cubicBezTo>
                      <a:cubicBezTo>
                        <a:pt x="12343" y="16952"/>
                        <a:pt x="13371" y="16132"/>
                        <a:pt x="14057" y="15038"/>
                      </a:cubicBezTo>
                      <a:cubicBezTo>
                        <a:pt x="14743" y="13944"/>
                        <a:pt x="15086" y="12577"/>
                        <a:pt x="15086" y="10937"/>
                      </a:cubicBezTo>
                      <a:cubicBezTo>
                        <a:pt x="15086" y="9296"/>
                        <a:pt x="14743" y="7929"/>
                        <a:pt x="14057" y="6562"/>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6" name="Freeform 172"/>
                <p:cNvSpPr/>
                <p:nvPr/>
              </p:nvSpPr>
              <p:spPr>
                <a:xfrm>
                  <a:off x="79309"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7" name="Freeform 173"/>
                <p:cNvSpPr/>
                <p:nvPr/>
              </p:nvSpPr>
              <p:spPr>
                <a:xfrm>
                  <a:off x="100836"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036" y="21600"/>
                      </a:lnTo>
                      <a:lnTo>
                        <a:pt x="10036" y="5959"/>
                      </a:lnTo>
                      <a:lnTo>
                        <a:pt x="0" y="8512"/>
                      </a:lnTo>
                      <a:lnTo>
                        <a:pt x="0" y="3086"/>
                      </a:lnTo>
                      <a:lnTo>
                        <a:pt x="13527"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8" name="Freeform 174"/>
                <p:cNvSpPr/>
                <p:nvPr/>
              </p:nvSpPr>
              <p:spPr>
                <a:xfrm>
                  <a:off x="122040"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9" name="Freeform 176"/>
                <p:cNvSpPr/>
                <p:nvPr/>
              </p:nvSpPr>
              <p:spPr>
                <a:xfrm>
                  <a:off x="143728"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818" y="21600"/>
                      </a:lnTo>
                      <a:lnTo>
                        <a:pt x="9818" y="5959"/>
                      </a:lnTo>
                      <a:lnTo>
                        <a:pt x="0" y="8512"/>
                      </a:lnTo>
                      <a:lnTo>
                        <a:pt x="0" y="3086"/>
                      </a:lnTo>
                      <a:lnTo>
                        <a:pt x="13309"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0" name="Freeform 179"/>
                <p:cNvSpPr/>
                <p:nvPr/>
              </p:nvSpPr>
              <p:spPr>
                <a:xfrm>
                  <a:off x="164932"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1" name="Freeform 180"/>
                <p:cNvSpPr/>
                <p:nvPr/>
              </p:nvSpPr>
              <p:spPr>
                <a:xfrm>
                  <a:off x="186945" y="211546"/>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506"/>
                        <a:pt x="3086" y="18592"/>
                      </a:cubicBezTo>
                      <a:cubicBezTo>
                        <a:pt x="1029" y="16678"/>
                        <a:pt x="0" y="13944"/>
                        <a:pt x="0" y="10937"/>
                      </a:cubicBezTo>
                      <a:cubicBezTo>
                        <a:pt x="0" y="7656"/>
                        <a:pt x="1029" y="5195"/>
                        <a:pt x="3086" y="3008"/>
                      </a:cubicBezTo>
                      <a:cubicBezTo>
                        <a:pt x="5143" y="1094"/>
                        <a:pt x="7543" y="0"/>
                        <a:pt x="10971" y="0"/>
                      </a:cubicBezTo>
                      <a:cubicBezTo>
                        <a:pt x="14057" y="0"/>
                        <a:pt x="16800" y="1094"/>
                        <a:pt x="18514" y="3008"/>
                      </a:cubicBezTo>
                      <a:cubicBezTo>
                        <a:pt x="20571" y="5195"/>
                        <a:pt x="21600" y="7656"/>
                        <a:pt x="21600" y="10937"/>
                      </a:cubicBezTo>
                      <a:cubicBezTo>
                        <a:pt x="21600" y="13944"/>
                        <a:pt x="20571" y="16678"/>
                        <a:pt x="18514" y="18592"/>
                      </a:cubicBezTo>
                      <a:cubicBezTo>
                        <a:pt x="16800" y="20506"/>
                        <a:pt x="14057" y="21600"/>
                        <a:pt x="10971" y="21600"/>
                      </a:cubicBezTo>
                      <a:close/>
                      <a:moveTo>
                        <a:pt x="10971"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971" y="16952"/>
                      </a:cubicBezTo>
                      <a:cubicBezTo>
                        <a:pt x="12343" y="16952"/>
                        <a:pt x="13371" y="16132"/>
                        <a:pt x="14057" y="15038"/>
                      </a:cubicBezTo>
                      <a:cubicBezTo>
                        <a:pt x="14743" y="13944"/>
                        <a:pt x="15086" y="12577"/>
                        <a:pt x="15086" y="10937"/>
                      </a:cubicBezTo>
                      <a:cubicBezTo>
                        <a:pt x="15086" y="9296"/>
                        <a:pt x="14743" y="7929"/>
                        <a:pt x="14057" y="6562"/>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2" name="Freeform 181"/>
                <p:cNvSpPr/>
                <p:nvPr/>
              </p:nvSpPr>
              <p:spPr>
                <a:xfrm>
                  <a:off x="272729" y="122039"/>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780"/>
                        <a:pt x="2743" y="18592"/>
                      </a:cubicBezTo>
                      <a:cubicBezTo>
                        <a:pt x="1029" y="16678"/>
                        <a:pt x="0" y="13944"/>
                        <a:pt x="0" y="10937"/>
                      </a:cubicBezTo>
                      <a:cubicBezTo>
                        <a:pt x="0" y="7656"/>
                        <a:pt x="1029" y="5195"/>
                        <a:pt x="2743" y="3008"/>
                      </a:cubicBezTo>
                      <a:cubicBezTo>
                        <a:pt x="4800"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629" y="21600"/>
                      </a:cubicBezTo>
                      <a:close/>
                      <a:moveTo>
                        <a:pt x="10629"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629" y="16952"/>
                      </a:cubicBezTo>
                      <a:cubicBezTo>
                        <a:pt x="12343" y="16952"/>
                        <a:pt x="13371" y="16405"/>
                        <a:pt x="14057" y="15038"/>
                      </a:cubicBezTo>
                      <a:cubicBezTo>
                        <a:pt x="14743" y="13944"/>
                        <a:pt x="14743" y="12577"/>
                        <a:pt x="14743" y="10937"/>
                      </a:cubicBezTo>
                      <a:cubicBezTo>
                        <a:pt x="14743" y="9296"/>
                        <a:pt x="14743" y="7929"/>
                        <a:pt x="14057" y="6835"/>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3" name="Freeform 182"/>
                <p:cNvSpPr/>
                <p:nvPr/>
              </p:nvSpPr>
              <p:spPr>
                <a:xfrm>
                  <a:off x="301216" y="122039"/>
                  <a:ext cx="27192"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780"/>
                        <a:pt x="3086" y="18592"/>
                      </a:cubicBezTo>
                      <a:cubicBezTo>
                        <a:pt x="1029" y="16678"/>
                        <a:pt x="0" y="13944"/>
                        <a:pt x="0" y="10937"/>
                      </a:cubicBezTo>
                      <a:cubicBezTo>
                        <a:pt x="0" y="7656"/>
                        <a:pt x="1029" y="5195"/>
                        <a:pt x="3086" y="3008"/>
                      </a:cubicBezTo>
                      <a:cubicBezTo>
                        <a:pt x="5143" y="1094"/>
                        <a:pt x="7543" y="0"/>
                        <a:pt x="10971" y="0"/>
                      </a:cubicBezTo>
                      <a:cubicBezTo>
                        <a:pt x="14057" y="0"/>
                        <a:pt x="16800" y="1094"/>
                        <a:pt x="18857" y="3008"/>
                      </a:cubicBezTo>
                      <a:cubicBezTo>
                        <a:pt x="20571" y="5195"/>
                        <a:pt x="21600" y="7656"/>
                        <a:pt x="21600" y="10937"/>
                      </a:cubicBezTo>
                      <a:cubicBezTo>
                        <a:pt x="21600" y="13944"/>
                        <a:pt x="20571" y="16678"/>
                        <a:pt x="18857" y="18592"/>
                      </a:cubicBezTo>
                      <a:cubicBezTo>
                        <a:pt x="16800" y="20780"/>
                        <a:pt x="14057" y="21600"/>
                        <a:pt x="10971" y="21600"/>
                      </a:cubicBezTo>
                      <a:close/>
                      <a:moveTo>
                        <a:pt x="10971"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971"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4" name="Freeform 183"/>
                <p:cNvSpPr/>
                <p:nvPr/>
              </p:nvSpPr>
              <p:spPr>
                <a:xfrm>
                  <a:off x="358837" y="122039"/>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780"/>
                        <a:pt x="3086" y="18592"/>
                      </a:cubicBezTo>
                      <a:cubicBezTo>
                        <a:pt x="1029" y="16678"/>
                        <a:pt x="0" y="13944"/>
                        <a:pt x="0" y="10937"/>
                      </a:cubicBezTo>
                      <a:cubicBezTo>
                        <a:pt x="0" y="7656"/>
                        <a:pt x="1029" y="5195"/>
                        <a:pt x="3086" y="3008"/>
                      </a:cubicBezTo>
                      <a:cubicBezTo>
                        <a:pt x="5143" y="1094"/>
                        <a:pt x="7543" y="0"/>
                        <a:pt x="10971" y="0"/>
                      </a:cubicBezTo>
                      <a:cubicBezTo>
                        <a:pt x="14057" y="0"/>
                        <a:pt x="16800" y="1094"/>
                        <a:pt x="18857" y="3008"/>
                      </a:cubicBezTo>
                      <a:cubicBezTo>
                        <a:pt x="20571" y="5195"/>
                        <a:pt x="21600" y="7656"/>
                        <a:pt x="21600" y="10937"/>
                      </a:cubicBezTo>
                      <a:cubicBezTo>
                        <a:pt x="21600" y="13944"/>
                        <a:pt x="20571" y="16678"/>
                        <a:pt x="18857" y="18592"/>
                      </a:cubicBezTo>
                      <a:cubicBezTo>
                        <a:pt x="16800" y="20780"/>
                        <a:pt x="14057" y="21600"/>
                        <a:pt x="10971" y="21600"/>
                      </a:cubicBezTo>
                      <a:close/>
                      <a:moveTo>
                        <a:pt x="10971"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971"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5" name="Freeform 184"/>
                <p:cNvSpPr/>
                <p:nvPr/>
              </p:nvSpPr>
              <p:spPr>
                <a:xfrm>
                  <a:off x="387809" y="122039"/>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780"/>
                        <a:pt x="2743" y="18592"/>
                      </a:cubicBezTo>
                      <a:cubicBezTo>
                        <a:pt x="1029" y="16678"/>
                        <a:pt x="0" y="13944"/>
                        <a:pt x="0" y="10937"/>
                      </a:cubicBezTo>
                      <a:cubicBezTo>
                        <a:pt x="0" y="7656"/>
                        <a:pt x="1029" y="5195"/>
                        <a:pt x="2743" y="3008"/>
                      </a:cubicBezTo>
                      <a:cubicBezTo>
                        <a:pt x="4800"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629" y="21600"/>
                      </a:cubicBezTo>
                      <a:close/>
                      <a:moveTo>
                        <a:pt x="10629"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629"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6" name="Freeform 185"/>
                <p:cNvSpPr/>
                <p:nvPr/>
              </p:nvSpPr>
              <p:spPr>
                <a:xfrm>
                  <a:off x="415811" y="122849"/>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691" y="21600"/>
                      </a:lnTo>
                      <a:lnTo>
                        <a:pt x="10691" y="5959"/>
                      </a:lnTo>
                      <a:lnTo>
                        <a:pt x="0" y="8512"/>
                      </a:lnTo>
                      <a:lnTo>
                        <a:pt x="0" y="3086"/>
                      </a:lnTo>
                      <a:lnTo>
                        <a:pt x="13527"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7" name="Freeform 186"/>
                <p:cNvSpPr/>
                <p:nvPr/>
              </p:nvSpPr>
              <p:spPr>
                <a:xfrm>
                  <a:off x="434100" y="122849"/>
                  <a:ext cx="16349"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65" y="21600"/>
                      </a:lnTo>
                      <a:lnTo>
                        <a:pt x="10265" y="5959"/>
                      </a:lnTo>
                      <a:lnTo>
                        <a:pt x="0" y="8512"/>
                      </a:lnTo>
                      <a:lnTo>
                        <a:pt x="0" y="3086"/>
                      </a:lnTo>
                      <a:lnTo>
                        <a:pt x="13687"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8" name="Freeform 187"/>
                <p:cNvSpPr/>
                <p:nvPr/>
              </p:nvSpPr>
              <p:spPr>
                <a:xfrm>
                  <a:off x="452714" y="122849"/>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9" name="Freeform 188"/>
                <p:cNvSpPr/>
                <p:nvPr/>
              </p:nvSpPr>
              <p:spPr>
                <a:xfrm>
                  <a:off x="272729" y="167035"/>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2743" y="18592"/>
                      </a:cubicBezTo>
                      <a:cubicBezTo>
                        <a:pt x="1029" y="16405"/>
                        <a:pt x="0" y="13944"/>
                        <a:pt x="0" y="10663"/>
                      </a:cubicBezTo>
                      <a:cubicBezTo>
                        <a:pt x="0" y="7656"/>
                        <a:pt x="1029" y="4922"/>
                        <a:pt x="2743" y="3008"/>
                      </a:cubicBezTo>
                      <a:cubicBezTo>
                        <a:pt x="4800"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4743" y="12304"/>
                        <a:pt x="14743" y="10663"/>
                      </a:cubicBezTo>
                      <a:cubicBezTo>
                        <a:pt x="14743"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0" name="Freeform 189"/>
                <p:cNvSpPr/>
                <p:nvPr/>
              </p:nvSpPr>
              <p:spPr>
                <a:xfrm>
                  <a:off x="302996" y="167035"/>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2743" y="18592"/>
                      </a:cubicBezTo>
                      <a:cubicBezTo>
                        <a:pt x="686" y="16405"/>
                        <a:pt x="0" y="13944"/>
                        <a:pt x="0" y="10663"/>
                      </a:cubicBezTo>
                      <a:cubicBezTo>
                        <a:pt x="0" y="7656"/>
                        <a:pt x="686" y="4922"/>
                        <a:pt x="2743" y="3008"/>
                      </a:cubicBezTo>
                      <a:cubicBezTo>
                        <a:pt x="4800" y="1094"/>
                        <a:pt x="7543" y="0"/>
                        <a:pt x="10629" y="0"/>
                      </a:cubicBezTo>
                      <a:cubicBezTo>
                        <a:pt x="13714" y="0"/>
                        <a:pt x="16457" y="1094"/>
                        <a:pt x="18514" y="3008"/>
                      </a:cubicBezTo>
                      <a:cubicBezTo>
                        <a:pt x="20571" y="4922"/>
                        <a:pt x="21600" y="7656"/>
                        <a:pt x="21600" y="10663"/>
                      </a:cubicBezTo>
                      <a:cubicBezTo>
                        <a:pt x="21600" y="13944"/>
                        <a:pt x="20571" y="16405"/>
                        <a:pt x="18514" y="18592"/>
                      </a:cubicBezTo>
                      <a:cubicBezTo>
                        <a:pt x="16457" y="20506"/>
                        <a:pt x="13714"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000" y="16678"/>
                        <a:pt x="13371" y="16132"/>
                        <a:pt x="14057" y="15038"/>
                      </a:cubicBezTo>
                      <a:cubicBezTo>
                        <a:pt x="14400" y="13671"/>
                        <a:pt x="14743" y="12304"/>
                        <a:pt x="14743" y="10663"/>
                      </a:cubicBezTo>
                      <a:cubicBezTo>
                        <a:pt x="14743" y="9023"/>
                        <a:pt x="14400" y="7656"/>
                        <a:pt x="14057" y="6562"/>
                      </a:cubicBezTo>
                      <a:cubicBezTo>
                        <a:pt x="13371" y="5468"/>
                        <a:pt x="12000"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1" name="Freeform 190"/>
                <p:cNvSpPr/>
                <p:nvPr/>
              </p:nvSpPr>
              <p:spPr>
                <a:xfrm>
                  <a:off x="332454" y="167359"/>
                  <a:ext cx="15864"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580" y="21600"/>
                      </a:lnTo>
                      <a:lnTo>
                        <a:pt x="10580" y="6247"/>
                      </a:lnTo>
                      <a:lnTo>
                        <a:pt x="0" y="8576"/>
                      </a:lnTo>
                      <a:lnTo>
                        <a:pt x="0" y="3176"/>
                      </a:lnTo>
                      <a:lnTo>
                        <a:pt x="14106"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2" name="Freeform 191"/>
                <p:cNvSpPr/>
                <p:nvPr/>
              </p:nvSpPr>
              <p:spPr>
                <a:xfrm>
                  <a:off x="352201"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691" y="21600"/>
                      </a:lnTo>
                      <a:lnTo>
                        <a:pt x="10691" y="6247"/>
                      </a:lnTo>
                      <a:lnTo>
                        <a:pt x="0" y="8576"/>
                      </a:lnTo>
                      <a:lnTo>
                        <a:pt x="0" y="3176"/>
                      </a:lnTo>
                      <a:lnTo>
                        <a:pt x="14182"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3" name="Freeform 192"/>
                <p:cNvSpPr/>
                <p:nvPr/>
              </p:nvSpPr>
              <p:spPr>
                <a:xfrm>
                  <a:off x="373080" y="167035"/>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2743" y="18592"/>
                      </a:cubicBezTo>
                      <a:cubicBezTo>
                        <a:pt x="1029" y="16405"/>
                        <a:pt x="0" y="13944"/>
                        <a:pt x="0" y="10663"/>
                      </a:cubicBezTo>
                      <a:cubicBezTo>
                        <a:pt x="0" y="7656"/>
                        <a:pt x="1029" y="4922"/>
                        <a:pt x="2743" y="3008"/>
                      </a:cubicBezTo>
                      <a:cubicBezTo>
                        <a:pt x="4800"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4743" y="12304"/>
                        <a:pt x="14743" y="10663"/>
                      </a:cubicBezTo>
                      <a:cubicBezTo>
                        <a:pt x="14743"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4" name="Freeform 193"/>
                <p:cNvSpPr/>
                <p:nvPr/>
              </p:nvSpPr>
              <p:spPr>
                <a:xfrm>
                  <a:off x="402538" y="167359"/>
                  <a:ext cx="15864"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580" y="21600"/>
                      </a:lnTo>
                      <a:lnTo>
                        <a:pt x="10580" y="6247"/>
                      </a:lnTo>
                      <a:lnTo>
                        <a:pt x="0" y="8576"/>
                      </a:lnTo>
                      <a:lnTo>
                        <a:pt x="0" y="3176"/>
                      </a:lnTo>
                      <a:lnTo>
                        <a:pt x="14106"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5" name="Freeform 194"/>
                <p:cNvSpPr/>
                <p:nvPr/>
              </p:nvSpPr>
              <p:spPr>
                <a:xfrm>
                  <a:off x="423256" y="167035"/>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2743" y="18592"/>
                      </a:cubicBezTo>
                      <a:cubicBezTo>
                        <a:pt x="1029" y="16405"/>
                        <a:pt x="0" y="13944"/>
                        <a:pt x="0" y="10663"/>
                      </a:cubicBezTo>
                      <a:cubicBezTo>
                        <a:pt x="0" y="7656"/>
                        <a:pt x="1029" y="4922"/>
                        <a:pt x="2743" y="3008"/>
                      </a:cubicBezTo>
                      <a:cubicBezTo>
                        <a:pt x="4800"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5086" y="12304"/>
                        <a:pt x="15086" y="10663"/>
                      </a:cubicBezTo>
                      <a:cubicBezTo>
                        <a:pt x="15086"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6" name="Freeform 195"/>
                <p:cNvSpPr/>
                <p:nvPr/>
              </p:nvSpPr>
              <p:spPr>
                <a:xfrm>
                  <a:off x="452714"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6247"/>
                      </a:lnTo>
                      <a:lnTo>
                        <a:pt x="0" y="8576"/>
                      </a:lnTo>
                      <a:lnTo>
                        <a:pt x="0" y="317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7" name="Freeform 196"/>
                <p:cNvSpPr/>
                <p:nvPr/>
              </p:nvSpPr>
              <p:spPr>
                <a:xfrm>
                  <a:off x="272729" y="211546"/>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2743" y="18592"/>
                      </a:cubicBezTo>
                      <a:cubicBezTo>
                        <a:pt x="1029" y="16678"/>
                        <a:pt x="0" y="13944"/>
                        <a:pt x="0" y="10937"/>
                      </a:cubicBezTo>
                      <a:cubicBezTo>
                        <a:pt x="0" y="7656"/>
                        <a:pt x="1029" y="5195"/>
                        <a:pt x="2743" y="3008"/>
                      </a:cubicBezTo>
                      <a:cubicBezTo>
                        <a:pt x="4800"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506"/>
                        <a:pt x="14057" y="21600"/>
                        <a:pt x="10629" y="21600"/>
                      </a:cubicBezTo>
                      <a:close/>
                      <a:moveTo>
                        <a:pt x="10629"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629" y="16952"/>
                      </a:cubicBezTo>
                      <a:cubicBezTo>
                        <a:pt x="12343" y="16952"/>
                        <a:pt x="13371" y="16132"/>
                        <a:pt x="14057" y="15038"/>
                      </a:cubicBezTo>
                      <a:cubicBezTo>
                        <a:pt x="14743" y="13944"/>
                        <a:pt x="14743" y="12577"/>
                        <a:pt x="14743" y="10937"/>
                      </a:cubicBezTo>
                      <a:cubicBezTo>
                        <a:pt x="14743" y="9296"/>
                        <a:pt x="14743" y="7929"/>
                        <a:pt x="14057" y="6562"/>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8" name="Freeform 197"/>
                <p:cNvSpPr/>
                <p:nvPr/>
              </p:nvSpPr>
              <p:spPr>
                <a:xfrm>
                  <a:off x="304291" y="211546"/>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506"/>
                        <a:pt x="3086" y="18592"/>
                      </a:cubicBezTo>
                      <a:cubicBezTo>
                        <a:pt x="1029" y="16678"/>
                        <a:pt x="0" y="13944"/>
                        <a:pt x="0" y="10937"/>
                      </a:cubicBezTo>
                      <a:cubicBezTo>
                        <a:pt x="0" y="7656"/>
                        <a:pt x="1029" y="5195"/>
                        <a:pt x="3086" y="3008"/>
                      </a:cubicBezTo>
                      <a:cubicBezTo>
                        <a:pt x="5143" y="1094"/>
                        <a:pt x="7543" y="0"/>
                        <a:pt x="10971" y="0"/>
                      </a:cubicBezTo>
                      <a:cubicBezTo>
                        <a:pt x="14057" y="0"/>
                        <a:pt x="16457" y="1094"/>
                        <a:pt x="18514" y="3008"/>
                      </a:cubicBezTo>
                      <a:cubicBezTo>
                        <a:pt x="20571" y="5195"/>
                        <a:pt x="21600" y="7656"/>
                        <a:pt x="21600" y="10937"/>
                      </a:cubicBezTo>
                      <a:cubicBezTo>
                        <a:pt x="21600" y="13944"/>
                        <a:pt x="20571" y="16678"/>
                        <a:pt x="18514" y="18592"/>
                      </a:cubicBezTo>
                      <a:cubicBezTo>
                        <a:pt x="16457" y="20506"/>
                        <a:pt x="14057" y="21600"/>
                        <a:pt x="10971" y="21600"/>
                      </a:cubicBezTo>
                      <a:close/>
                      <a:moveTo>
                        <a:pt x="10971"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971" y="16952"/>
                      </a:cubicBezTo>
                      <a:cubicBezTo>
                        <a:pt x="12343" y="16952"/>
                        <a:pt x="13371" y="16132"/>
                        <a:pt x="14057" y="15038"/>
                      </a:cubicBezTo>
                      <a:cubicBezTo>
                        <a:pt x="14743" y="13944"/>
                        <a:pt x="15086" y="12577"/>
                        <a:pt x="15086" y="10937"/>
                      </a:cubicBezTo>
                      <a:cubicBezTo>
                        <a:pt x="15086" y="9296"/>
                        <a:pt x="14743" y="7929"/>
                        <a:pt x="14057" y="6562"/>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9" name="Freeform 198"/>
                <p:cNvSpPr/>
                <p:nvPr/>
              </p:nvSpPr>
              <p:spPr>
                <a:xfrm>
                  <a:off x="335368" y="212517"/>
                  <a:ext cx="16024"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20" name="Freeform 199"/>
                <p:cNvSpPr/>
                <p:nvPr/>
              </p:nvSpPr>
              <p:spPr>
                <a:xfrm>
                  <a:off x="356571"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21" name="Freeform 200"/>
                <p:cNvSpPr/>
                <p:nvPr/>
              </p:nvSpPr>
              <p:spPr>
                <a:xfrm>
                  <a:off x="378260"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22" name="Freeform 201"/>
                <p:cNvSpPr/>
                <p:nvPr/>
              </p:nvSpPr>
              <p:spPr>
                <a:xfrm>
                  <a:off x="399463"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23" name="Freeform 202"/>
                <p:cNvSpPr/>
                <p:nvPr/>
              </p:nvSpPr>
              <p:spPr>
                <a:xfrm>
                  <a:off x="421152" y="212517"/>
                  <a:ext cx="15863"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580" y="21600"/>
                      </a:lnTo>
                      <a:lnTo>
                        <a:pt x="10580" y="5959"/>
                      </a:lnTo>
                      <a:lnTo>
                        <a:pt x="0" y="8512"/>
                      </a:lnTo>
                      <a:lnTo>
                        <a:pt x="0" y="3086"/>
                      </a:lnTo>
                      <a:lnTo>
                        <a:pt x="14106"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24" name="Freeform 203"/>
                <p:cNvSpPr/>
                <p:nvPr/>
              </p:nvSpPr>
              <p:spPr>
                <a:xfrm>
                  <a:off x="443164" y="211546"/>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3086" y="18592"/>
                      </a:cubicBezTo>
                      <a:cubicBezTo>
                        <a:pt x="1029" y="16678"/>
                        <a:pt x="0" y="13944"/>
                        <a:pt x="0" y="10937"/>
                      </a:cubicBezTo>
                      <a:cubicBezTo>
                        <a:pt x="0" y="7656"/>
                        <a:pt x="1029" y="5195"/>
                        <a:pt x="3086" y="3008"/>
                      </a:cubicBezTo>
                      <a:cubicBezTo>
                        <a:pt x="4800"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506"/>
                        <a:pt x="14057" y="21600"/>
                        <a:pt x="10629" y="21600"/>
                      </a:cubicBezTo>
                      <a:close/>
                      <a:moveTo>
                        <a:pt x="10629"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629" y="16952"/>
                      </a:cubicBezTo>
                      <a:cubicBezTo>
                        <a:pt x="12343" y="16952"/>
                        <a:pt x="13371" y="16132"/>
                        <a:pt x="14057" y="15038"/>
                      </a:cubicBezTo>
                      <a:cubicBezTo>
                        <a:pt x="14743" y="13944"/>
                        <a:pt x="15086" y="12577"/>
                        <a:pt x="15086" y="10937"/>
                      </a:cubicBezTo>
                      <a:cubicBezTo>
                        <a:pt x="15086" y="9296"/>
                        <a:pt x="14743" y="7929"/>
                        <a:pt x="14057" y="6562"/>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1326" name="Freeform 151"/>
              <p:cNvSpPr/>
              <p:nvPr/>
            </p:nvSpPr>
            <p:spPr>
              <a:xfrm>
                <a:off x="346536" y="209928"/>
                <a:ext cx="27355" cy="34152"/>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780"/>
                      <a:pt x="2743" y="18592"/>
                    </a:cubicBezTo>
                    <a:cubicBezTo>
                      <a:pt x="1029" y="16678"/>
                      <a:pt x="0" y="13944"/>
                      <a:pt x="0" y="10937"/>
                    </a:cubicBezTo>
                    <a:cubicBezTo>
                      <a:pt x="0" y="7656"/>
                      <a:pt x="1029" y="5195"/>
                      <a:pt x="2743" y="3008"/>
                    </a:cubicBezTo>
                    <a:cubicBezTo>
                      <a:pt x="4800"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629" y="21600"/>
                    </a:cubicBezTo>
                    <a:close/>
                    <a:moveTo>
                      <a:pt x="10629"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629"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1328" name="Freeform 139"/>
            <p:cNvSpPr/>
            <p:nvPr/>
          </p:nvSpPr>
          <p:spPr>
            <a:xfrm>
              <a:off x="1883991" y="-1"/>
              <a:ext cx="630920" cy="890491"/>
            </a:xfrm>
            <a:custGeom>
              <a:avLst/>
              <a:gdLst/>
              <a:ahLst/>
              <a:cxnLst>
                <a:cxn ang="0">
                  <a:pos x="wd2" y="hd2"/>
                </a:cxn>
                <a:cxn ang="5400000">
                  <a:pos x="wd2" y="hd2"/>
                </a:cxn>
                <a:cxn ang="10800000">
                  <a:pos x="wd2" y="hd2"/>
                </a:cxn>
                <a:cxn ang="16200000">
                  <a:pos x="wd2" y="hd2"/>
                </a:cxn>
              </a:cxnLst>
              <a:rect l="0" t="0" r="r" b="b"/>
              <a:pathLst>
                <a:path w="21600" h="21600" extrusionOk="0">
                  <a:moveTo>
                    <a:pt x="10885" y="0"/>
                  </a:moveTo>
                  <a:cubicBezTo>
                    <a:pt x="4850" y="0"/>
                    <a:pt x="0" y="3513"/>
                    <a:pt x="0" y="7686"/>
                  </a:cubicBezTo>
                  <a:cubicBezTo>
                    <a:pt x="141" y="9263"/>
                    <a:pt x="790" y="10740"/>
                    <a:pt x="1833" y="11958"/>
                  </a:cubicBezTo>
                  <a:cubicBezTo>
                    <a:pt x="1833" y="11958"/>
                    <a:pt x="1833" y="11958"/>
                    <a:pt x="1833" y="11958"/>
                  </a:cubicBezTo>
                  <a:cubicBezTo>
                    <a:pt x="10885" y="21600"/>
                    <a:pt x="10885" y="21600"/>
                    <a:pt x="10885" y="21600"/>
                  </a:cubicBezTo>
                  <a:cubicBezTo>
                    <a:pt x="19767" y="11958"/>
                    <a:pt x="19767" y="11958"/>
                    <a:pt x="19767" y="11958"/>
                  </a:cubicBezTo>
                  <a:cubicBezTo>
                    <a:pt x="20951" y="10660"/>
                    <a:pt x="21600" y="9183"/>
                    <a:pt x="21600" y="7606"/>
                  </a:cubicBezTo>
                  <a:cubicBezTo>
                    <a:pt x="21600" y="3434"/>
                    <a:pt x="16750" y="0"/>
                    <a:pt x="10885" y="0"/>
                  </a:cubicBezTo>
                  <a:close/>
                  <a:moveTo>
                    <a:pt x="10885" y="12696"/>
                  </a:moveTo>
                  <a:cubicBezTo>
                    <a:pt x="6937" y="12696"/>
                    <a:pt x="3807" y="10381"/>
                    <a:pt x="3807" y="7606"/>
                  </a:cubicBezTo>
                  <a:cubicBezTo>
                    <a:pt x="3807" y="4911"/>
                    <a:pt x="6937" y="2595"/>
                    <a:pt x="10885" y="2595"/>
                  </a:cubicBezTo>
                  <a:cubicBezTo>
                    <a:pt x="14663" y="2595"/>
                    <a:pt x="17934" y="4911"/>
                    <a:pt x="17934" y="7606"/>
                  </a:cubicBezTo>
                  <a:cubicBezTo>
                    <a:pt x="17934" y="10381"/>
                    <a:pt x="14663" y="12696"/>
                    <a:pt x="10885" y="12696"/>
                  </a:cubicBezTo>
                  <a:close/>
                  <a:moveTo>
                    <a:pt x="13874" y="7606"/>
                  </a:moveTo>
                  <a:cubicBezTo>
                    <a:pt x="13874" y="8904"/>
                    <a:pt x="12577" y="9822"/>
                    <a:pt x="10885" y="9822"/>
                  </a:cubicBezTo>
                  <a:cubicBezTo>
                    <a:pt x="9305" y="9822"/>
                    <a:pt x="7980" y="8904"/>
                    <a:pt x="7980" y="7606"/>
                  </a:cubicBezTo>
                  <a:cubicBezTo>
                    <a:pt x="7980" y="6488"/>
                    <a:pt x="9305" y="5570"/>
                    <a:pt x="10885" y="5570"/>
                  </a:cubicBezTo>
                  <a:cubicBezTo>
                    <a:pt x="12577" y="5570"/>
                    <a:pt x="13874" y="6488"/>
                    <a:pt x="13874" y="760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pic>
          <p:nvPicPr>
            <p:cNvPr id="1329" name="Picture 140" descr="Picture 140"/>
            <p:cNvPicPr>
              <a:picLocks noChangeAspect="1"/>
            </p:cNvPicPr>
            <p:nvPr/>
          </p:nvPicPr>
          <p:blipFill>
            <a:blip r:embed="rId2"/>
            <a:stretch>
              <a:fillRect/>
            </a:stretch>
          </p:blipFill>
          <p:spPr>
            <a:xfrm>
              <a:off x="380439" y="1241422"/>
              <a:ext cx="2263207" cy="1492410"/>
            </a:xfrm>
            <a:prstGeom prst="rect">
              <a:avLst/>
            </a:prstGeom>
            <a:ln w="12700" cap="flat">
              <a:noFill/>
              <a:miter lim="400000"/>
            </a:ln>
            <a:effectLst>
              <a:outerShdw blurRad="800100" dist="342900" dir="3360000" rotWithShape="0">
                <a:srgbClr val="808080">
                  <a:alpha val="40000"/>
                </a:srgbClr>
              </a:outerShdw>
            </a:effectLst>
          </p:spPr>
        </p:pic>
        <p:grpSp>
          <p:nvGrpSpPr>
            <p:cNvPr id="1336" name="Group 141"/>
            <p:cNvGrpSpPr/>
            <p:nvPr/>
          </p:nvGrpSpPr>
          <p:grpSpPr>
            <a:xfrm>
              <a:off x="2653994" y="1429611"/>
              <a:ext cx="618922" cy="620759"/>
              <a:chOff x="0" y="0"/>
              <a:chExt cx="618920" cy="620757"/>
            </a:xfrm>
          </p:grpSpPr>
          <p:sp>
            <p:nvSpPr>
              <p:cNvPr id="1330" name="Freeform 142"/>
              <p:cNvSpPr/>
              <p:nvPr/>
            </p:nvSpPr>
            <p:spPr>
              <a:xfrm>
                <a:off x="0" y="-1"/>
                <a:ext cx="618921" cy="620759"/>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4842" y="0"/>
                      <a:pt x="0" y="4834"/>
                      <a:pt x="0" y="10800"/>
                    </a:cubicBezTo>
                    <a:cubicBezTo>
                      <a:pt x="0" y="16766"/>
                      <a:pt x="4842" y="21600"/>
                      <a:pt x="10817" y="21600"/>
                    </a:cubicBezTo>
                    <a:cubicBezTo>
                      <a:pt x="16792" y="21600"/>
                      <a:pt x="21600" y="16766"/>
                      <a:pt x="21600" y="10800"/>
                    </a:cubicBezTo>
                    <a:cubicBezTo>
                      <a:pt x="21600" y="4834"/>
                      <a:pt x="16792" y="0"/>
                      <a:pt x="10817" y="0"/>
                    </a:cubicBezTo>
                    <a:close/>
                    <a:moveTo>
                      <a:pt x="10817" y="2571"/>
                    </a:moveTo>
                    <a:cubicBezTo>
                      <a:pt x="14217" y="2571"/>
                      <a:pt x="17170" y="4663"/>
                      <a:pt x="18406" y="7611"/>
                    </a:cubicBezTo>
                    <a:cubicBezTo>
                      <a:pt x="3228" y="7611"/>
                      <a:pt x="3228" y="7611"/>
                      <a:pt x="3228" y="7611"/>
                    </a:cubicBezTo>
                    <a:cubicBezTo>
                      <a:pt x="4464" y="4663"/>
                      <a:pt x="7383" y="2571"/>
                      <a:pt x="10817" y="2571"/>
                    </a:cubicBezTo>
                    <a:close/>
                    <a:moveTo>
                      <a:pt x="2850" y="12857"/>
                    </a:moveTo>
                    <a:cubicBezTo>
                      <a:pt x="8036" y="12857"/>
                      <a:pt x="8036" y="12857"/>
                      <a:pt x="8036" y="12857"/>
                    </a:cubicBezTo>
                    <a:cubicBezTo>
                      <a:pt x="8551" y="13200"/>
                      <a:pt x="9134" y="13817"/>
                      <a:pt x="9134" y="14914"/>
                    </a:cubicBezTo>
                    <a:cubicBezTo>
                      <a:pt x="9134" y="16286"/>
                      <a:pt x="9134" y="17966"/>
                      <a:pt x="9134" y="18857"/>
                    </a:cubicBezTo>
                    <a:cubicBezTo>
                      <a:pt x="6078" y="18206"/>
                      <a:pt x="3606" y="15874"/>
                      <a:pt x="2850" y="12857"/>
                    </a:cubicBezTo>
                    <a:close/>
                    <a:moveTo>
                      <a:pt x="12466" y="18857"/>
                    </a:moveTo>
                    <a:cubicBezTo>
                      <a:pt x="12466" y="17966"/>
                      <a:pt x="12466" y="16286"/>
                      <a:pt x="12466" y="14914"/>
                    </a:cubicBezTo>
                    <a:cubicBezTo>
                      <a:pt x="12466" y="13817"/>
                      <a:pt x="13049" y="13200"/>
                      <a:pt x="13599" y="12857"/>
                    </a:cubicBezTo>
                    <a:cubicBezTo>
                      <a:pt x="18784" y="12857"/>
                      <a:pt x="18784" y="12857"/>
                      <a:pt x="18784" y="12857"/>
                    </a:cubicBezTo>
                    <a:cubicBezTo>
                      <a:pt x="17994" y="15874"/>
                      <a:pt x="15556" y="18206"/>
                      <a:pt x="12466" y="18857"/>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335" name="Group 143"/>
              <p:cNvGrpSpPr/>
              <p:nvPr/>
            </p:nvGrpSpPr>
            <p:grpSpPr>
              <a:xfrm>
                <a:off x="144610" y="248377"/>
                <a:ext cx="329700" cy="90521"/>
                <a:chOff x="0" y="0"/>
                <a:chExt cx="329698" cy="90520"/>
              </a:xfrm>
            </p:grpSpPr>
            <p:sp>
              <p:nvSpPr>
                <p:cNvPr id="1331" name="Freeform 144"/>
                <p:cNvSpPr/>
                <p:nvPr/>
              </p:nvSpPr>
              <p:spPr>
                <a:xfrm>
                  <a:off x="0" y="735"/>
                  <a:ext cx="80954" cy="88682"/>
                </a:xfrm>
                <a:custGeom>
                  <a:avLst/>
                  <a:gdLst/>
                  <a:ahLst/>
                  <a:cxnLst>
                    <a:cxn ang="0">
                      <a:pos x="wd2" y="hd2"/>
                    </a:cxn>
                    <a:cxn ang="5400000">
                      <a:pos x="wd2" y="hd2"/>
                    </a:cxn>
                    <a:cxn ang="10800000">
                      <a:pos x="wd2" y="hd2"/>
                    </a:cxn>
                    <a:cxn ang="16200000">
                      <a:pos x="wd2" y="hd2"/>
                    </a:cxn>
                  </a:cxnLst>
                  <a:rect l="0" t="0" r="r" b="b"/>
                  <a:pathLst>
                    <a:path w="21600" h="21600" extrusionOk="0">
                      <a:moveTo>
                        <a:pt x="6873" y="12727"/>
                      </a:moveTo>
                      <a:lnTo>
                        <a:pt x="14727" y="12727"/>
                      </a:lnTo>
                      <a:lnTo>
                        <a:pt x="10800" y="3585"/>
                      </a:lnTo>
                      <a:lnTo>
                        <a:pt x="6873" y="12727"/>
                      </a:lnTo>
                      <a:close/>
                      <a:moveTo>
                        <a:pt x="15513" y="15147"/>
                      </a:moveTo>
                      <a:lnTo>
                        <a:pt x="5793" y="15147"/>
                      </a:lnTo>
                      <a:lnTo>
                        <a:pt x="3142" y="21600"/>
                      </a:lnTo>
                      <a:lnTo>
                        <a:pt x="0" y="21600"/>
                      </a:lnTo>
                      <a:lnTo>
                        <a:pt x="9524" y="0"/>
                      </a:lnTo>
                      <a:lnTo>
                        <a:pt x="12076" y="0"/>
                      </a:lnTo>
                      <a:lnTo>
                        <a:pt x="21600" y="21600"/>
                      </a:lnTo>
                      <a:lnTo>
                        <a:pt x="18458" y="21600"/>
                      </a:lnTo>
                      <a:lnTo>
                        <a:pt x="15513" y="15147"/>
                      </a:ln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32" name="Freeform 145"/>
                <p:cNvSpPr/>
                <p:nvPr/>
              </p:nvSpPr>
              <p:spPr>
                <a:xfrm>
                  <a:off x="89783" y="735"/>
                  <a:ext cx="68810" cy="8978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714" y="21600"/>
                        <a:pt x="5246" y="20888"/>
                        <a:pt x="3086" y="19464"/>
                      </a:cubicBezTo>
                      <a:cubicBezTo>
                        <a:pt x="926" y="18040"/>
                        <a:pt x="0" y="15903"/>
                        <a:pt x="0" y="12818"/>
                      </a:cubicBezTo>
                      <a:cubicBezTo>
                        <a:pt x="0" y="0"/>
                        <a:pt x="0" y="0"/>
                        <a:pt x="0" y="0"/>
                      </a:cubicBezTo>
                      <a:cubicBezTo>
                        <a:pt x="3394" y="0"/>
                        <a:pt x="3394" y="0"/>
                        <a:pt x="3394" y="0"/>
                      </a:cubicBezTo>
                      <a:cubicBezTo>
                        <a:pt x="3394" y="12580"/>
                        <a:pt x="3394" y="12580"/>
                        <a:pt x="3394" y="12580"/>
                      </a:cubicBezTo>
                      <a:cubicBezTo>
                        <a:pt x="3394" y="14954"/>
                        <a:pt x="4320" y="16615"/>
                        <a:pt x="5554" y="17565"/>
                      </a:cubicBezTo>
                      <a:cubicBezTo>
                        <a:pt x="6789" y="18752"/>
                        <a:pt x="8640" y="19226"/>
                        <a:pt x="10800" y="19226"/>
                      </a:cubicBezTo>
                      <a:cubicBezTo>
                        <a:pt x="12960" y="19226"/>
                        <a:pt x="14811" y="18752"/>
                        <a:pt x="16046" y="17565"/>
                      </a:cubicBezTo>
                      <a:cubicBezTo>
                        <a:pt x="17589" y="16615"/>
                        <a:pt x="18206" y="14954"/>
                        <a:pt x="18206" y="12580"/>
                      </a:cubicBezTo>
                      <a:cubicBezTo>
                        <a:pt x="18206" y="0"/>
                        <a:pt x="18206" y="0"/>
                        <a:pt x="18206" y="0"/>
                      </a:cubicBezTo>
                      <a:cubicBezTo>
                        <a:pt x="21600" y="0"/>
                        <a:pt x="21600" y="0"/>
                        <a:pt x="21600" y="0"/>
                      </a:cubicBezTo>
                      <a:cubicBezTo>
                        <a:pt x="21600" y="12818"/>
                        <a:pt x="21600" y="12818"/>
                        <a:pt x="21600" y="12818"/>
                      </a:cubicBezTo>
                      <a:cubicBezTo>
                        <a:pt x="21600" y="15903"/>
                        <a:pt x="20674" y="18040"/>
                        <a:pt x="18514" y="19464"/>
                      </a:cubicBezTo>
                      <a:cubicBezTo>
                        <a:pt x="16663" y="20888"/>
                        <a:pt x="13886" y="21600"/>
                        <a:pt x="10800" y="21600"/>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33" name="Freeform 146"/>
                <p:cNvSpPr/>
                <p:nvPr/>
              </p:nvSpPr>
              <p:spPr>
                <a:xfrm>
                  <a:off x="172208" y="735"/>
                  <a:ext cx="72858" cy="886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689"/>
                      </a:lnTo>
                      <a:lnTo>
                        <a:pt x="12545" y="2689"/>
                      </a:lnTo>
                      <a:lnTo>
                        <a:pt x="12545" y="21600"/>
                      </a:lnTo>
                      <a:lnTo>
                        <a:pt x="9055" y="21600"/>
                      </a:lnTo>
                      <a:lnTo>
                        <a:pt x="9055" y="2689"/>
                      </a:lnTo>
                      <a:lnTo>
                        <a:pt x="0" y="2689"/>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34" name="Freeform 147"/>
                <p:cNvSpPr/>
                <p:nvPr/>
              </p:nvSpPr>
              <p:spPr>
                <a:xfrm>
                  <a:off x="249848" y="-1"/>
                  <a:ext cx="79851" cy="90521"/>
                </a:xfrm>
                <a:custGeom>
                  <a:avLst/>
                  <a:gdLst/>
                  <a:ahLst/>
                  <a:cxnLst>
                    <a:cxn ang="0">
                      <a:pos x="wd2" y="hd2"/>
                    </a:cxn>
                    <a:cxn ang="5400000">
                      <a:pos x="wd2" y="hd2"/>
                    </a:cxn>
                    <a:cxn ang="10800000">
                      <a:pos x="wd2" y="hd2"/>
                    </a:cxn>
                    <a:cxn ang="16200000">
                      <a:pos x="wd2" y="hd2"/>
                    </a:cxn>
                  </a:cxnLst>
                  <a:rect l="0" t="0" r="r" b="b"/>
                  <a:pathLst>
                    <a:path w="21600" h="21600" extrusionOk="0">
                      <a:moveTo>
                        <a:pt x="18400" y="10800"/>
                      </a:moveTo>
                      <a:cubicBezTo>
                        <a:pt x="18400" y="8452"/>
                        <a:pt x="17867" y="6339"/>
                        <a:pt x="16267" y="4930"/>
                      </a:cubicBezTo>
                      <a:cubicBezTo>
                        <a:pt x="14933" y="3287"/>
                        <a:pt x="13067" y="2348"/>
                        <a:pt x="10667" y="2348"/>
                      </a:cubicBezTo>
                      <a:cubicBezTo>
                        <a:pt x="8533" y="2348"/>
                        <a:pt x="6667" y="3287"/>
                        <a:pt x="5067" y="4930"/>
                      </a:cubicBezTo>
                      <a:cubicBezTo>
                        <a:pt x="3733" y="6339"/>
                        <a:pt x="2933" y="8452"/>
                        <a:pt x="2933" y="10800"/>
                      </a:cubicBezTo>
                      <a:cubicBezTo>
                        <a:pt x="2933" y="13383"/>
                        <a:pt x="3733" y="15261"/>
                        <a:pt x="5067" y="16904"/>
                      </a:cubicBezTo>
                      <a:cubicBezTo>
                        <a:pt x="6667" y="18548"/>
                        <a:pt x="8533" y="19252"/>
                        <a:pt x="10667" y="19252"/>
                      </a:cubicBezTo>
                      <a:cubicBezTo>
                        <a:pt x="13067" y="19252"/>
                        <a:pt x="14933" y="18548"/>
                        <a:pt x="16267" y="16904"/>
                      </a:cubicBezTo>
                      <a:cubicBezTo>
                        <a:pt x="17867" y="15261"/>
                        <a:pt x="18400" y="13383"/>
                        <a:pt x="18400" y="10800"/>
                      </a:cubicBezTo>
                      <a:close/>
                      <a:moveTo>
                        <a:pt x="21600" y="10800"/>
                      </a:moveTo>
                      <a:cubicBezTo>
                        <a:pt x="21600" y="14087"/>
                        <a:pt x="20533" y="16670"/>
                        <a:pt x="18400" y="18548"/>
                      </a:cubicBezTo>
                      <a:cubicBezTo>
                        <a:pt x="16533" y="20661"/>
                        <a:pt x="13867" y="21600"/>
                        <a:pt x="10667" y="21600"/>
                      </a:cubicBezTo>
                      <a:cubicBezTo>
                        <a:pt x="7733" y="21600"/>
                        <a:pt x="5067" y="20661"/>
                        <a:pt x="2933" y="18548"/>
                      </a:cubicBezTo>
                      <a:cubicBezTo>
                        <a:pt x="1067" y="16670"/>
                        <a:pt x="0" y="14087"/>
                        <a:pt x="0" y="10800"/>
                      </a:cubicBezTo>
                      <a:cubicBezTo>
                        <a:pt x="0" y="7748"/>
                        <a:pt x="1067" y="5165"/>
                        <a:pt x="2933" y="3052"/>
                      </a:cubicBezTo>
                      <a:cubicBezTo>
                        <a:pt x="5067" y="939"/>
                        <a:pt x="7733" y="0"/>
                        <a:pt x="10667" y="0"/>
                      </a:cubicBezTo>
                      <a:cubicBezTo>
                        <a:pt x="13867" y="0"/>
                        <a:pt x="16533" y="939"/>
                        <a:pt x="18400" y="3052"/>
                      </a:cubicBezTo>
                      <a:cubicBezTo>
                        <a:pt x="20533" y="5165"/>
                        <a:pt x="21600" y="7748"/>
                        <a:pt x="21600" y="10800"/>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grpSp>
        <p:nvGrpSpPr>
          <p:cNvPr id="1341" name="Group 7"/>
          <p:cNvGrpSpPr/>
          <p:nvPr/>
        </p:nvGrpSpPr>
        <p:grpSpPr>
          <a:xfrm>
            <a:off x="4882911" y="4103148"/>
            <a:ext cx="3356626" cy="1359817"/>
            <a:chOff x="0" y="0"/>
            <a:chExt cx="3356625" cy="1359815"/>
          </a:xfrm>
        </p:grpSpPr>
        <p:sp>
          <p:nvSpPr>
            <p:cNvPr id="1338" name="TextBox 128"/>
            <p:cNvSpPr txBox="1"/>
            <p:nvPr/>
          </p:nvSpPr>
          <p:spPr>
            <a:xfrm>
              <a:off x="92670" y="819925"/>
              <a:ext cx="3152817" cy="5398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marL="0" marR="0" lvl="0" indent="0" algn="ctr" defTabSz="914400" rtl="0" eaLnBrk="1" fontAlgn="auto" latinLnBrk="0" hangingPunct="0">
                <a:lnSpc>
                  <a:spcPct val="94000"/>
                </a:lnSpc>
                <a:spcBef>
                  <a:spcPts val="600"/>
                </a:spcBef>
                <a:spcAft>
                  <a:spcPts val="0"/>
                </a:spcAft>
                <a:buClrTx/>
                <a:buSzTx/>
                <a:buFontTx/>
                <a:buNone/>
                <a:tabLst/>
                <a:defRPr sz="1600">
                  <a:solidFill>
                    <a:srgbClr val="808080"/>
                  </a:solidFill>
                </a:defRPr>
              </a:pPr>
              <a:r>
                <a:rPr kumimoji="0" sz="16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能效优化处理</a:t>
              </a:r>
            </a:p>
            <a:p>
              <a:pPr marL="0" marR="0" lvl="0" indent="0" algn="ctr" defTabSz="914400" rtl="0" eaLnBrk="1" fontAlgn="auto" latinLnBrk="0" hangingPunct="0">
                <a:lnSpc>
                  <a:spcPct val="94000"/>
                </a:lnSpc>
                <a:spcBef>
                  <a:spcPts val="600"/>
                </a:spcBef>
                <a:spcAft>
                  <a:spcPts val="0"/>
                </a:spcAft>
                <a:buClrTx/>
                <a:buSzTx/>
                <a:buFontTx/>
                <a:buNone/>
                <a:tabLst/>
                <a:defRPr sz="1600">
                  <a:solidFill>
                    <a:srgbClr val="808080"/>
                  </a:solidFill>
                </a:defRPr>
              </a:pPr>
              <a:r>
                <a:rPr kumimoji="0" sz="16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多源信息融合</a:t>
              </a:r>
            </a:p>
          </p:txBody>
        </p:sp>
        <p:sp>
          <p:nvSpPr>
            <p:cNvPr id="1339" name="TextBox 129"/>
            <p:cNvSpPr txBox="1"/>
            <p:nvPr/>
          </p:nvSpPr>
          <p:spPr>
            <a:xfrm>
              <a:off x="0" y="0"/>
              <a:ext cx="3356625" cy="4050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lnSpc>
                  <a:spcPct val="94000"/>
                </a:lnSpc>
                <a:defRPr sz="2800">
                  <a:solidFill>
                    <a:srgbClr val="0D4962"/>
                  </a:solidFill>
                  <a:latin typeface="+mj-lt"/>
                  <a:ea typeface="+mj-ea"/>
                  <a:cs typeface="+mj-cs"/>
                  <a:sym typeface="Helvetica"/>
                </a:defRPr>
              </a:lvl1pPr>
            </a:lstStyle>
            <a:p>
              <a:pPr marL="0" marR="0" lvl="0" indent="0" algn="ctr" defTabSz="914400" rtl="0" eaLnBrk="1" fontAlgn="auto" latinLnBrk="0" hangingPunct="0">
                <a:lnSpc>
                  <a:spcPct val="94000"/>
                </a:lnSpc>
                <a:spcBef>
                  <a:spcPts val="0"/>
                </a:spcBef>
                <a:spcAft>
                  <a:spcPts val="0"/>
                </a:spcAft>
                <a:buClrTx/>
                <a:buSzTx/>
                <a:buFontTx/>
                <a:buNone/>
                <a:tabLst/>
                <a:defRPr>
                  <a:latin typeface="+mn-lt"/>
                  <a:ea typeface="+mn-ea"/>
                  <a:cs typeface="+mn-cs"/>
                  <a:sym typeface="Microsoft Sans Serif"/>
                </a:defRPr>
              </a:pPr>
              <a:r>
                <a:rPr kumimoji="0" sz="2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自动驾驶汽车</a:t>
              </a:r>
            </a:p>
          </p:txBody>
        </p:sp>
        <p:sp>
          <p:nvSpPr>
            <p:cNvPr id="1340" name="Straight Connector 130"/>
            <p:cNvSpPr/>
            <p:nvPr/>
          </p:nvSpPr>
          <p:spPr>
            <a:xfrm>
              <a:off x="1338855" y="607171"/>
              <a:ext cx="640081" cy="1"/>
            </a:xfrm>
            <a:prstGeom prst="line">
              <a:avLst/>
            </a:prstGeom>
            <a:noFill/>
            <a:ln w="38100" cap="rnd">
              <a:solidFill>
                <a:srgbClr val="5EBFB8"/>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1342" name="Rectangle 81"/>
          <p:cNvSpPr txBox="1"/>
          <p:nvPr/>
        </p:nvSpPr>
        <p:spPr>
          <a:xfrm>
            <a:off x="9545188" y="4910157"/>
            <a:ext cx="1246065" cy="2314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nSpc>
                <a:spcPct val="94000"/>
              </a:lnSpc>
              <a:spcBef>
                <a:spcPts val="100"/>
              </a:spcBef>
              <a:buSzPct val="100000"/>
              <a:buFont typeface="Tahoma"/>
              <a:buChar char="​"/>
              <a:defRPr sz="1600">
                <a:solidFill>
                  <a:srgbClr val="0D4962"/>
                </a:solidFill>
                <a:latin typeface="+mj-lt"/>
                <a:ea typeface="+mj-ea"/>
                <a:cs typeface="+mj-cs"/>
                <a:sym typeface="Helvetica"/>
              </a:defRPr>
            </a:lvl1pPr>
          </a:lstStyle>
          <a:p>
            <a:pPr marL="0" marR="0" lvl="0" indent="0" algn="l" defTabSz="914400" rtl="0" eaLnBrk="1" fontAlgn="auto" latinLnBrk="0" hangingPunct="0">
              <a:lnSpc>
                <a:spcPct val="94000"/>
              </a:lnSpc>
              <a:spcBef>
                <a:spcPts val="100"/>
              </a:spcBef>
              <a:spcAft>
                <a:spcPts val="0"/>
              </a:spcAft>
              <a:buClrTx/>
              <a:buSzPct val="100000"/>
              <a:buFont typeface="Tahoma"/>
              <a:buChar char="​"/>
              <a:tabLst/>
              <a:defRPr>
                <a:latin typeface="+mn-lt"/>
                <a:ea typeface="+mn-ea"/>
                <a:cs typeface="+mn-cs"/>
                <a:sym typeface="Microsoft Sans Serif"/>
              </a:defRPr>
            </a:pPr>
            <a:r>
              <a:rPr kumimoji="0" sz="16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车载智能</a:t>
            </a:r>
          </a:p>
        </p:txBody>
      </p:sp>
      <p:grpSp>
        <p:nvGrpSpPr>
          <p:cNvPr id="1351" name="Group 24"/>
          <p:cNvGrpSpPr/>
          <p:nvPr/>
        </p:nvGrpSpPr>
        <p:grpSpPr>
          <a:xfrm>
            <a:off x="8491290" y="4503284"/>
            <a:ext cx="868681" cy="868681"/>
            <a:chOff x="0" y="0"/>
            <a:chExt cx="868680" cy="868680"/>
          </a:xfrm>
        </p:grpSpPr>
        <p:sp>
          <p:nvSpPr>
            <p:cNvPr id="1343" name="Oval 10"/>
            <p:cNvSpPr/>
            <p:nvPr/>
          </p:nvSpPr>
          <p:spPr>
            <a:xfrm>
              <a:off x="-1" y="-1"/>
              <a:ext cx="868682" cy="868682"/>
            </a:xfrm>
            <a:prstGeom prst="ellipse">
              <a:avLst/>
            </a:prstGeom>
            <a:solidFill>
              <a:srgbClr val="FFFFFF"/>
            </a:solidFill>
            <a:ln w="38100"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350" name="Group 12"/>
            <p:cNvGrpSpPr/>
            <p:nvPr/>
          </p:nvGrpSpPr>
          <p:grpSpPr>
            <a:xfrm>
              <a:off x="210951" y="154001"/>
              <a:ext cx="444674" cy="536302"/>
              <a:chOff x="0" y="0"/>
              <a:chExt cx="444673" cy="536301"/>
            </a:xfrm>
          </p:grpSpPr>
          <p:grpSp>
            <p:nvGrpSpPr>
              <p:cNvPr id="1346" name="Group 90"/>
              <p:cNvGrpSpPr/>
              <p:nvPr/>
            </p:nvGrpSpPr>
            <p:grpSpPr>
              <a:xfrm>
                <a:off x="32684" y="0"/>
                <a:ext cx="373292" cy="358656"/>
                <a:chOff x="0" y="0"/>
                <a:chExt cx="373291" cy="358655"/>
              </a:xfrm>
            </p:grpSpPr>
            <p:sp>
              <p:nvSpPr>
                <p:cNvPr id="1344" name="Freeform 91"/>
                <p:cNvSpPr/>
                <p:nvPr/>
              </p:nvSpPr>
              <p:spPr>
                <a:xfrm>
                  <a:off x="0" y="0"/>
                  <a:ext cx="373292" cy="358656"/>
                </a:xfrm>
                <a:custGeom>
                  <a:avLst/>
                  <a:gdLst/>
                  <a:ahLst/>
                  <a:cxnLst>
                    <a:cxn ang="0">
                      <a:pos x="wd2" y="hd2"/>
                    </a:cxn>
                    <a:cxn ang="5400000">
                      <a:pos x="wd2" y="hd2"/>
                    </a:cxn>
                    <a:cxn ang="10800000">
                      <a:pos x="wd2" y="hd2"/>
                    </a:cxn>
                    <a:cxn ang="16200000">
                      <a:pos x="wd2" y="hd2"/>
                    </a:cxn>
                  </a:cxnLst>
                  <a:rect l="0" t="0" r="r" b="b"/>
                  <a:pathLst>
                    <a:path w="21258" h="21600" extrusionOk="0">
                      <a:moveTo>
                        <a:pt x="20230" y="11069"/>
                      </a:moveTo>
                      <a:cubicBezTo>
                        <a:pt x="20230" y="11069"/>
                        <a:pt x="20230" y="11069"/>
                        <a:pt x="20230" y="11069"/>
                      </a:cubicBezTo>
                      <a:cubicBezTo>
                        <a:pt x="20441" y="10642"/>
                        <a:pt x="20564" y="10159"/>
                        <a:pt x="20564" y="9658"/>
                      </a:cubicBezTo>
                      <a:cubicBezTo>
                        <a:pt x="20564" y="8358"/>
                        <a:pt x="19739" y="7188"/>
                        <a:pt x="18597" y="6779"/>
                      </a:cubicBezTo>
                      <a:cubicBezTo>
                        <a:pt x="18931" y="5720"/>
                        <a:pt x="18702" y="4513"/>
                        <a:pt x="17895" y="3677"/>
                      </a:cubicBezTo>
                      <a:cubicBezTo>
                        <a:pt x="17403" y="3139"/>
                        <a:pt x="16736" y="2823"/>
                        <a:pt x="16033" y="2786"/>
                      </a:cubicBezTo>
                      <a:cubicBezTo>
                        <a:pt x="15910" y="1226"/>
                        <a:pt x="14681" y="0"/>
                        <a:pt x="13171" y="0"/>
                      </a:cubicBezTo>
                      <a:cubicBezTo>
                        <a:pt x="13171" y="0"/>
                        <a:pt x="13171" y="0"/>
                        <a:pt x="13171" y="0"/>
                      </a:cubicBezTo>
                      <a:cubicBezTo>
                        <a:pt x="12416" y="0"/>
                        <a:pt x="11696" y="316"/>
                        <a:pt x="11151" y="873"/>
                      </a:cubicBezTo>
                      <a:cubicBezTo>
                        <a:pt x="10940" y="1114"/>
                        <a:pt x="10765" y="1356"/>
                        <a:pt x="10624" y="1634"/>
                      </a:cubicBezTo>
                      <a:cubicBezTo>
                        <a:pt x="10484" y="1356"/>
                        <a:pt x="10308" y="1114"/>
                        <a:pt x="10098" y="873"/>
                      </a:cubicBezTo>
                      <a:cubicBezTo>
                        <a:pt x="9553" y="316"/>
                        <a:pt x="8833" y="0"/>
                        <a:pt x="8078" y="0"/>
                      </a:cubicBezTo>
                      <a:cubicBezTo>
                        <a:pt x="6568" y="0"/>
                        <a:pt x="5339" y="1226"/>
                        <a:pt x="5216" y="2786"/>
                      </a:cubicBezTo>
                      <a:cubicBezTo>
                        <a:pt x="4513" y="2823"/>
                        <a:pt x="3846" y="3139"/>
                        <a:pt x="3354" y="3677"/>
                      </a:cubicBezTo>
                      <a:cubicBezTo>
                        <a:pt x="2546" y="4513"/>
                        <a:pt x="2318" y="5720"/>
                        <a:pt x="2652" y="6779"/>
                      </a:cubicBezTo>
                      <a:cubicBezTo>
                        <a:pt x="1510" y="7188"/>
                        <a:pt x="685" y="8358"/>
                        <a:pt x="685" y="9658"/>
                      </a:cubicBezTo>
                      <a:cubicBezTo>
                        <a:pt x="685" y="10159"/>
                        <a:pt x="808" y="10642"/>
                        <a:pt x="1019" y="11069"/>
                      </a:cubicBezTo>
                      <a:cubicBezTo>
                        <a:pt x="1019" y="11069"/>
                        <a:pt x="1019" y="11069"/>
                        <a:pt x="1019" y="11069"/>
                      </a:cubicBezTo>
                      <a:cubicBezTo>
                        <a:pt x="351" y="11775"/>
                        <a:pt x="0" y="12685"/>
                        <a:pt x="0" y="13669"/>
                      </a:cubicBezTo>
                      <a:cubicBezTo>
                        <a:pt x="0" y="14654"/>
                        <a:pt x="351" y="15582"/>
                        <a:pt x="1019" y="16270"/>
                      </a:cubicBezTo>
                      <a:cubicBezTo>
                        <a:pt x="1440" y="16734"/>
                        <a:pt x="1967" y="17031"/>
                        <a:pt x="2511" y="17198"/>
                      </a:cubicBezTo>
                      <a:cubicBezTo>
                        <a:pt x="2564" y="19631"/>
                        <a:pt x="4443" y="21600"/>
                        <a:pt x="6761" y="21600"/>
                      </a:cubicBezTo>
                      <a:cubicBezTo>
                        <a:pt x="8464" y="21600"/>
                        <a:pt x="9957" y="20523"/>
                        <a:pt x="10624" y="18981"/>
                      </a:cubicBezTo>
                      <a:cubicBezTo>
                        <a:pt x="11292" y="20523"/>
                        <a:pt x="12784" y="21600"/>
                        <a:pt x="14488" y="21600"/>
                      </a:cubicBezTo>
                      <a:cubicBezTo>
                        <a:pt x="16806" y="21600"/>
                        <a:pt x="18685" y="19631"/>
                        <a:pt x="18738" y="17198"/>
                      </a:cubicBezTo>
                      <a:cubicBezTo>
                        <a:pt x="19300" y="17031"/>
                        <a:pt x="19809" y="16734"/>
                        <a:pt x="20230" y="16270"/>
                      </a:cubicBezTo>
                      <a:cubicBezTo>
                        <a:pt x="21600" y="14840"/>
                        <a:pt x="21600" y="12499"/>
                        <a:pt x="20230" y="11069"/>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6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45" name="Freeform 92"/>
                <p:cNvSpPr/>
                <p:nvPr/>
              </p:nvSpPr>
              <p:spPr>
                <a:xfrm>
                  <a:off x="52719" y="40030"/>
                  <a:ext cx="267753" cy="294286"/>
                </a:xfrm>
                <a:custGeom>
                  <a:avLst/>
                  <a:gdLst/>
                  <a:ahLst/>
                  <a:cxnLst>
                    <a:cxn ang="0">
                      <a:pos x="wd2" y="hd2"/>
                    </a:cxn>
                    <a:cxn ang="5400000">
                      <a:pos x="wd2" y="hd2"/>
                    </a:cxn>
                    <a:cxn ang="10800000">
                      <a:pos x="wd2" y="hd2"/>
                    </a:cxn>
                    <a:cxn ang="16200000">
                      <a:pos x="wd2" y="hd2"/>
                    </a:cxn>
                  </a:cxnLst>
                  <a:rect l="0" t="0" r="r" b="b"/>
                  <a:pathLst>
                    <a:path w="21600" h="21600" extrusionOk="0">
                      <a:moveTo>
                        <a:pt x="6545" y="10958"/>
                      </a:moveTo>
                      <a:cubicBezTo>
                        <a:pt x="6246" y="10958"/>
                        <a:pt x="5997" y="10755"/>
                        <a:pt x="5997" y="10460"/>
                      </a:cubicBezTo>
                      <a:cubicBezTo>
                        <a:pt x="5997" y="9374"/>
                        <a:pt x="5027" y="8491"/>
                        <a:pt x="3832" y="8491"/>
                      </a:cubicBezTo>
                      <a:cubicBezTo>
                        <a:pt x="2638" y="8491"/>
                        <a:pt x="1642" y="9374"/>
                        <a:pt x="1642" y="10460"/>
                      </a:cubicBezTo>
                      <a:cubicBezTo>
                        <a:pt x="1642" y="10755"/>
                        <a:pt x="1418" y="10958"/>
                        <a:pt x="1095" y="10958"/>
                      </a:cubicBezTo>
                      <a:cubicBezTo>
                        <a:pt x="796" y="10958"/>
                        <a:pt x="547" y="10755"/>
                        <a:pt x="547" y="10460"/>
                      </a:cubicBezTo>
                      <a:cubicBezTo>
                        <a:pt x="547" y="8830"/>
                        <a:pt x="2016" y="7494"/>
                        <a:pt x="3832" y="7494"/>
                      </a:cubicBezTo>
                      <a:cubicBezTo>
                        <a:pt x="5624" y="7494"/>
                        <a:pt x="7092" y="8830"/>
                        <a:pt x="7092" y="10460"/>
                      </a:cubicBezTo>
                      <a:cubicBezTo>
                        <a:pt x="7092" y="10755"/>
                        <a:pt x="6843" y="10958"/>
                        <a:pt x="6545" y="10958"/>
                      </a:cubicBezTo>
                      <a:close/>
                      <a:moveTo>
                        <a:pt x="8088" y="13630"/>
                      </a:moveTo>
                      <a:cubicBezTo>
                        <a:pt x="8088" y="14762"/>
                        <a:pt x="7067" y="15713"/>
                        <a:pt x="5798" y="15713"/>
                      </a:cubicBezTo>
                      <a:cubicBezTo>
                        <a:pt x="4579" y="15713"/>
                        <a:pt x="3583" y="14830"/>
                        <a:pt x="3509" y="13743"/>
                      </a:cubicBezTo>
                      <a:cubicBezTo>
                        <a:pt x="3160" y="13925"/>
                        <a:pt x="2737" y="14060"/>
                        <a:pt x="2314" y="14060"/>
                      </a:cubicBezTo>
                      <a:cubicBezTo>
                        <a:pt x="1642" y="14060"/>
                        <a:pt x="1095" y="14536"/>
                        <a:pt x="1095" y="15147"/>
                      </a:cubicBezTo>
                      <a:cubicBezTo>
                        <a:pt x="1095" y="15419"/>
                        <a:pt x="846" y="15645"/>
                        <a:pt x="547" y="15645"/>
                      </a:cubicBezTo>
                      <a:cubicBezTo>
                        <a:pt x="249" y="15645"/>
                        <a:pt x="0" y="15419"/>
                        <a:pt x="0" y="15147"/>
                      </a:cubicBezTo>
                      <a:cubicBezTo>
                        <a:pt x="0" y="13992"/>
                        <a:pt x="1045" y="13042"/>
                        <a:pt x="2314" y="13042"/>
                      </a:cubicBezTo>
                      <a:cubicBezTo>
                        <a:pt x="2961" y="13042"/>
                        <a:pt x="3509" y="12566"/>
                        <a:pt x="3509" y="11955"/>
                      </a:cubicBezTo>
                      <a:cubicBezTo>
                        <a:pt x="3509" y="11955"/>
                        <a:pt x="3509" y="11955"/>
                        <a:pt x="3509" y="11955"/>
                      </a:cubicBezTo>
                      <a:cubicBezTo>
                        <a:pt x="3509" y="11117"/>
                        <a:pt x="3509" y="11117"/>
                        <a:pt x="3509" y="11117"/>
                      </a:cubicBezTo>
                      <a:cubicBezTo>
                        <a:pt x="3509" y="10845"/>
                        <a:pt x="3758" y="10619"/>
                        <a:pt x="4056" y="10619"/>
                      </a:cubicBezTo>
                      <a:cubicBezTo>
                        <a:pt x="4355" y="10619"/>
                        <a:pt x="4604" y="10845"/>
                        <a:pt x="4604" y="11117"/>
                      </a:cubicBezTo>
                      <a:cubicBezTo>
                        <a:pt x="4604" y="13630"/>
                        <a:pt x="4604" y="13630"/>
                        <a:pt x="4604" y="13630"/>
                      </a:cubicBezTo>
                      <a:cubicBezTo>
                        <a:pt x="4604" y="14219"/>
                        <a:pt x="5151" y="14717"/>
                        <a:pt x="5798" y="14717"/>
                      </a:cubicBezTo>
                      <a:cubicBezTo>
                        <a:pt x="6470" y="14717"/>
                        <a:pt x="6993" y="14219"/>
                        <a:pt x="6993" y="13630"/>
                      </a:cubicBezTo>
                      <a:cubicBezTo>
                        <a:pt x="6993" y="13336"/>
                        <a:pt x="7241" y="13132"/>
                        <a:pt x="7540" y="13132"/>
                      </a:cubicBezTo>
                      <a:cubicBezTo>
                        <a:pt x="7864" y="13132"/>
                        <a:pt x="8088" y="13336"/>
                        <a:pt x="8088" y="13630"/>
                      </a:cubicBezTo>
                      <a:close/>
                      <a:moveTo>
                        <a:pt x="5425" y="21600"/>
                      </a:moveTo>
                      <a:cubicBezTo>
                        <a:pt x="5126" y="21600"/>
                        <a:pt x="4877" y="21374"/>
                        <a:pt x="4877" y="21102"/>
                      </a:cubicBezTo>
                      <a:cubicBezTo>
                        <a:pt x="4877" y="18974"/>
                        <a:pt x="4877" y="18974"/>
                        <a:pt x="4877" y="18974"/>
                      </a:cubicBezTo>
                      <a:cubicBezTo>
                        <a:pt x="4877" y="17819"/>
                        <a:pt x="5923" y="16868"/>
                        <a:pt x="7192" y="16868"/>
                      </a:cubicBezTo>
                      <a:cubicBezTo>
                        <a:pt x="7490" y="16868"/>
                        <a:pt x="7739" y="17094"/>
                        <a:pt x="7739" y="17366"/>
                      </a:cubicBezTo>
                      <a:cubicBezTo>
                        <a:pt x="7739" y="17638"/>
                        <a:pt x="7490" y="17864"/>
                        <a:pt x="7192" y="17864"/>
                      </a:cubicBezTo>
                      <a:cubicBezTo>
                        <a:pt x="6520" y="17864"/>
                        <a:pt x="5997" y="18362"/>
                        <a:pt x="5997" y="18974"/>
                      </a:cubicBezTo>
                      <a:cubicBezTo>
                        <a:pt x="5997" y="21102"/>
                        <a:pt x="5997" y="21102"/>
                        <a:pt x="5997" y="21102"/>
                      </a:cubicBezTo>
                      <a:cubicBezTo>
                        <a:pt x="5997" y="21374"/>
                        <a:pt x="5748" y="21600"/>
                        <a:pt x="5425" y="21600"/>
                      </a:cubicBezTo>
                      <a:close/>
                      <a:moveTo>
                        <a:pt x="8063" y="6634"/>
                      </a:moveTo>
                      <a:cubicBezTo>
                        <a:pt x="8063" y="6906"/>
                        <a:pt x="7814" y="7132"/>
                        <a:pt x="7515" y="7132"/>
                      </a:cubicBezTo>
                      <a:cubicBezTo>
                        <a:pt x="6246" y="7132"/>
                        <a:pt x="5226" y="6204"/>
                        <a:pt x="5226" y="5049"/>
                      </a:cubicBezTo>
                      <a:cubicBezTo>
                        <a:pt x="5226" y="4936"/>
                        <a:pt x="5226" y="4936"/>
                        <a:pt x="5226" y="4936"/>
                      </a:cubicBezTo>
                      <a:cubicBezTo>
                        <a:pt x="5226" y="4936"/>
                        <a:pt x="5226" y="4936"/>
                        <a:pt x="5226" y="4936"/>
                      </a:cubicBezTo>
                      <a:cubicBezTo>
                        <a:pt x="5226" y="4325"/>
                        <a:pt x="4678" y="3849"/>
                        <a:pt x="4006" y="3849"/>
                      </a:cubicBezTo>
                      <a:cubicBezTo>
                        <a:pt x="2289" y="3849"/>
                        <a:pt x="2289" y="3849"/>
                        <a:pt x="2289" y="3849"/>
                      </a:cubicBezTo>
                      <a:cubicBezTo>
                        <a:pt x="1991" y="3849"/>
                        <a:pt x="1742" y="3623"/>
                        <a:pt x="1742" y="3351"/>
                      </a:cubicBezTo>
                      <a:cubicBezTo>
                        <a:pt x="1742" y="3057"/>
                        <a:pt x="1991" y="2853"/>
                        <a:pt x="2289" y="2853"/>
                      </a:cubicBezTo>
                      <a:cubicBezTo>
                        <a:pt x="4006" y="2853"/>
                        <a:pt x="4006" y="2853"/>
                        <a:pt x="4006" y="2853"/>
                      </a:cubicBezTo>
                      <a:cubicBezTo>
                        <a:pt x="4454" y="2853"/>
                        <a:pt x="4877" y="2966"/>
                        <a:pt x="5226" y="3147"/>
                      </a:cubicBezTo>
                      <a:cubicBezTo>
                        <a:pt x="5226" y="679"/>
                        <a:pt x="5226" y="679"/>
                        <a:pt x="5226" y="679"/>
                      </a:cubicBezTo>
                      <a:cubicBezTo>
                        <a:pt x="5226" y="408"/>
                        <a:pt x="5450" y="181"/>
                        <a:pt x="5773" y="181"/>
                      </a:cubicBezTo>
                      <a:cubicBezTo>
                        <a:pt x="6072" y="181"/>
                        <a:pt x="6321" y="408"/>
                        <a:pt x="6321" y="679"/>
                      </a:cubicBezTo>
                      <a:cubicBezTo>
                        <a:pt x="6321" y="5049"/>
                        <a:pt x="6321" y="5049"/>
                        <a:pt x="6321" y="5049"/>
                      </a:cubicBezTo>
                      <a:cubicBezTo>
                        <a:pt x="6321" y="5638"/>
                        <a:pt x="6843" y="6136"/>
                        <a:pt x="7515" y="6136"/>
                      </a:cubicBezTo>
                      <a:cubicBezTo>
                        <a:pt x="7814" y="6136"/>
                        <a:pt x="8063" y="6362"/>
                        <a:pt x="8063" y="6634"/>
                      </a:cubicBezTo>
                      <a:close/>
                      <a:moveTo>
                        <a:pt x="20505" y="10958"/>
                      </a:moveTo>
                      <a:cubicBezTo>
                        <a:pt x="20182" y="10958"/>
                        <a:pt x="19958" y="10755"/>
                        <a:pt x="19958" y="10460"/>
                      </a:cubicBezTo>
                      <a:cubicBezTo>
                        <a:pt x="19958" y="9374"/>
                        <a:pt x="18962" y="8491"/>
                        <a:pt x="17768" y="8491"/>
                      </a:cubicBezTo>
                      <a:cubicBezTo>
                        <a:pt x="16573" y="8491"/>
                        <a:pt x="15603" y="9374"/>
                        <a:pt x="15603" y="10460"/>
                      </a:cubicBezTo>
                      <a:cubicBezTo>
                        <a:pt x="15603" y="10755"/>
                        <a:pt x="15354" y="10958"/>
                        <a:pt x="15055" y="10958"/>
                      </a:cubicBezTo>
                      <a:cubicBezTo>
                        <a:pt x="14757" y="10958"/>
                        <a:pt x="14508" y="10755"/>
                        <a:pt x="14508" y="10460"/>
                      </a:cubicBezTo>
                      <a:cubicBezTo>
                        <a:pt x="14508" y="8830"/>
                        <a:pt x="15976" y="7494"/>
                        <a:pt x="17768" y="7494"/>
                      </a:cubicBezTo>
                      <a:cubicBezTo>
                        <a:pt x="19584" y="7494"/>
                        <a:pt x="21053" y="8830"/>
                        <a:pt x="21053" y="10460"/>
                      </a:cubicBezTo>
                      <a:cubicBezTo>
                        <a:pt x="21053" y="10755"/>
                        <a:pt x="20804" y="10958"/>
                        <a:pt x="20505" y="10958"/>
                      </a:cubicBezTo>
                      <a:close/>
                      <a:moveTo>
                        <a:pt x="21600" y="15147"/>
                      </a:moveTo>
                      <a:cubicBezTo>
                        <a:pt x="21600" y="15419"/>
                        <a:pt x="21351" y="15645"/>
                        <a:pt x="21053" y="15645"/>
                      </a:cubicBezTo>
                      <a:cubicBezTo>
                        <a:pt x="20729" y="15645"/>
                        <a:pt x="20505" y="15419"/>
                        <a:pt x="20505" y="15147"/>
                      </a:cubicBezTo>
                      <a:cubicBezTo>
                        <a:pt x="20505" y="14536"/>
                        <a:pt x="19958" y="14060"/>
                        <a:pt x="19286" y="14060"/>
                      </a:cubicBezTo>
                      <a:cubicBezTo>
                        <a:pt x="18863" y="14060"/>
                        <a:pt x="18440" y="13925"/>
                        <a:pt x="18091" y="13743"/>
                      </a:cubicBezTo>
                      <a:cubicBezTo>
                        <a:pt x="18017" y="14830"/>
                        <a:pt x="17021" y="15713"/>
                        <a:pt x="15802" y="15713"/>
                      </a:cubicBezTo>
                      <a:cubicBezTo>
                        <a:pt x="14533" y="15713"/>
                        <a:pt x="13488" y="14762"/>
                        <a:pt x="13488" y="13630"/>
                      </a:cubicBezTo>
                      <a:cubicBezTo>
                        <a:pt x="13488" y="13336"/>
                        <a:pt x="13736" y="13132"/>
                        <a:pt x="14035" y="13132"/>
                      </a:cubicBezTo>
                      <a:cubicBezTo>
                        <a:pt x="14359" y="13132"/>
                        <a:pt x="14607" y="13336"/>
                        <a:pt x="14607" y="13630"/>
                      </a:cubicBezTo>
                      <a:cubicBezTo>
                        <a:pt x="14607" y="14219"/>
                        <a:pt x="15130" y="14717"/>
                        <a:pt x="15802" y="14717"/>
                      </a:cubicBezTo>
                      <a:cubicBezTo>
                        <a:pt x="16449" y="14717"/>
                        <a:pt x="16996" y="14219"/>
                        <a:pt x="16996" y="13630"/>
                      </a:cubicBezTo>
                      <a:cubicBezTo>
                        <a:pt x="16996" y="12000"/>
                        <a:pt x="16996" y="12000"/>
                        <a:pt x="16996" y="12000"/>
                      </a:cubicBezTo>
                      <a:cubicBezTo>
                        <a:pt x="16996" y="11977"/>
                        <a:pt x="16996" y="11977"/>
                        <a:pt x="16996" y="11955"/>
                      </a:cubicBezTo>
                      <a:cubicBezTo>
                        <a:pt x="16996" y="11955"/>
                        <a:pt x="16996" y="11955"/>
                        <a:pt x="16996" y="11932"/>
                      </a:cubicBezTo>
                      <a:cubicBezTo>
                        <a:pt x="16996" y="11117"/>
                        <a:pt x="16996" y="11117"/>
                        <a:pt x="16996" y="11117"/>
                      </a:cubicBezTo>
                      <a:cubicBezTo>
                        <a:pt x="16996" y="10845"/>
                        <a:pt x="17245" y="10619"/>
                        <a:pt x="17544" y="10619"/>
                      </a:cubicBezTo>
                      <a:cubicBezTo>
                        <a:pt x="17842" y="10619"/>
                        <a:pt x="18091" y="10845"/>
                        <a:pt x="18091" y="11117"/>
                      </a:cubicBezTo>
                      <a:cubicBezTo>
                        <a:pt x="18091" y="11977"/>
                        <a:pt x="18091" y="11977"/>
                        <a:pt x="18091" y="11977"/>
                      </a:cubicBezTo>
                      <a:cubicBezTo>
                        <a:pt x="18091" y="12566"/>
                        <a:pt x="18639" y="13042"/>
                        <a:pt x="19286" y="13042"/>
                      </a:cubicBezTo>
                      <a:cubicBezTo>
                        <a:pt x="20555" y="13042"/>
                        <a:pt x="21600" y="13992"/>
                        <a:pt x="21600" y="15147"/>
                      </a:cubicBezTo>
                      <a:close/>
                      <a:moveTo>
                        <a:pt x="16150" y="21600"/>
                      </a:moveTo>
                      <a:cubicBezTo>
                        <a:pt x="15852" y="21600"/>
                        <a:pt x="15603" y="21374"/>
                        <a:pt x="15603" y="21102"/>
                      </a:cubicBezTo>
                      <a:cubicBezTo>
                        <a:pt x="15603" y="18974"/>
                        <a:pt x="15603" y="18974"/>
                        <a:pt x="15603" y="18974"/>
                      </a:cubicBezTo>
                      <a:cubicBezTo>
                        <a:pt x="15603" y="18362"/>
                        <a:pt x="15080" y="17864"/>
                        <a:pt x="14408" y="17864"/>
                      </a:cubicBezTo>
                      <a:cubicBezTo>
                        <a:pt x="14110" y="17864"/>
                        <a:pt x="13861" y="17638"/>
                        <a:pt x="13861" y="17366"/>
                      </a:cubicBezTo>
                      <a:cubicBezTo>
                        <a:pt x="13861" y="17094"/>
                        <a:pt x="14110" y="16868"/>
                        <a:pt x="14408" y="16868"/>
                      </a:cubicBezTo>
                      <a:cubicBezTo>
                        <a:pt x="15677" y="16868"/>
                        <a:pt x="16698" y="17819"/>
                        <a:pt x="16698" y="18974"/>
                      </a:cubicBezTo>
                      <a:cubicBezTo>
                        <a:pt x="16698" y="21102"/>
                        <a:pt x="16698" y="21102"/>
                        <a:pt x="16698" y="21102"/>
                      </a:cubicBezTo>
                      <a:cubicBezTo>
                        <a:pt x="16698" y="21374"/>
                        <a:pt x="16474" y="21600"/>
                        <a:pt x="16150" y="21600"/>
                      </a:cubicBezTo>
                      <a:close/>
                      <a:moveTo>
                        <a:pt x="19858" y="3351"/>
                      </a:moveTo>
                      <a:cubicBezTo>
                        <a:pt x="19858" y="3623"/>
                        <a:pt x="19609" y="3849"/>
                        <a:pt x="19311" y="3849"/>
                      </a:cubicBezTo>
                      <a:cubicBezTo>
                        <a:pt x="17594" y="3849"/>
                        <a:pt x="17594" y="3849"/>
                        <a:pt x="17594" y="3849"/>
                      </a:cubicBezTo>
                      <a:cubicBezTo>
                        <a:pt x="16922" y="3849"/>
                        <a:pt x="16374" y="4325"/>
                        <a:pt x="16374" y="4936"/>
                      </a:cubicBezTo>
                      <a:cubicBezTo>
                        <a:pt x="16374" y="5049"/>
                        <a:pt x="16374" y="5049"/>
                        <a:pt x="16374" y="5049"/>
                      </a:cubicBezTo>
                      <a:cubicBezTo>
                        <a:pt x="16374" y="6204"/>
                        <a:pt x="15354" y="7132"/>
                        <a:pt x="14085" y="7132"/>
                      </a:cubicBezTo>
                      <a:cubicBezTo>
                        <a:pt x="13786" y="7132"/>
                        <a:pt x="13537" y="6906"/>
                        <a:pt x="13537" y="6634"/>
                      </a:cubicBezTo>
                      <a:cubicBezTo>
                        <a:pt x="13537" y="6362"/>
                        <a:pt x="13786" y="6136"/>
                        <a:pt x="14085" y="6136"/>
                      </a:cubicBezTo>
                      <a:cubicBezTo>
                        <a:pt x="14757" y="6136"/>
                        <a:pt x="15279" y="5638"/>
                        <a:pt x="15279" y="5049"/>
                      </a:cubicBezTo>
                      <a:cubicBezTo>
                        <a:pt x="15279" y="679"/>
                        <a:pt x="15279" y="679"/>
                        <a:pt x="15279" y="679"/>
                      </a:cubicBezTo>
                      <a:cubicBezTo>
                        <a:pt x="15279" y="408"/>
                        <a:pt x="15528" y="181"/>
                        <a:pt x="15827" y="181"/>
                      </a:cubicBezTo>
                      <a:cubicBezTo>
                        <a:pt x="16150" y="181"/>
                        <a:pt x="16374" y="408"/>
                        <a:pt x="16374" y="679"/>
                      </a:cubicBezTo>
                      <a:cubicBezTo>
                        <a:pt x="16374" y="3147"/>
                        <a:pt x="16374" y="3147"/>
                        <a:pt x="16374" y="3147"/>
                      </a:cubicBezTo>
                      <a:cubicBezTo>
                        <a:pt x="16723" y="2966"/>
                        <a:pt x="17146" y="2853"/>
                        <a:pt x="17594" y="2853"/>
                      </a:cubicBezTo>
                      <a:cubicBezTo>
                        <a:pt x="19311" y="2853"/>
                        <a:pt x="19311" y="2853"/>
                        <a:pt x="19311" y="2853"/>
                      </a:cubicBezTo>
                      <a:cubicBezTo>
                        <a:pt x="19609" y="2853"/>
                        <a:pt x="19858" y="3057"/>
                        <a:pt x="19858" y="3351"/>
                      </a:cubicBezTo>
                      <a:close/>
                      <a:moveTo>
                        <a:pt x="10800" y="19042"/>
                      </a:moveTo>
                      <a:cubicBezTo>
                        <a:pt x="10501" y="19042"/>
                        <a:pt x="10253" y="18815"/>
                        <a:pt x="10253" y="18543"/>
                      </a:cubicBezTo>
                      <a:cubicBezTo>
                        <a:pt x="10253" y="11502"/>
                        <a:pt x="10253" y="11502"/>
                        <a:pt x="10253" y="11502"/>
                      </a:cubicBezTo>
                      <a:cubicBezTo>
                        <a:pt x="10253" y="11230"/>
                        <a:pt x="10501" y="11004"/>
                        <a:pt x="10800" y="11004"/>
                      </a:cubicBezTo>
                      <a:cubicBezTo>
                        <a:pt x="11099" y="11004"/>
                        <a:pt x="11347" y="11230"/>
                        <a:pt x="11347" y="11502"/>
                      </a:cubicBezTo>
                      <a:cubicBezTo>
                        <a:pt x="11347" y="18543"/>
                        <a:pt x="11347" y="18543"/>
                        <a:pt x="11347" y="18543"/>
                      </a:cubicBezTo>
                      <a:cubicBezTo>
                        <a:pt x="11347" y="18815"/>
                        <a:pt x="11099" y="19042"/>
                        <a:pt x="10800" y="19042"/>
                      </a:cubicBezTo>
                      <a:close/>
                      <a:moveTo>
                        <a:pt x="10800" y="5253"/>
                      </a:moveTo>
                      <a:cubicBezTo>
                        <a:pt x="10501" y="5253"/>
                        <a:pt x="10253" y="5026"/>
                        <a:pt x="10253" y="4755"/>
                      </a:cubicBezTo>
                      <a:cubicBezTo>
                        <a:pt x="10253" y="498"/>
                        <a:pt x="10253" y="498"/>
                        <a:pt x="10253" y="498"/>
                      </a:cubicBezTo>
                      <a:cubicBezTo>
                        <a:pt x="10253" y="226"/>
                        <a:pt x="10501" y="0"/>
                        <a:pt x="10800" y="0"/>
                      </a:cubicBezTo>
                      <a:cubicBezTo>
                        <a:pt x="11099" y="0"/>
                        <a:pt x="11347" y="226"/>
                        <a:pt x="11347" y="498"/>
                      </a:cubicBezTo>
                      <a:cubicBezTo>
                        <a:pt x="11347" y="4755"/>
                        <a:pt x="11347" y="4755"/>
                        <a:pt x="11347" y="4755"/>
                      </a:cubicBezTo>
                      <a:cubicBezTo>
                        <a:pt x="11347" y="5026"/>
                        <a:pt x="11099" y="5253"/>
                        <a:pt x="10800" y="5253"/>
                      </a:cubicBezTo>
                      <a:close/>
                      <a:moveTo>
                        <a:pt x="10800" y="10053"/>
                      </a:moveTo>
                      <a:cubicBezTo>
                        <a:pt x="9630" y="10053"/>
                        <a:pt x="8685" y="9192"/>
                        <a:pt x="8685" y="8128"/>
                      </a:cubicBezTo>
                      <a:cubicBezTo>
                        <a:pt x="8685" y="7064"/>
                        <a:pt x="9630" y="6204"/>
                        <a:pt x="10800" y="6204"/>
                      </a:cubicBezTo>
                      <a:cubicBezTo>
                        <a:pt x="11970" y="6204"/>
                        <a:pt x="12915" y="7064"/>
                        <a:pt x="12915" y="8128"/>
                      </a:cubicBezTo>
                      <a:cubicBezTo>
                        <a:pt x="12915" y="9192"/>
                        <a:pt x="11970" y="10053"/>
                        <a:pt x="10800" y="10053"/>
                      </a:cubicBezTo>
                      <a:close/>
                      <a:moveTo>
                        <a:pt x="10800" y="7200"/>
                      </a:moveTo>
                      <a:cubicBezTo>
                        <a:pt x="10228" y="7200"/>
                        <a:pt x="9780" y="7608"/>
                        <a:pt x="9780" y="8128"/>
                      </a:cubicBezTo>
                      <a:cubicBezTo>
                        <a:pt x="9780" y="8649"/>
                        <a:pt x="10228" y="9057"/>
                        <a:pt x="10800" y="9057"/>
                      </a:cubicBezTo>
                      <a:cubicBezTo>
                        <a:pt x="11372" y="9057"/>
                        <a:pt x="11820" y="8649"/>
                        <a:pt x="11820" y="8128"/>
                      </a:cubicBezTo>
                      <a:cubicBezTo>
                        <a:pt x="11820" y="7608"/>
                        <a:pt x="11372" y="7200"/>
                        <a:pt x="10800" y="72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6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349" name="Group 210"/>
              <p:cNvGrpSpPr/>
              <p:nvPr/>
            </p:nvGrpSpPr>
            <p:grpSpPr>
              <a:xfrm>
                <a:off x="-1" y="244385"/>
                <a:ext cx="444675" cy="291917"/>
                <a:chOff x="0" y="0"/>
                <a:chExt cx="444673" cy="291915"/>
              </a:xfrm>
            </p:grpSpPr>
            <p:sp>
              <p:nvSpPr>
                <p:cNvPr id="1347" name="Freeform 5"/>
                <p:cNvSpPr/>
                <p:nvPr/>
              </p:nvSpPr>
              <p:spPr>
                <a:xfrm>
                  <a:off x="-1" y="0"/>
                  <a:ext cx="444675" cy="291916"/>
                </a:xfrm>
                <a:custGeom>
                  <a:avLst/>
                  <a:gdLst/>
                  <a:ahLst/>
                  <a:cxnLst>
                    <a:cxn ang="0">
                      <a:pos x="wd2" y="hd2"/>
                    </a:cxn>
                    <a:cxn ang="5400000">
                      <a:pos x="wd2" y="hd2"/>
                    </a:cxn>
                    <a:cxn ang="10800000">
                      <a:pos x="wd2" y="hd2"/>
                    </a:cxn>
                    <a:cxn ang="16200000">
                      <a:pos x="wd2" y="hd2"/>
                    </a:cxn>
                  </a:cxnLst>
                  <a:rect l="0" t="0" r="r" b="b"/>
                  <a:pathLst>
                    <a:path w="21600" h="21600" extrusionOk="0">
                      <a:moveTo>
                        <a:pt x="20922" y="9249"/>
                      </a:moveTo>
                      <a:cubicBezTo>
                        <a:pt x="20922" y="6583"/>
                        <a:pt x="18889" y="5142"/>
                        <a:pt x="18889" y="5142"/>
                      </a:cubicBezTo>
                      <a:cubicBezTo>
                        <a:pt x="18889" y="5142"/>
                        <a:pt x="18889" y="5142"/>
                        <a:pt x="18889" y="5142"/>
                      </a:cubicBezTo>
                      <a:cubicBezTo>
                        <a:pt x="18889" y="5142"/>
                        <a:pt x="17105" y="0"/>
                        <a:pt x="15518" y="0"/>
                      </a:cubicBezTo>
                      <a:cubicBezTo>
                        <a:pt x="6082" y="0"/>
                        <a:pt x="6082" y="0"/>
                        <a:pt x="6082" y="0"/>
                      </a:cubicBezTo>
                      <a:cubicBezTo>
                        <a:pt x="4495" y="0"/>
                        <a:pt x="2711" y="5142"/>
                        <a:pt x="2711" y="5142"/>
                      </a:cubicBezTo>
                      <a:cubicBezTo>
                        <a:pt x="2711" y="5142"/>
                        <a:pt x="678" y="6583"/>
                        <a:pt x="678" y="9249"/>
                      </a:cubicBezTo>
                      <a:cubicBezTo>
                        <a:pt x="678" y="11943"/>
                        <a:pt x="678" y="20566"/>
                        <a:pt x="678" y="20566"/>
                      </a:cubicBezTo>
                      <a:cubicBezTo>
                        <a:pt x="678" y="21138"/>
                        <a:pt x="981" y="21600"/>
                        <a:pt x="1356" y="21600"/>
                      </a:cubicBezTo>
                      <a:cubicBezTo>
                        <a:pt x="3371" y="21600"/>
                        <a:pt x="3371" y="21600"/>
                        <a:pt x="3371" y="21600"/>
                      </a:cubicBezTo>
                      <a:cubicBezTo>
                        <a:pt x="3746" y="21600"/>
                        <a:pt x="4049" y="21138"/>
                        <a:pt x="4049" y="20566"/>
                      </a:cubicBezTo>
                      <a:cubicBezTo>
                        <a:pt x="4049" y="18635"/>
                        <a:pt x="4049" y="18635"/>
                        <a:pt x="4049" y="18635"/>
                      </a:cubicBezTo>
                      <a:cubicBezTo>
                        <a:pt x="4049" y="18635"/>
                        <a:pt x="7349" y="19152"/>
                        <a:pt x="10791" y="19152"/>
                      </a:cubicBezTo>
                      <a:cubicBezTo>
                        <a:pt x="14234" y="19152"/>
                        <a:pt x="17515" y="18635"/>
                        <a:pt x="17551" y="18635"/>
                      </a:cubicBezTo>
                      <a:cubicBezTo>
                        <a:pt x="17551" y="20566"/>
                        <a:pt x="17551" y="20566"/>
                        <a:pt x="17551" y="20566"/>
                      </a:cubicBezTo>
                      <a:cubicBezTo>
                        <a:pt x="17551" y="21138"/>
                        <a:pt x="17854" y="21600"/>
                        <a:pt x="18211" y="21600"/>
                      </a:cubicBezTo>
                      <a:cubicBezTo>
                        <a:pt x="20244" y="21600"/>
                        <a:pt x="20244" y="21600"/>
                        <a:pt x="20244" y="21600"/>
                      </a:cubicBezTo>
                      <a:cubicBezTo>
                        <a:pt x="20619" y="21600"/>
                        <a:pt x="20922" y="21138"/>
                        <a:pt x="20922" y="20566"/>
                      </a:cubicBezTo>
                      <a:cubicBezTo>
                        <a:pt x="20922" y="20566"/>
                        <a:pt x="20922" y="11943"/>
                        <a:pt x="20922" y="9249"/>
                      </a:cubicBezTo>
                      <a:close/>
                      <a:moveTo>
                        <a:pt x="2033" y="4135"/>
                      </a:moveTo>
                      <a:cubicBezTo>
                        <a:pt x="2033" y="4679"/>
                        <a:pt x="1730" y="5142"/>
                        <a:pt x="1373" y="5142"/>
                      </a:cubicBezTo>
                      <a:cubicBezTo>
                        <a:pt x="660" y="5142"/>
                        <a:pt x="660" y="5142"/>
                        <a:pt x="660" y="5142"/>
                      </a:cubicBezTo>
                      <a:cubicBezTo>
                        <a:pt x="303" y="5142"/>
                        <a:pt x="0" y="4679"/>
                        <a:pt x="0" y="4135"/>
                      </a:cubicBezTo>
                      <a:cubicBezTo>
                        <a:pt x="0" y="4135"/>
                        <a:pt x="0" y="4135"/>
                        <a:pt x="0" y="4135"/>
                      </a:cubicBezTo>
                      <a:cubicBezTo>
                        <a:pt x="0" y="3591"/>
                        <a:pt x="303" y="3156"/>
                        <a:pt x="660" y="3156"/>
                      </a:cubicBezTo>
                      <a:cubicBezTo>
                        <a:pt x="1373" y="3156"/>
                        <a:pt x="1373" y="3156"/>
                        <a:pt x="1373" y="3156"/>
                      </a:cubicBezTo>
                      <a:cubicBezTo>
                        <a:pt x="1730" y="3156"/>
                        <a:pt x="2033" y="3591"/>
                        <a:pt x="2033" y="4135"/>
                      </a:cubicBezTo>
                      <a:close/>
                      <a:moveTo>
                        <a:pt x="21600" y="4135"/>
                      </a:moveTo>
                      <a:cubicBezTo>
                        <a:pt x="21600" y="4679"/>
                        <a:pt x="21297" y="5142"/>
                        <a:pt x="20940" y="5142"/>
                      </a:cubicBezTo>
                      <a:cubicBezTo>
                        <a:pt x="20227" y="5142"/>
                        <a:pt x="20227" y="5142"/>
                        <a:pt x="20227" y="5142"/>
                      </a:cubicBezTo>
                      <a:cubicBezTo>
                        <a:pt x="19852" y="5142"/>
                        <a:pt x="19567" y="4679"/>
                        <a:pt x="19567" y="4135"/>
                      </a:cubicBezTo>
                      <a:cubicBezTo>
                        <a:pt x="19567" y="4135"/>
                        <a:pt x="19567" y="4135"/>
                        <a:pt x="19567" y="4135"/>
                      </a:cubicBezTo>
                      <a:cubicBezTo>
                        <a:pt x="19567" y="3591"/>
                        <a:pt x="19852" y="3156"/>
                        <a:pt x="20227" y="3156"/>
                      </a:cubicBezTo>
                      <a:cubicBezTo>
                        <a:pt x="20940" y="3156"/>
                        <a:pt x="20940" y="3156"/>
                        <a:pt x="20940" y="3156"/>
                      </a:cubicBezTo>
                      <a:cubicBezTo>
                        <a:pt x="21297" y="3156"/>
                        <a:pt x="21600" y="3591"/>
                        <a:pt x="21600" y="413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48" name="Freeform 6"/>
                <p:cNvSpPr/>
                <p:nvPr/>
              </p:nvSpPr>
              <p:spPr>
                <a:xfrm>
                  <a:off x="41761" y="14011"/>
                  <a:ext cx="361015" cy="152897"/>
                </a:xfrm>
                <a:custGeom>
                  <a:avLst/>
                  <a:gdLst/>
                  <a:ahLst/>
                  <a:cxnLst>
                    <a:cxn ang="0">
                      <a:pos x="wd2" y="hd2"/>
                    </a:cxn>
                    <a:cxn ang="5400000">
                      <a:pos x="wd2" y="hd2"/>
                    </a:cxn>
                    <a:cxn ang="10800000">
                      <a:pos x="wd2" y="hd2"/>
                    </a:cxn>
                    <a:cxn ang="16200000">
                      <a:pos x="wd2" y="hd2"/>
                    </a:cxn>
                  </a:cxnLst>
                  <a:rect l="0" t="0" r="r" b="b"/>
                  <a:pathLst>
                    <a:path w="21600" h="21600" extrusionOk="0">
                      <a:moveTo>
                        <a:pt x="1648" y="21600"/>
                      </a:moveTo>
                      <a:cubicBezTo>
                        <a:pt x="747" y="21600"/>
                        <a:pt x="0" y="19835"/>
                        <a:pt x="0" y="17654"/>
                      </a:cubicBezTo>
                      <a:cubicBezTo>
                        <a:pt x="0" y="15473"/>
                        <a:pt x="747" y="13708"/>
                        <a:pt x="1648" y="13708"/>
                      </a:cubicBezTo>
                      <a:cubicBezTo>
                        <a:pt x="2571" y="13708"/>
                        <a:pt x="3318" y="15473"/>
                        <a:pt x="3318" y="17654"/>
                      </a:cubicBezTo>
                      <a:cubicBezTo>
                        <a:pt x="3318" y="19835"/>
                        <a:pt x="2571" y="21600"/>
                        <a:pt x="1648" y="21600"/>
                      </a:cubicBezTo>
                      <a:close/>
                      <a:moveTo>
                        <a:pt x="10789" y="8775"/>
                      </a:moveTo>
                      <a:cubicBezTo>
                        <a:pt x="4878" y="8775"/>
                        <a:pt x="1252" y="9813"/>
                        <a:pt x="1252" y="9813"/>
                      </a:cubicBezTo>
                      <a:cubicBezTo>
                        <a:pt x="1252" y="9813"/>
                        <a:pt x="3428" y="0"/>
                        <a:pt x="5405" y="0"/>
                      </a:cubicBezTo>
                      <a:cubicBezTo>
                        <a:pt x="16195" y="0"/>
                        <a:pt x="16195" y="0"/>
                        <a:pt x="16195" y="0"/>
                      </a:cubicBezTo>
                      <a:cubicBezTo>
                        <a:pt x="18150" y="0"/>
                        <a:pt x="20348" y="9813"/>
                        <a:pt x="20348" y="9813"/>
                      </a:cubicBezTo>
                      <a:cubicBezTo>
                        <a:pt x="20348" y="9813"/>
                        <a:pt x="16722" y="8775"/>
                        <a:pt x="10789" y="8775"/>
                      </a:cubicBezTo>
                      <a:close/>
                      <a:moveTo>
                        <a:pt x="19930" y="21600"/>
                      </a:moveTo>
                      <a:cubicBezTo>
                        <a:pt x="19029" y="21600"/>
                        <a:pt x="18282" y="19835"/>
                        <a:pt x="18282" y="17654"/>
                      </a:cubicBezTo>
                      <a:cubicBezTo>
                        <a:pt x="18282" y="15473"/>
                        <a:pt x="19029" y="13708"/>
                        <a:pt x="19930" y="13708"/>
                      </a:cubicBezTo>
                      <a:cubicBezTo>
                        <a:pt x="20853" y="13708"/>
                        <a:pt x="21600" y="15473"/>
                        <a:pt x="21600" y="17654"/>
                      </a:cubicBezTo>
                      <a:cubicBezTo>
                        <a:pt x="21600" y="19835"/>
                        <a:pt x="20853" y="21600"/>
                        <a:pt x="19930" y="21600"/>
                      </a:cubicBez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grpSp>
      <p:sp>
        <p:nvSpPr>
          <p:cNvPr id="1352" name="Rectangle 84"/>
          <p:cNvSpPr txBox="1"/>
          <p:nvPr/>
        </p:nvSpPr>
        <p:spPr>
          <a:xfrm>
            <a:off x="9545188" y="1665127"/>
            <a:ext cx="2041789" cy="2314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marL="0" marR="0" lvl="0" indent="0" algn="l" defTabSz="914400" rtl="0" eaLnBrk="1" fontAlgn="auto" latinLnBrk="0" hangingPunct="0">
              <a:lnSpc>
                <a:spcPct val="94000"/>
              </a:lnSpc>
              <a:spcBef>
                <a:spcPts val="100"/>
              </a:spcBef>
              <a:spcAft>
                <a:spcPts val="0"/>
              </a:spcAft>
              <a:buClrTx/>
              <a:buSzPct val="100000"/>
              <a:buFont typeface="Tahoma"/>
              <a:buChar char="​"/>
              <a:tabLst/>
              <a:defRPr sz="1600">
                <a:solidFill>
                  <a:srgbClr val="0D4962"/>
                </a:solidFill>
              </a:defRPr>
            </a:pPr>
            <a:r>
              <a:rPr kumimoji="0" sz="1600" b="0" i="0" u="none" strike="noStrike" kern="0" cap="none" spc="0" normalizeH="0" baseline="0" noProof="0" dirty="0">
                <a:ln>
                  <a:noFill/>
                </a:ln>
                <a:solidFill>
                  <a:srgbClr val="0D4962"/>
                </a:solidFill>
                <a:effectLst/>
                <a:uLnTx/>
                <a:uFillTx/>
                <a:latin typeface="Qualcomm Office" charset="0"/>
                <a:ea typeface="Qualcomm Office" charset="0"/>
                <a:cs typeface="Qualcomm Office" charset="0"/>
                <a:sym typeface="Microsoft Sans Serif"/>
              </a:rPr>
              <a:t>C-V2X</a:t>
            </a:r>
            <a:r>
              <a:rPr kumimoji="0" sz="16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统一连接</a:t>
            </a:r>
          </a:p>
        </p:txBody>
      </p:sp>
      <p:grpSp>
        <p:nvGrpSpPr>
          <p:cNvPr id="1372" name="Group 22"/>
          <p:cNvGrpSpPr/>
          <p:nvPr/>
        </p:nvGrpSpPr>
        <p:grpSpPr>
          <a:xfrm>
            <a:off x="8495162" y="1421857"/>
            <a:ext cx="868681" cy="868681"/>
            <a:chOff x="0" y="0"/>
            <a:chExt cx="868680" cy="868680"/>
          </a:xfrm>
        </p:grpSpPr>
        <p:sp>
          <p:nvSpPr>
            <p:cNvPr id="1353" name="Oval 175"/>
            <p:cNvSpPr/>
            <p:nvPr/>
          </p:nvSpPr>
          <p:spPr>
            <a:xfrm>
              <a:off x="-1" y="-1"/>
              <a:ext cx="868682" cy="868682"/>
            </a:xfrm>
            <a:prstGeom prst="ellipse">
              <a:avLst/>
            </a:prstGeom>
            <a:solidFill>
              <a:srgbClr val="FFFFFF"/>
            </a:solidFill>
            <a:ln w="38100"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371" name="Group 21"/>
            <p:cNvGrpSpPr/>
            <p:nvPr/>
          </p:nvGrpSpPr>
          <p:grpSpPr>
            <a:xfrm>
              <a:off x="208189" y="106837"/>
              <a:ext cx="465768" cy="604355"/>
              <a:chOff x="0" y="0"/>
              <a:chExt cx="465766" cy="604353"/>
            </a:xfrm>
          </p:grpSpPr>
          <p:grpSp>
            <p:nvGrpSpPr>
              <p:cNvPr id="1358" name="Group 109"/>
              <p:cNvGrpSpPr/>
              <p:nvPr/>
            </p:nvGrpSpPr>
            <p:grpSpPr>
              <a:xfrm>
                <a:off x="219951" y="38444"/>
                <a:ext cx="245816" cy="244654"/>
                <a:chOff x="0" y="0"/>
                <a:chExt cx="245815" cy="244653"/>
              </a:xfrm>
            </p:grpSpPr>
            <p:sp>
              <p:nvSpPr>
                <p:cNvPr id="1354" name="Freeform 120"/>
                <p:cNvSpPr/>
                <p:nvPr/>
              </p:nvSpPr>
              <p:spPr>
                <a:xfrm>
                  <a:off x="196804" y="-1"/>
                  <a:ext cx="49012" cy="244655"/>
                </a:xfrm>
                <a:custGeom>
                  <a:avLst/>
                  <a:gdLst/>
                  <a:ahLst/>
                  <a:cxnLst>
                    <a:cxn ang="0">
                      <a:pos x="wd2" y="hd2"/>
                    </a:cxn>
                    <a:cxn ang="5400000">
                      <a:pos x="wd2" y="hd2"/>
                    </a:cxn>
                    <a:cxn ang="10800000">
                      <a:pos x="wd2" y="hd2"/>
                    </a:cxn>
                    <a:cxn ang="16200000">
                      <a:pos x="wd2" y="hd2"/>
                    </a:cxn>
                  </a:cxnLst>
                  <a:rect l="0" t="0" r="r" b="b"/>
                  <a:pathLst>
                    <a:path w="21600" h="21600" extrusionOk="0">
                      <a:moveTo>
                        <a:pt x="14488" y="0"/>
                      </a:moveTo>
                      <a:cubicBezTo>
                        <a:pt x="7112" y="0"/>
                        <a:pt x="7112" y="0"/>
                        <a:pt x="7112" y="0"/>
                      </a:cubicBezTo>
                      <a:cubicBezTo>
                        <a:pt x="3161" y="0"/>
                        <a:pt x="0" y="635"/>
                        <a:pt x="0" y="1428"/>
                      </a:cubicBezTo>
                      <a:cubicBezTo>
                        <a:pt x="0" y="20199"/>
                        <a:pt x="0" y="20199"/>
                        <a:pt x="0" y="20199"/>
                      </a:cubicBezTo>
                      <a:cubicBezTo>
                        <a:pt x="0" y="20992"/>
                        <a:pt x="3161" y="21600"/>
                        <a:pt x="7112" y="21600"/>
                      </a:cubicBezTo>
                      <a:cubicBezTo>
                        <a:pt x="14488" y="21600"/>
                        <a:pt x="14488" y="21600"/>
                        <a:pt x="14488" y="21600"/>
                      </a:cubicBezTo>
                      <a:cubicBezTo>
                        <a:pt x="18439" y="21600"/>
                        <a:pt x="21600" y="20965"/>
                        <a:pt x="21600" y="20172"/>
                      </a:cubicBezTo>
                      <a:cubicBezTo>
                        <a:pt x="21600" y="1428"/>
                        <a:pt x="21600" y="1428"/>
                        <a:pt x="21600" y="1428"/>
                      </a:cubicBezTo>
                      <a:cubicBezTo>
                        <a:pt x="21600" y="661"/>
                        <a:pt x="18439" y="0"/>
                        <a:pt x="14488" y="0"/>
                      </a:cubicBezTo>
                    </a:path>
                  </a:pathLst>
                </a:custGeom>
                <a:solidFill>
                  <a:srgbClr val="3EB5E6">
                    <a:alpha val="30000"/>
                  </a:srgbClr>
                </a:solidFill>
                <a:ln w="12700" cap="flat">
                  <a:noFill/>
                  <a:miter lim="400000"/>
                </a:ln>
                <a:effectLst/>
              </p:spPr>
              <p:txBody>
                <a:bodyPr wrap="square" lIns="45719" tIns="45719" rIns="45719" bIns="45719" numCol="1" anchor="ctr">
                  <a:noAutofit/>
                </a:bodyPr>
                <a:lstStyle/>
                <a:p>
                  <a:pPr marL="0" marR="0" lvl="0" indent="0" algn="ctr" defTabSz="913638"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55" name="Freeform 121"/>
                <p:cNvSpPr/>
                <p:nvPr/>
              </p:nvSpPr>
              <p:spPr>
                <a:xfrm>
                  <a:off x="131118" y="57245"/>
                  <a:ext cx="49139" cy="187409"/>
                </a:xfrm>
                <a:custGeom>
                  <a:avLst/>
                  <a:gdLst/>
                  <a:ahLst/>
                  <a:cxnLst>
                    <a:cxn ang="0">
                      <a:pos x="wd2" y="hd2"/>
                    </a:cxn>
                    <a:cxn ang="5400000">
                      <a:pos x="wd2" y="hd2"/>
                    </a:cxn>
                    <a:cxn ang="10800000">
                      <a:pos x="wd2" y="hd2"/>
                    </a:cxn>
                    <a:cxn ang="16200000">
                      <a:pos x="wd2" y="hd2"/>
                    </a:cxn>
                  </a:cxnLst>
                  <a:rect l="0" t="0" r="r" b="b"/>
                  <a:pathLst>
                    <a:path w="21600" h="21600" extrusionOk="0">
                      <a:moveTo>
                        <a:pt x="14488" y="0"/>
                      </a:moveTo>
                      <a:cubicBezTo>
                        <a:pt x="7112" y="0"/>
                        <a:pt x="7112" y="0"/>
                        <a:pt x="7112" y="0"/>
                      </a:cubicBezTo>
                      <a:cubicBezTo>
                        <a:pt x="3161" y="0"/>
                        <a:pt x="0" y="828"/>
                        <a:pt x="0" y="1829"/>
                      </a:cubicBezTo>
                      <a:cubicBezTo>
                        <a:pt x="0" y="19771"/>
                        <a:pt x="0" y="19771"/>
                        <a:pt x="0" y="19771"/>
                      </a:cubicBezTo>
                      <a:cubicBezTo>
                        <a:pt x="0" y="20806"/>
                        <a:pt x="3161" y="21600"/>
                        <a:pt x="7112" y="21600"/>
                      </a:cubicBezTo>
                      <a:cubicBezTo>
                        <a:pt x="14488" y="21600"/>
                        <a:pt x="14488" y="21600"/>
                        <a:pt x="14488" y="21600"/>
                      </a:cubicBezTo>
                      <a:cubicBezTo>
                        <a:pt x="18439" y="21600"/>
                        <a:pt x="21600" y="20772"/>
                        <a:pt x="21600" y="19737"/>
                      </a:cubicBezTo>
                      <a:cubicBezTo>
                        <a:pt x="21600" y="1863"/>
                        <a:pt x="21600" y="1863"/>
                        <a:pt x="21600" y="1863"/>
                      </a:cubicBezTo>
                      <a:cubicBezTo>
                        <a:pt x="21600" y="828"/>
                        <a:pt x="18439" y="0"/>
                        <a:pt x="14488" y="0"/>
                      </a:cubicBezTo>
                    </a:path>
                  </a:pathLst>
                </a:custGeom>
                <a:solidFill>
                  <a:srgbClr val="3EB5E6">
                    <a:alpha val="30000"/>
                  </a:srgbClr>
                </a:solidFill>
                <a:ln w="12700" cap="flat">
                  <a:noFill/>
                  <a:miter lim="400000"/>
                </a:ln>
                <a:effectLst/>
              </p:spPr>
              <p:txBody>
                <a:bodyPr wrap="square" lIns="45719" tIns="45719" rIns="45719" bIns="45719" numCol="1" anchor="ctr">
                  <a:noAutofit/>
                </a:bodyPr>
                <a:lstStyle/>
                <a:p>
                  <a:pPr marL="0" marR="0" lvl="0" indent="0" algn="ctr" defTabSz="913638"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56" name="Freeform 122"/>
                <p:cNvSpPr/>
                <p:nvPr/>
              </p:nvSpPr>
              <p:spPr>
                <a:xfrm>
                  <a:off x="65559" y="122453"/>
                  <a:ext cx="49391" cy="122201"/>
                </a:xfrm>
                <a:custGeom>
                  <a:avLst/>
                  <a:gdLst/>
                  <a:ahLst/>
                  <a:cxnLst>
                    <a:cxn ang="0">
                      <a:pos x="wd2" y="hd2"/>
                    </a:cxn>
                    <a:cxn ang="5400000">
                      <a:pos x="wd2" y="hd2"/>
                    </a:cxn>
                    <a:cxn ang="10800000">
                      <a:pos x="wd2" y="hd2"/>
                    </a:cxn>
                    <a:cxn ang="16200000">
                      <a:pos x="wd2" y="hd2"/>
                    </a:cxn>
                  </a:cxnLst>
                  <a:rect l="0" t="0" r="r" b="b"/>
                  <a:pathLst>
                    <a:path w="21600" h="21600" extrusionOk="0">
                      <a:moveTo>
                        <a:pt x="14531" y="0"/>
                      </a:moveTo>
                      <a:cubicBezTo>
                        <a:pt x="7069" y="0"/>
                        <a:pt x="7069" y="0"/>
                        <a:pt x="7069" y="0"/>
                      </a:cubicBezTo>
                      <a:cubicBezTo>
                        <a:pt x="3142" y="53"/>
                        <a:pt x="0" y="1271"/>
                        <a:pt x="0" y="2859"/>
                      </a:cubicBezTo>
                      <a:cubicBezTo>
                        <a:pt x="0" y="18794"/>
                        <a:pt x="0" y="18794"/>
                        <a:pt x="0" y="18794"/>
                      </a:cubicBezTo>
                      <a:cubicBezTo>
                        <a:pt x="0" y="20382"/>
                        <a:pt x="3142" y="21600"/>
                        <a:pt x="7069" y="21600"/>
                      </a:cubicBezTo>
                      <a:cubicBezTo>
                        <a:pt x="14400" y="21600"/>
                        <a:pt x="14400" y="21600"/>
                        <a:pt x="14400" y="21600"/>
                      </a:cubicBezTo>
                      <a:cubicBezTo>
                        <a:pt x="18327" y="21600"/>
                        <a:pt x="21469" y="20382"/>
                        <a:pt x="21600" y="18794"/>
                      </a:cubicBezTo>
                      <a:cubicBezTo>
                        <a:pt x="21600" y="2806"/>
                        <a:pt x="21600" y="2806"/>
                        <a:pt x="21600" y="2806"/>
                      </a:cubicBezTo>
                      <a:cubicBezTo>
                        <a:pt x="21469" y="1271"/>
                        <a:pt x="18327" y="53"/>
                        <a:pt x="14531" y="0"/>
                      </a:cubicBezTo>
                    </a:path>
                  </a:pathLst>
                </a:custGeom>
                <a:solidFill>
                  <a:srgbClr val="3EB5E6">
                    <a:alpha val="30000"/>
                  </a:srgbClr>
                </a:solidFill>
                <a:ln w="12700" cap="flat">
                  <a:noFill/>
                  <a:miter lim="400000"/>
                </a:ln>
                <a:effectLst/>
              </p:spPr>
              <p:txBody>
                <a:bodyPr wrap="square" lIns="45719" tIns="45719" rIns="45719" bIns="45719" numCol="1" anchor="ctr">
                  <a:noAutofit/>
                </a:bodyPr>
                <a:lstStyle/>
                <a:p>
                  <a:pPr marL="0" marR="0" lvl="0" indent="0" algn="ctr" defTabSz="913638"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57" name="Freeform 123"/>
                <p:cNvSpPr/>
                <p:nvPr/>
              </p:nvSpPr>
              <p:spPr>
                <a:xfrm>
                  <a:off x="0" y="179698"/>
                  <a:ext cx="49391" cy="64956"/>
                </a:xfrm>
                <a:custGeom>
                  <a:avLst/>
                  <a:gdLst/>
                  <a:ahLst/>
                  <a:cxnLst>
                    <a:cxn ang="0">
                      <a:pos x="wd2" y="hd2"/>
                    </a:cxn>
                    <a:cxn ang="5400000">
                      <a:pos x="wd2" y="hd2"/>
                    </a:cxn>
                    <a:cxn ang="10800000">
                      <a:pos x="wd2" y="hd2"/>
                    </a:cxn>
                    <a:cxn ang="16200000">
                      <a:pos x="wd2" y="hd2"/>
                    </a:cxn>
                  </a:cxnLst>
                  <a:rect l="0" t="0" r="r" b="b"/>
                  <a:pathLst>
                    <a:path w="21600" h="21600" extrusionOk="0">
                      <a:moveTo>
                        <a:pt x="14531" y="0"/>
                      </a:moveTo>
                      <a:cubicBezTo>
                        <a:pt x="7069" y="0"/>
                        <a:pt x="7069" y="0"/>
                        <a:pt x="7069" y="0"/>
                      </a:cubicBezTo>
                      <a:cubicBezTo>
                        <a:pt x="3273" y="0"/>
                        <a:pt x="131" y="2289"/>
                        <a:pt x="0" y="5176"/>
                      </a:cubicBezTo>
                      <a:cubicBezTo>
                        <a:pt x="0" y="16524"/>
                        <a:pt x="0" y="16524"/>
                        <a:pt x="0" y="16524"/>
                      </a:cubicBezTo>
                      <a:cubicBezTo>
                        <a:pt x="131" y="19311"/>
                        <a:pt x="3273" y="21600"/>
                        <a:pt x="7069" y="21600"/>
                      </a:cubicBezTo>
                      <a:cubicBezTo>
                        <a:pt x="14400" y="21600"/>
                        <a:pt x="14400" y="21600"/>
                        <a:pt x="14400" y="21600"/>
                      </a:cubicBezTo>
                      <a:cubicBezTo>
                        <a:pt x="18327" y="21600"/>
                        <a:pt x="21469" y="19311"/>
                        <a:pt x="21600" y="16424"/>
                      </a:cubicBezTo>
                      <a:cubicBezTo>
                        <a:pt x="21600" y="5276"/>
                        <a:pt x="21600" y="5276"/>
                        <a:pt x="21600" y="5276"/>
                      </a:cubicBezTo>
                      <a:cubicBezTo>
                        <a:pt x="21469" y="2389"/>
                        <a:pt x="18327" y="0"/>
                        <a:pt x="14531" y="0"/>
                      </a:cubicBezTo>
                    </a:path>
                  </a:pathLst>
                </a:custGeom>
                <a:solidFill>
                  <a:srgbClr val="3EB5E6">
                    <a:alpha val="30000"/>
                  </a:srgbClr>
                </a:solidFill>
                <a:ln w="12700" cap="flat">
                  <a:noFill/>
                  <a:miter lim="400000"/>
                </a:ln>
                <a:effectLst/>
              </p:spPr>
              <p:txBody>
                <a:bodyPr wrap="square" lIns="45719" tIns="45719" rIns="45719" bIns="45719" numCol="1" anchor="ctr">
                  <a:noAutofit/>
                </a:bodyPr>
                <a:lstStyle/>
                <a:p>
                  <a:pPr marL="0" marR="0" lvl="0" indent="0" algn="ctr" defTabSz="913638"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364" name="Group 110"/>
              <p:cNvGrpSpPr/>
              <p:nvPr/>
            </p:nvGrpSpPr>
            <p:grpSpPr>
              <a:xfrm>
                <a:off x="125401" y="0"/>
                <a:ext cx="145191" cy="196531"/>
                <a:chOff x="0" y="0"/>
                <a:chExt cx="145189" cy="196530"/>
              </a:xfrm>
            </p:grpSpPr>
            <p:sp>
              <p:nvSpPr>
                <p:cNvPr id="1359" name="Freeform 115"/>
                <p:cNvSpPr/>
                <p:nvPr/>
              </p:nvSpPr>
              <p:spPr>
                <a:xfrm>
                  <a:off x="2047" y="59413"/>
                  <a:ext cx="140914" cy="137118"/>
                </a:xfrm>
                <a:custGeom>
                  <a:avLst/>
                  <a:gdLst/>
                  <a:ahLst/>
                  <a:cxnLst>
                    <a:cxn ang="0">
                      <a:pos x="wd2" y="hd2"/>
                    </a:cxn>
                    <a:cxn ang="5400000">
                      <a:pos x="wd2" y="hd2"/>
                    </a:cxn>
                    <a:cxn ang="10800000">
                      <a:pos x="wd2" y="hd2"/>
                    </a:cxn>
                    <a:cxn ang="16200000">
                      <a:pos x="wd2" y="hd2"/>
                    </a:cxn>
                  </a:cxnLst>
                  <a:rect l="0" t="0" r="r" b="b"/>
                  <a:pathLst>
                    <a:path w="21468" h="21600" extrusionOk="0">
                      <a:moveTo>
                        <a:pt x="21386" y="612"/>
                      </a:moveTo>
                      <a:cubicBezTo>
                        <a:pt x="21213" y="255"/>
                        <a:pt x="20867" y="0"/>
                        <a:pt x="20473" y="0"/>
                      </a:cubicBezTo>
                      <a:cubicBezTo>
                        <a:pt x="995" y="0"/>
                        <a:pt x="995" y="0"/>
                        <a:pt x="995" y="0"/>
                      </a:cubicBezTo>
                      <a:cubicBezTo>
                        <a:pt x="601" y="0"/>
                        <a:pt x="230" y="255"/>
                        <a:pt x="82" y="612"/>
                      </a:cubicBezTo>
                      <a:cubicBezTo>
                        <a:pt x="-66" y="969"/>
                        <a:pt x="-17" y="1403"/>
                        <a:pt x="255" y="1709"/>
                      </a:cubicBezTo>
                      <a:cubicBezTo>
                        <a:pt x="9734" y="12929"/>
                        <a:pt x="9734" y="12929"/>
                        <a:pt x="9734" y="12929"/>
                      </a:cubicBezTo>
                      <a:cubicBezTo>
                        <a:pt x="9734" y="17775"/>
                        <a:pt x="9734" y="17775"/>
                        <a:pt x="9734" y="17775"/>
                      </a:cubicBezTo>
                      <a:cubicBezTo>
                        <a:pt x="9142" y="18132"/>
                        <a:pt x="8747" y="18795"/>
                        <a:pt x="8747" y="19534"/>
                      </a:cubicBezTo>
                      <a:cubicBezTo>
                        <a:pt x="8747" y="20682"/>
                        <a:pt x="9635" y="21600"/>
                        <a:pt x="10746" y="21600"/>
                      </a:cubicBezTo>
                      <a:cubicBezTo>
                        <a:pt x="11857" y="21600"/>
                        <a:pt x="12746" y="20682"/>
                        <a:pt x="12746" y="19534"/>
                      </a:cubicBezTo>
                      <a:cubicBezTo>
                        <a:pt x="12746" y="18769"/>
                        <a:pt x="12326" y="18106"/>
                        <a:pt x="11709" y="17749"/>
                      </a:cubicBezTo>
                      <a:cubicBezTo>
                        <a:pt x="11709" y="12521"/>
                        <a:pt x="11709" y="12521"/>
                        <a:pt x="11709" y="12521"/>
                      </a:cubicBezTo>
                      <a:cubicBezTo>
                        <a:pt x="11709" y="12292"/>
                        <a:pt x="11635" y="12037"/>
                        <a:pt x="11462" y="11858"/>
                      </a:cubicBezTo>
                      <a:cubicBezTo>
                        <a:pt x="3168" y="2040"/>
                        <a:pt x="3168" y="2040"/>
                        <a:pt x="3168" y="2040"/>
                      </a:cubicBezTo>
                      <a:cubicBezTo>
                        <a:pt x="18300" y="2040"/>
                        <a:pt x="18300" y="2040"/>
                        <a:pt x="18300" y="2040"/>
                      </a:cubicBezTo>
                      <a:cubicBezTo>
                        <a:pt x="14054" y="7089"/>
                        <a:pt x="14054" y="7089"/>
                        <a:pt x="14054" y="7089"/>
                      </a:cubicBezTo>
                      <a:cubicBezTo>
                        <a:pt x="13955" y="7064"/>
                        <a:pt x="13857" y="7064"/>
                        <a:pt x="13758" y="7064"/>
                      </a:cubicBezTo>
                      <a:cubicBezTo>
                        <a:pt x="12622" y="7064"/>
                        <a:pt x="11709" y="8008"/>
                        <a:pt x="11709" y="9181"/>
                      </a:cubicBezTo>
                      <a:cubicBezTo>
                        <a:pt x="11709" y="10354"/>
                        <a:pt x="12622" y="11297"/>
                        <a:pt x="13758" y="11297"/>
                      </a:cubicBezTo>
                      <a:cubicBezTo>
                        <a:pt x="14894" y="11297"/>
                        <a:pt x="15807" y="10354"/>
                        <a:pt x="15807" y="9181"/>
                      </a:cubicBezTo>
                      <a:cubicBezTo>
                        <a:pt x="15807" y="8875"/>
                        <a:pt x="15758" y="8594"/>
                        <a:pt x="15634" y="8339"/>
                      </a:cubicBezTo>
                      <a:cubicBezTo>
                        <a:pt x="21213" y="1709"/>
                        <a:pt x="21213" y="1709"/>
                        <a:pt x="21213" y="1709"/>
                      </a:cubicBezTo>
                      <a:cubicBezTo>
                        <a:pt x="21485" y="1403"/>
                        <a:pt x="21534" y="969"/>
                        <a:pt x="21386" y="612"/>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60" name="Freeform 116"/>
                <p:cNvSpPr/>
                <p:nvPr/>
              </p:nvSpPr>
              <p:spPr>
                <a:xfrm>
                  <a:off x="12108" y="14595"/>
                  <a:ext cx="120974" cy="28381"/>
                </a:xfrm>
                <a:custGeom>
                  <a:avLst/>
                  <a:gdLst/>
                  <a:ahLst/>
                  <a:cxnLst>
                    <a:cxn ang="0">
                      <a:pos x="wd2" y="hd2"/>
                    </a:cxn>
                    <a:cxn ang="5400000">
                      <a:pos x="wd2" y="hd2"/>
                    </a:cxn>
                    <a:cxn ang="10800000">
                      <a:pos x="wd2" y="hd2"/>
                    </a:cxn>
                    <a:cxn ang="16200000">
                      <a:pos x="wd2" y="hd2"/>
                    </a:cxn>
                  </a:cxnLst>
                  <a:rect l="0" t="0" r="r" b="b"/>
                  <a:pathLst>
                    <a:path w="21444" h="21308" extrusionOk="0">
                      <a:moveTo>
                        <a:pt x="927" y="20751"/>
                      </a:moveTo>
                      <a:cubicBezTo>
                        <a:pt x="2249" y="15775"/>
                        <a:pt x="3771" y="11892"/>
                        <a:pt x="5408" y="9101"/>
                      </a:cubicBezTo>
                      <a:cubicBezTo>
                        <a:pt x="7074" y="6431"/>
                        <a:pt x="8855" y="4975"/>
                        <a:pt x="10722" y="4975"/>
                      </a:cubicBezTo>
                      <a:cubicBezTo>
                        <a:pt x="12589" y="4975"/>
                        <a:pt x="14370" y="6431"/>
                        <a:pt x="16036" y="9101"/>
                      </a:cubicBezTo>
                      <a:cubicBezTo>
                        <a:pt x="17673" y="11892"/>
                        <a:pt x="19195" y="15775"/>
                        <a:pt x="20517" y="20751"/>
                      </a:cubicBezTo>
                      <a:cubicBezTo>
                        <a:pt x="20746" y="21600"/>
                        <a:pt x="21120" y="21479"/>
                        <a:pt x="21321" y="20387"/>
                      </a:cubicBezTo>
                      <a:cubicBezTo>
                        <a:pt x="21522" y="19294"/>
                        <a:pt x="21465" y="17838"/>
                        <a:pt x="21235" y="16989"/>
                      </a:cubicBezTo>
                      <a:cubicBezTo>
                        <a:pt x="19827" y="11649"/>
                        <a:pt x="18190" y="7402"/>
                        <a:pt x="16409" y="4490"/>
                      </a:cubicBezTo>
                      <a:cubicBezTo>
                        <a:pt x="14657" y="1578"/>
                        <a:pt x="12733" y="0"/>
                        <a:pt x="10722" y="0"/>
                      </a:cubicBezTo>
                      <a:cubicBezTo>
                        <a:pt x="8711" y="0"/>
                        <a:pt x="6787" y="1578"/>
                        <a:pt x="5035" y="4490"/>
                      </a:cubicBezTo>
                      <a:cubicBezTo>
                        <a:pt x="3254" y="7402"/>
                        <a:pt x="1617" y="11649"/>
                        <a:pt x="209" y="16989"/>
                      </a:cubicBezTo>
                      <a:cubicBezTo>
                        <a:pt x="-21" y="17838"/>
                        <a:pt x="-78" y="19294"/>
                        <a:pt x="123" y="20387"/>
                      </a:cubicBezTo>
                      <a:cubicBezTo>
                        <a:pt x="324" y="21479"/>
                        <a:pt x="698" y="21600"/>
                        <a:pt x="927" y="20751"/>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61" name="Freeform 117"/>
                <p:cNvSpPr/>
                <p:nvPr/>
              </p:nvSpPr>
              <p:spPr>
                <a:xfrm>
                  <a:off x="-1" y="0"/>
                  <a:ext cx="145191" cy="36439"/>
                </a:xfrm>
                <a:custGeom>
                  <a:avLst/>
                  <a:gdLst/>
                  <a:ahLst/>
                  <a:cxnLst>
                    <a:cxn ang="0">
                      <a:pos x="wd2" y="hd2"/>
                    </a:cxn>
                    <a:cxn ang="5400000">
                      <a:pos x="wd2" y="hd2"/>
                    </a:cxn>
                    <a:cxn ang="10800000">
                      <a:pos x="wd2" y="hd2"/>
                    </a:cxn>
                    <a:cxn ang="16200000">
                      <a:pos x="wd2" y="hd2"/>
                    </a:cxn>
                  </a:cxnLst>
                  <a:rect l="0" t="0" r="r" b="b"/>
                  <a:pathLst>
                    <a:path w="21504" h="21410" extrusionOk="0">
                      <a:moveTo>
                        <a:pt x="21360" y="18174"/>
                      </a:moveTo>
                      <a:cubicBezTo>
                        <a:pt x="20016" y="12560"/>
                        <a:pt x="18384" y="7993"/>
                        <a:pt x="16584" y="4853"/>
                      </a:cubicBezTo>
                      <a:cubicBezTo>
                        <a:pt x="14808" y="1713"/>
                        <a:pt x="12816" y="0"/>
                        <a:pt x="10752" y="0"/>
                      </a:cubicBezTo>
                      <a:cubicBezTo>
                        <a:pt x="8688" y="0"/>
                        <a:pt x="6696" y="1713"/>
                        <a:pt x="4920" y="4853"/>
                      </a:cubicBezTo>
                      <a:cubicBezTo>
                        <a:pt x="3120" y="7993"/>
                        <a:pt x="1512" y="12560"/>
                        <a:pt x="144" y="18174"/>
                      </a:cubicBezTo>
                      <a:cubicBezTo>
                        <a:pt x="-48" y="18936"/>
                        <a:pt x="-48" y="20078"/>
                        <a:pt x="144" y="20839"/>
                      </a:cubicBezTo>
                      <a:cubicBezTo>
                        <a:pt x="312" y="21600"/>
                        <a:pt x="624" y="21600"/>
                        <a:pt x="792" y="20839"/>
                      </a:cubicBezTo>
                      <a:cubicBezTo>
                        <a:pt x="2064" y="15605"/>
                        <a:pt x="3600" y="11323"/>
                        <a:pt x="5280" y="8469"/>
                      </a:cubicBezTo>
                      <a:cubicBezTo>
                        <a:pt x="6960" y="5519"/>
                        <a:pt x="8808" y="3901"/>
                        <a:pt x="10752" y="3901"/>
                      </a:cubicBezTo>
                      <a:cubicBezTo>
                        <a:pt x="12696" y="3901"/>
                        <a:pt x="14544" y="5519"/>
                        <a:pt x="16224" y="8469"/>
                      </a:cubicBezTo>
                      <a:cubicBezTo>
                        <a:pt x="17904" y="11323"/>
                        <a:pt x="19440" y="15605"/>
                        <a:pt x="20712" y="20839"/>
                      </a:cubicBezTo>
                      <a:cubicBezTo>
                        <a:pt x="20880" y="21600"/>
                        <a:pt x="21192" y="21600"/>
                        <a:pt x="21360" y="20839"/>
                      </a:cubicBezTo>
                      <a:cubicBezTo>
                        <a:pt x="21552" y="20078"/>
                        <a:pt x="21552" y="18936"/>
                        <a:pt x="21360" y="18174"/>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62" name="Freeform 118"/>
                <p:cNvSpPr/>
                <p:nvPr/>
              </p:nvSpPr>
              <p:spPr>
                <a:xfrm>
                  <a:off x="25472" y="27859"/>
                  <a:ext cx="94246" cy="22212"/>
                </a:xfrm>
                <a:custGeom>
                  <a:avLst/>
                  <a:gdLst/>
                  <a:ahLst/>
                  <a:cxnLst>
                    <a:cxn ang="0">
                      <a:pos x="wd2" y="hd2"/>
                    </a:cxn>
                    <a:cxn ang="5400000">
                      <a:pos x="wd2" y="hd2"/>
                    </a:cxn>
                    <a:cxn ang="10800000">
                      <a:pos x="wd2" y="hd2"/>
                    </a:cxn>
                    <a:cxn ang="16200000">
                      <a:pos x="wd2" y="hd2"/>
                    </a:cxn>
                  </a:cxnLst>
                  <a:rect l="0" t="0" r="r" b="b"/>
                  <a:pathLst>
                    <a:path w="21436" h="21180" extrusionOk="0">
                      <a:moveTo>
                        <a:pt x="1171" y="20520"/>
                      </a:moveTo>
                      <a:cubicBezTo>
                        <a:pt x="2461" y="16046"/>
                        <a:pt x="3973" y="12497"/>
                        <a:pt x="5558" y="10029"/>
                      </a:cubicBezTo>
                      <a:cubicBezTo>
                        <a:pt x="7179" y="7560"/>
                        <a:pt x="8912" y="6171"/>
                        <a:pt x="10718" y="6171"/>
                      </a:cubicBezTo>
                      <a:cubicBezTo>
                        <a:pt x="12524" y="6171"/>
                        <a:pt x="14257" y="7560"/>
                        <a:pt x="15878" y="10029"/>
                      </a:cubicBezTo>
                      <a:cubicBezTo>
                        <a:pt x="17463" y="12497"/>
                        <a:pt x="18975" y="16046"/>
                        <a:pt x="20265" y="20520"/>
                      </a:cubicBezTo>
                      <a:cubicBezTo>
                        <a:pt x="20596" y="21600"/>
                        <a:pt x="21039" y="21291"/>
                        <a:pt x="21297" y="20057"/>
                      </a:cubicBezTo>
                      <a:cubicBezTo>
                        <a:pt x="21518" y="18669"/>
                        <a:pt x="21481" y="16663"/>
                        <a:pt x="21149" y="15583"/>
                      </a:cubicBezTo>
                      <a:cubicBezTo>
                        <a:pt x="19712" y="10646"/>
                        <a:pt x="18090" y="6789"/>
                        <a:pt x="16321" y="4166"/>
                      </a:cubicBezTo>
                      <a:cubicBezTo>
                        <a:pt x="14588" y="1389"/>
                        <a:pt x="12672" y="0"/>
                        <a:pt x="10718" y="0"/>
                      </a:cubicBezTo>
                      <a:cubicBezTo>
                        <a:pt x="8764" y="0"/>
                        <a:pt x="6848" y="1389"/>
                        <a:pt x="5115" y="4166"/>
                      </a:cubicBezTo>
                      <a:cubicBezTo>
                        <a:pt x="3346" y="6789"/>
                        <a:pt x="1724" y="10646"/>
                        <a:pt x="287" y="15583"/>
                      </a:cubicBezTo>
                      <a:cubicBezTo>
                        <a:pt x="-45" y="16663"/>
                        <a:pt x="-82" y="18669"/>
                        <a:pt x="139" y="20057"/>
                      </a:cubicBezTo>
                      <a:cubicBezTo>
                        <a:pt x="397" y="21291"/>
                        <a:pt x="840" y="21600"/>
                        <a:pt x="1171" y="2052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63" name="Freeform 119"/>
                <p:cNvSpPr/>
                <p:nvPr/>
              </p:nvSpPr>
              <p:spPr>
                <a:xfrm>
                  <a:off x="25472" y="27859"/>
                  <a:ext cx="94246" cy="22212"/>
                </a:xfrm>
                <a:custGeom>
                  <a:avLst/>
                  <a:gdLst/>
                  <a:ahLst/>
                  <a:cxnLst>
                    <a:cxn ang="0">
                      <a:pos x="wd2" y="hd2"/>
                    </a:cxn>
                    <a:cxn ang="5400000">
                      <a:pos x="wd2" y="hd2"/>
                    </a:cxn>
                    <a:cxn ang="10800000">
                      <a:pos x="wd2" y="hd2"/>
                    </a:cxn>
                    <a:cxn ang="16200000">
                      <a:pos x="wd2" y="hd2"/>
                    </a:cxn>
                  </a:cxnLst>
                  <a:rect l="0" t="0" r="r" b="b"/>
                  <a:pathLst>
                    <a:path w="21436" h="21180" extrusionOk="0">
                      <a:moveTo>
                        <a:pt x="21149" y="15583"/>
                      </a:moveTo>
                      <a:cubicBezTo>
                        <a:pt x="19712" y="10646"/>
                        <a:pt x="18090" y="6789"/>
                        <a:pt x="16321" y="4166"/>
                      </a:cubicBezTo>
                      <a:cubicBezTo>
                        <a:pt x="14588" y="1389"/>
                        <a:pt x="12672" y="0"/>
                        <a:pt x="10718" y="0"/>
                      </a:cubicBezTo>
                      <a:cubicBezTo>
                        <a:pt x="8764" y="0"/>
                        <a:pt x="6848" y="1389"/>
                        <a:pt x="5115" y="4166"/>
                      </a:cubicBezTo>
                      <a:cubicBezTo>
                        <a:pt x="3346" y="6789"/>
                        <a:pt x="1724" y="10646"/>
                        <a:pt x="287" y="15583"/>
                      </a:cubicBezTo>
                      <a:cubicBezTo>
                        <a:pt x="-45" y="16663"/>
                        <a:pt x="-82" y="18669"/>
                        <a:pt x="139" y="20057"/>
                      </a:cubicBezTo>
                      <a:cubicBezTo>
                        <a:pt x="397" y="21291"/>
                        <a:pt x="840" y="21600"/>
                        <a:pt x="1171" y="20520"/>
                      </a:cubicBezTo>
                      <a:cubicBezTo>
                        <a:pt x="2461" y="16046"/>
                        <a:pt x="3973" y="12497"/>
                        <a:pt x="5558" y="10029"/>
                      </a:cubicBezTo>
                      <a:cubicBezTo>
                        <a:pt x="7179" y="7560"/>
                        <a:pt x="8912" y="6171"/>
                        <a:pt x="10718" y="6171"/>
                      </a:cubicBezTo>
                      <a:cubicBezTo>
                        <a:pt x="12524" y="6171"/>
                        <a:pt x="14257" y="7560"/>
                        <a:pt x="15878" y="10029"/>
                      </a:cubicBezTo>
                      <a:cubicBezTo>
                        <a:pt x="17463" y="12497"/>
                        <a:pt x="18975" y="16046"/>
                        <a:pt x="20265" y="20520"/>
                      </a:cubicBezTo>
                      <a:cubicBezTo>
                        <a:pt x="20596" y="21600"/>
                        <a:pt x="21039" y="21291"/>
                        <a:pt x="21297" y="20057"/>
                      </a:cubicBezTo>
                      <a:cubicBezTo>
                        <a:pt x="21518" y="18669"/>
                        <a:pt x="21481" y="16663"/>
                        <a:pt x="21149" y="15583"/>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367" name="Group 19"/>
              <p:cNvGrpSpPr/>
              <p:nvPr/>
            </p:nvGrpSpPr>
            <p:grpSpPr>
              <a:xfrm>
                <a:off x="179301" y="456114"/>
                <a:ext cx="148239" cy="148240"/>
                <a:chOff x="0" y="0"/>
                <a:chExt cx="148237" cy="148238"/>
              </a:xfrm>
            </p:grpSpPr>
            <p:sp>
              <p:nvSpPr>
                <p:cNvPr id="1365" name="Freeform 5"/>
                <p:cNvSpPr/>
                <p:nvPr/>
              </p:nvSpPr>
              <p:spPr>
                <a:xfrm>
                  <a:off x="0" y="-1"/>
                  <a:ext cx="148238" cy="148240"/>
                </a:xfrm>
                <a:custGeom>
                  <a:avLst/>
                  <a:gdLst/>
                  <a:ahLst/>
                  <a:cxnLst>
                    <a:cxn ang="0">
                      <a:pos x="wd2" y="hd2"/>
                    </a:cxn>
                    <a:cxn ang="5400000">
                      <a:pos x="wd2" y="hd2"/>
                    </a:cxn>
                    <a:cxn ang="10800000">
                      <a:pos x="wd2" y="hd2"/>
                    </a:cxn>
                    <a:cxn ang="16200000">
                      <a:pos x="wd2" y="hd2"/>
                    </a:cxn>
                  </a:cxnLst>
                  <a:rect l="0" t="0" r="r" b="b"/>
                  <a:pathLst>
                    <a:path w="21600" h="21600" extrusionOk="0">
                      <a:moveTo>
                        <a:pt x="21600" y="20887"/>
                      </a:moveTo>
                      <a:cubicBezTo>
                        <a:pt x="21600" y="21279"/>
                        <a:pt x="21279" y="21600"/>
                        <a:pt x="20887" y="21600"/>
                      </a:cubicBezTo>
                      <a:cubicBezTo>
                        <a:pt x="713" y="21600"/>
                        <a:pt x="713" y="21600"/>
                        <a:pt x="713" y="21600"/>
                      </a:cubicBezTo>
                      <a:cubicBezTo>
                        <a:pt x="321" y="21600"/>
                        <a:pt x="0" y="21279"/>
                        <a:pt x="0" y="20887"/>
                      </a:cubicBezTo>
                      <a:cubicBezTo>
                        <a:pt x="0" y="713"/>
                        <a:pt x="0" y="713"/>
                        <a:pt x="0" y="713"/>
                      </a:cubicBezTo>
                      <a:cubicBezTo>
                        <a:pt x="0" y="321"/>
                        <a:pt x="321" y="0"/>
                        <a:pt x="713" y="0"/>
                      </a:cubicBezTo>
                      <a:cubicBezTo>
                        <a:pt x="20887" y="0"/>
                        <a:pt x="20887" y="0"/>
                        <a:pt x="20887" y="0"/>
                      </a:cubicBezTo>
                      <a:cubicBezTo>
                        <a:pt x="21279" y="0"/>
                        <a:pt x="21600" y="321"/>
                        <a:pt x="21600" y="713"/>
                      </a:cubicBezTo>
                      <a:lnTo>
                        <a:pt x="21600" y="20887"/>
                      </a:ln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66" name="Freeform 6"/>
                <p:cNvSpPr/>
                <p:nvPr/>
              </p:nvSpPr>
              <p:spPr>
                <a:xfrm>
                  <a:off x="7464" y="7328"/>
                  <a:ext cx="133447" cy="133584"/>
                </a:xfrm>
                <a:custGeom>
                  <a:avLst/>
                  <a:gdLst/>
                  <a:ahLst/>
                  <a:cxnLst>
                    <a:cxn ang="0">
                      <a:pos x="wd2" y="hd2"/>
                    </a:cxn>
                    <a:cxn ang="5400000">
                      <a:pos x="wd2" y="hd2"/>
                    </a:cxn>
                    <a:cxn ang="10800000">
                      <a:pos x="wd2" y="hd2"/>
                    </a:cxn>
                    <a:cxn ang="16200000">
                      <a:pos x="wd2" y="hd2"/>
                    </a:cxn>
                  </a:cxnLst>
                  <a:rect l="0" t="0" r="r" b="b"/>
                  <a:pathLst>
                    <a:path w="21600" h="21600" extrusionOk="0">
                      <a:moveTo>
                        <a:pt x="793" y="416"/>
                      </a:moveTo>
                      <a:cubicBezTo>
                        <a:pt x="793" y="634"/>
                        <a:pt x="614" y="812"/>
                        <a:pt x="396" y="812"/>
                      </a:cubicBezTo>
                      <a:cubicBezTo>
                        <a:pt x="178" y="812"/>
                        <a:pt x="0" y="634"/>
                        <a:pt x="0" y="416"/>
                      </a:cubicBezTo>
                      <a:cubicBezTo>
                        <a:pt x="0" y="178"/>
                        <a:pt x="178" y="0"/>
                        <a:pt x="396" y="0"/>
                      </a:cubicBezTo>
                      <a:cubicBezTo>
                        <a:pt x="614" y="0"/>
                        <a:pt x="793" y="178"/>
                        <a:pt x="793" y="416"/>
                      </a:cubicBezTo>
                      <a:close/>
                      <a:moveTo>
                        <a:pt x="396" y="1604"/>
                      </a:moveTo>
                      <a:cubicBezTo>
                        <a:pt x="178" y="1604"/>
                        <a:pt x="0" y="1782"/>
                        <a:pt x="0" y="2000"/>
                      </a:cubicBezTo>
                      <a:cubicBezTo>
                        <a:pt x="0" y="2217"/>
                        <a:pt x="178" y="2396"/>
                        <a:pt x="396" y="2396"/>
                      </a:cubicBezTo>
                      <a:cubicBezTo>
                        <a:pt x="614" y="2396"/>
                        <a:pt x="793" y="2217"/>
                        <a:pt x="793" y="2000"/>
                      </a:cubicBezTo>
                      <a:cubicBezTo>
                        <a:pt x="793" y="1782"/>
                        <a:pt x="614" y="1604"/>
                        <a:pt x="396" y="1604"/>
                      </a:cubicBezTo>
                      <a:close/>
                      <a:moveTo>
                        <a:pt x="2001" y="0"/>
                      </a:moveTo>
                      <a:cubicBezTo>
                        <a:pt x="1783" y="0"/>
                        <a:pt x="1585" y="178"/>
                        <a:pt x="1585" y="416"/>
                      </a:cubicBezTo>
                      <a:cubicBezTo>
                        <a:pt x="1585" y="634"/>
                        <a:pt x="1783" y="812"/>
                        <a:pt x="2001" y="812"/>
                      </a:cubicBezTo>
                      <a:cubicBezTo>
                        <a:pt x="2219" y="812"/>
                        <a:pt x="2398" y="634"/>
                        <a:pt x="2398" y="416"/>
                      </a:cubicBezTo>
                      <a:cubicBezTo>
                        <a:pt x="2398" y="178"/>
                        <a:pt x="2219" y="0"/>
                        <a:pt x="2001" y="0"/>
                      </a:cubicBezTo>
                      <a:close/>
                      <a:moveTo>
                        <a:pt x="3587" y="0"/>
                      </a:moveTo>
                      <a:cubicBezTo>
                        <a:pt x="3369" y="0"/>
                        <a:pt x="3190" y="178"/>
                        <a:pt x="3190" y="416"/>
                      </a:cubicBezTo>
                      <a:cubicBezTo>
                        <a:pt x="3190" y="634"/>
                        <a:pt x="3369" y="812"/>
                        <a:pt x="3587" y="812"/>
                      </a:cubicBezTo>
                      <a:cubicBezTo>
                        <a:pt x="3825" y="812"/>
                        <a:pt x="4003" y="634"/>
                        <a:pt x="4003" y="416"/>
                      </a:cubicBezTo>
                      <a:cubicBezTo>
                        <a:pt x="4003" y="178"/>
                        <a:pt x="3825" y="0"/>
                        <a:pt x="3587" y="0"/>
                      </a:cubicBezTo>
                      <a:close/>
                      <a:moveTo>
                        <a:pt x="5192" y="0"/>
                      </a:moveTo>
                      <a:cubicBezTo>
                        <a:pt x="4974" y="0"/>
                        <a:pt x="4796" y="178"/>
                        <a:pt x="4796" y="416"/>
                      </a:cubicBezTo>
                      <a:cubicBezTo>
                        <a:pt x="4796" y="634"/>
                        <a:pt x="4974" y="812"/>
                        <a:pt x="5192" y="812"/>
                      </a:cubicBezTo>
                      <a:cubicBezTo>
                        <a:pt x="5410" y="812"/>
                        <a:pt x="5588" y="634"/>
                        <a:pt x="5588" y="416"/>
                      </a:cubicBezTo>
                      <a:cubicBezTo>
                        <a:pt x="5588" y="178"/>
                        <a:pt x="5410" y="0"/>
                        <a:pt x="5192" y="0"/>
                      </a:cubicBezTo>
                      <a:close/>
                      <a:moveTo>
                        <a:pt x="6797" y="0"/>
                      </a:moveTo>
                      <a:cubicBezTo>
                        <a:pt x="6579" y="0"/>
                        <a:pt x="6401" y="178"/>
                        <a:pt x="6401" y="416"/>
                      </a:cubicBezTo>
                      <a:cubicBezTo>
                        <a:pt x="6401" y="634"/>
                        <a:pt x="6579" y="812"/>
                        <a:pt x="6797" y="812"/>
                      </a:cubicBezTo>
                      <a:cubicBezTo>
                        <a:pt x="7015" y="812"/>
                        <a:pt x="7193" y="634"/>
                        <a:pt x="7193" y="416"/>
                      </a:cubicBezTo>
                      <a:cubicBezTo>
                        <a:pt x="7193" y="178"/>
                        <a:pt x="7015" y="0"/>
                        <a:pt x="6797" y="0"/>
                      </a:cubicBezTo>
                      <a:close/>
                      <a:moveTo>
                        <a:pt x="8402" y="0"/>
                      </a:moveTo>
                      <a:cubicBezTo>
                        <a:pt x="8164" y="0"/>
                        <a:pt x="7986" y="178"/>
                        <a:pt x="7986" y="416"/>
                      </a:cubicBezTo>
                      <a:cubicBezTo>
                        <a:pt x="7986" y="634"/>
                        <a:pt x="8164" y="812"/>
                        <a:pt x="8402" y="812"/>
                      </a:cubicBezTo>
                      <a:cubicBezTo>
                        <a:pt x="8620" y="812"/>
                        <a:pt x="8799" y="634"/>
                        <a:pt x="8799" y="416"/>
                      </a:cubicBezTo>
                      <a:cubicBezTo>
                        <a:pt x="8799" y="178"/>
                        <a:pt x="8620" y="0"/>
                        <a:pt x="8402" y="0"/>
                      </a:cubicBezTo>
                      <a:close/>
                      <a:moveTo>
                        <a:pt x="9988" y="0"/>
                      </a:moveTo>
                      <a:cubicBezTo>
                        <a:pt x="9770" y="0"/>
                        <a:pt x="9591" y="178"/>
                        <a:pt x="9591" y="416"/>
                      </a:cubicBezTo>
                      <a:cubicBezTo>
                        <a:pt x="9591" y="634"/>
                        <a:pt x="9770" y="812"/>
                        <a:pt x="9988" y="812"/>
                      </a:cubicBezTo>
                      <a:cubicBezTo>
                        <a:pt x="10225" y="812"/>
                        <a:pt x="10404" y="634"/>
                        <a:pt x="10404" y="416"/>
                      </a:cubicBezTo>
                      <a:cubicBezTo>
                        <a:pt x="10404" y="178"/>
                        <a:pt x="10225" y="0"/>
                        <a:pt x="9988" y="0"/>
                      </a:cubicBezTo>
                      <a:close/>
                      <a:moveTo>
                        <a:pt x="11593" y="0"/>
                      </a:moveTo>
                      <a:cubicBezTo>
                        <a:pt x="11375" y="0"/>
                        <a:pt x="11196" y="178"/>
                        <a:pt x="11196" y="416"/>
                      </a:cubicBezTo>
                      <a:cubicBezTo>
                        <a:pt x="11196" y="634"/>
                        <a:pt x="11375" y="812"/>
                        <a:pt x="11593" y="812"/>
                      </a:cubicBezTo>
                      <a:cubicBezTo>
                        <a:pt x="11811" y="812"/>
                        <a:pt x="11989" y="634"/>
                        <a:pt x="11989" y="416"/>
                      </a:cubicBezTo>
                      <a:cubicBezTo>
                        <a:pt x="11989" y="178"/>
                        <a:pt x="11811" y="0"/>
                        <a:pt x="11593" y="0"/>
                      </a:cubicBezTo>
                      <a:close/>
                      <a:moveTo>
                        <a:pt x="13198" y="0"/>
                      </a:moveTo>
                      <a:cubicBezTo>
                        <a:pt x="12980" y="0"/>
                        <a:pt x="12801" y="178"/>
                        <a:pt x="12801" y="416"/>
                      </a:cubicBezTo>
                      <a:cubicBezTo>
                        <a:pt x="12801" y="634"/>
                        <a:pt x="12980" y="812"/>
                        <a:pt x="13198" y="812"/>
                      </a:cubicBezTo>
                      <a:cubicBezTo>
                        <a:pt x="13416" y="812"/>
                        <a:pt x="13594" y="634"/>
                        <a:pt x="13594" y="416"/>
                      </a:cubicBezTo>
                      <a:cubicBezTo>
                        <a:pt x="13594" y="178"/>
                        <a:pt x="13416" y="0"/>
                        <a:pt x="13198" y="0"/>
                      </a:cubicBezTo>
                      <a:close/>
                      <a:moveTo>
                        <a:pt x="14803" y="0"/>
                      </a:moveTo>
                      <a:cubicBezTo>
                        <a:pt x="14565" y="0"/>
                        <a:pt x="14387" y="178"/>
                        <a:pt x="14387" y="416"/>
                      </a:cubicBezTo>
                      <a:cubicBezTo>
                        <a:pt x="14387" y="634"/>
                        <a:pt x="14565" y="812"/>
                        <a:pt x="14803" y="812"/>
                      </a:cubicBezTo>
                      <a:cubicBezTo>
                        <a:pt x="15021" y="812"/>
                        <a:pt x="15199" y="634"/>
                        <a:pt x="15199" y="416"/>
                      </a:cubicBezTo>
                      <a:cubicBezTo>
                        <a:pt x="15199" y="178"/>
                        <a:pt x="15021" y="0"/>
                        <a:pt x="14803" y="0"/>
                      </a:cubicBezTo>
                      <a:close/>
                      <a:moveTo>
                        <a:pt x="16388" y="0"/>
                      </a:moveTo>
                      <a:cubicBezTo>
                        <a:pt x="16170" y="0"/>
                        <a:pt x="15992" y="178"/>
                        <a:pt x="15992" y="416"/>
                      </a:cubicBezTo>
                      <a:cubicBezTo>
                        <a:pt x="15992" y="634"/>
                        <a:pt x="16170" y="812"/>
                        <a:pt x="16388" y="812"/>
                      </a:cubicBezTo>
                      <a:cubicBezTo>
                        <a:pt x="16606" y="812"/>
                        <a:pt x="16804" y="634"/>
                        <a:pt x="16804" y="416"/>
                      </a:cubicBezTo>
                      <a:cubicBezTo>
                        <a:pt x="16804" y="178"/>
                        <a:pt x="16606" y="0"/>
                        <a:pt x="16388" y="0"/>
                      </a:cubicBezTo>
                      <a:close/>
                      <a:moveTo>
                        <a:pt x="17993" y="0"/>
                      </a:moveTo>
                      <a:cubicBezTo>
                        <a:pt x="17775" y="0"/>
                        <a:pt x="17597" y="178"/>
                        <a:pt x="17597" y="416"/>
                      </a:cubicBezTo>
                      <a:cubicBezTo>
                        <a:pt x="17597" y="634"/>
                        <a:pt x="17775" y="812"/>
                        <a:pt x="17993" y="812"/>
                      </a:cubicBezTo>
                      <a:cubicBezTo>
                        <a:pt x="18211" y="812"/>
                        <a:pt x="18390" y="634"/>
                        <a:pt x="18390" y="416"/>
                      </a:cubicBezTo>
                      <a:cubicBezTo>
                        <a:pt x="18390" y="178"/>
                        <a:pt x="18211" y="0"/>
                        <a:pt x="17993" y="0"/>
                      </a:cubicBezTo>
                      <a:close/>
                      <a:moveTo>
                        <a:pt x="19599" y="0"/>
                      </a:moveTo>
                      <a:cubicBezTo>
                        <a:pt x="19381" y="0"/>
                        <a:pt x="19202" y="178"/>
                        <a:pt x="19202" y="416"/>
                      </a:cubicBezTo>
                      <a:cubicBezTo>
                        <a:pt x="19202" y="634"/>
                        <a:pt x="19381" y="812"/>
                        <a:pt x="19599" y="812"/>
                      </a:cubicBezTo>
                      <a:cubicBezTo>
                        <a:pt x="19817" y="812"/>
                        <a:pt x="19995" y="634"/>
                        <a:pt x="19995" y="416"/>
                      </a:cubicBezTo>
                      <a:cubicBezTo>
                        <a:pt x="19995" y="178"/>
                        <a:pt x="19817" y="0"/>
                        <a:pt x="19599" y="0"/>
                      </a:cubicBezTo>
                      <a:close/>
                      <a:moveTo>
                        <a:pt x="21204" y="0"/>
                      </a:moveTo>
                      <a:cubicBezTo>
                        <a:pt x="20966" y="0"/>
                        <a:pt x="20788" y="178"/>
                        <a:pt x="20788" y="416"/>
                      </a:cubicBezTo>
                      <a:cubicBezTo>
                        <a:pt x="20788" y="634"/>
                        <a:pt x="20966" y="812"/>
                        <a:pt x="21204" y="812"/>
                      </a:cubicBezTo>
                      <a:cubicBezTo>
                        <a:pt x="21422" y="812"/>
                        <a:pt x="21600" y="634"/>
                        <a:pt x="21600" y="416"/>
                      </a:cubicBezTo>
                      <a:cubicBezTo>
                        <a:pt x="21600" y="178"/>
                        <a:pt x="21422" y="0"/>
                        <a:pt x="21204" y="0"/>
                      </a:cubicBezTo>
                      <a:close/>
                      <a:moveTo>
                        <a:pt x="2001" y="1604"/>
                      </a:moveTo>
                      <a:cubicBezTo>
                        <a:pt x="1783" y="1604"/>
                        <a:pt x="1585" y="1782"/>
                        <a:pt x="1585" y="2000"/>
                      </a:cubicBezTo>
                      <a:cubicBezTo>
                        <a:pt x="1585" y="2217"/>
                        <a:pt x="1783" y="2396"/>
                        <a:pt x="2001" y="2396"/>
                      </a:cubicBezTo>
                      <a:cubicBezTo>
                        <a:pt x="2219" y="2396"/>
                        <a:pt x="2398" y="2217"/>
                        <a:pt x="2398" y="2000"/>
                      </a:cubicBezTo>
                      <a:cubicBezTo>
                        <a:pt x="2398" y="1782"/>
                        <a:pt x="2219" y="1604"/>
                        <a:pt x="2001" y="1604"/>
                      </a:cubicBezTo>
                      <a:close/>
                      <a:moveTo>
                        <a:pt x="3587" y="1604"/>
                      </a:moveTo>
                      <a:cubicBezTo>
                        <a:pt x="3369" y="1604"/>
                        <a:pt x="3190" y="1782"/>
                        <a:pt x="3190" y="2000"/>
                      </a:cubicBezTo>
                      <a:cubicBezTo>
                        <a:pt x="3190" y="2217"/>
                        <a:pt x="3369" y="2396"/>
                        <a:pt x="3587" y="2396"/>
                      </a:cubicBezTo>
                      <a:cubicBezTo>
                        <a:pt x="3825" y="2396"/>
                        <a:pt x="4003" y="2217"/>
                        <a:pt x="4003" y="2000"/>
                      </a:cubicBezTo>
                      <a:cubicBezTo>
                        <a:pt x="4003" y="1782"/>
                        <a:pt x="3825" y="1604"/>
                        <a:pt x="3587" y="1604"/>
                      </a:cubicBezTo>
                      <a:close/>
                      <a:moveTo>
                        <a:pt x="5192" y="1604"/>
                      </a:moveTo>
                      <a:cubicBezTo>
                        <a:pt x="4974" y="1604"/>
                        <a:pt x="4796" y="1782"/>
                        <a:pt x="4796" y="2000"/>
                      </a:cubicBezTo>
                      <a:cubicBezTo>
                        <a:pt x="4796" y="2217"/>
                        <a:pt x="4974" y="2396"/>
                        <a:pt x="5192" y="2396"/>
                      </a:cubicBezTo>
                      <a:cubicBezTo>
                        <a:pt x="5410" y="2396"/>
                        <a:pt x="5588" y="2217"/>
                        <a:pt x="5588" y="2000"/>
                      </a:cubicBezTo>
                      <a:cubicBezTo>
                        <a:pt x="5588" y="1782"/>
                        <a:pt x="5410" y="1604"/>
                        <a:pt x="5192" y="1604"/>
                      </a:cubicBezTo>
                      <a:close/>
                      <a:moveTo>
                        <a:pt x="6797" y="1604"/>
                      </a:moveTo>
                      <a:cubicBezTo>
                        <a:pt x="6579" y="1604"/>
                        <a:pt x="6401" y="1782"/>
                        <a:pt x="6401" y="2000"/>
                      </a:cubicBezTo>
                      <a:cubicBezTo>
                        <a:pt x="6401" y="2217"/>
                        <a:pt x="6579" y="2396"/>
                        <a:pt x="6797" y="2396"/>
                      </a:cubicBezTo>
                      <a:cubicBezTo>
                        <a:pt x="7015" y="2396"/>
                        <a:pt x="7193" y="2217"/>
                        <a:pt x="7193" y="2000"/>
                      </a:cubicBezTo>
                      <a:cubicBezTo>
                        <a:pt x="7193" y="1782"/>
                        <a:pt x="7015" y="1604"/>
                        <a:pt x="6797" y="1604"/>
                      </a:cubicBezTo>
                      <a:close/>
                      <a:moveTo>
                        <a:pt x="8402" y="1604"/>
                      </a:moveTo>
                      <a:cubicBezTo>
                        <a:pt x="8164" y="1604"/>
                        <a:pt x="7986" y="1782"/>
                        <a:pt x="7986" y="2000"/>
                      </a:cubicBezTo>
                      <a:cubicBezTo>
                        <a:pt x="7986" y="2217"/>
                        <a:pt x="8164" y="2396"/>
                        <a:pt x="8402" y="2396"/>
                      </a:cubicBezTo>
                      <a:cubicBezTo>
                        <a:pt x="8620" y="2396"/>
                        <a:pt x="8799" y="2217"/>
                        <a:pt x="8799" y="2000"/>
                      </a:cubicBezTo>
                      <a:cubicBezTo>
                        <a:pt x="8799" y="1782"/>
                        <a:pt x="8620" y="1604"/>
                        <a:pt x="8402" y="1604"/>
                      </a:cubicBezTo>
                      <a:close/>
                      <a:moveTo>
                        <a:pt x="9988" y="1604"/>
                      </a:moveTo>
                      <a:cubicBezTo>
                        <a:pt x="9770" y="1604"/>
                        <a:pt x="9591" y="1782"/>
                        <a:pt x="9591" y="2000"/>
                      </a:cubicBezTo>
                      <a:cubicBezTo>
                        <a:pt x="9591" y="2217"/>
                        <a:pt x="9770" y="2396"/>
                        <a:pt x="9988" y="2396"/>
                      </a:cubicBezTo>
                      <a:cubicBezTo>
                        <a:pt x="10225" y="2396"/>
                        <a:pt x="10404" y="2217"/>
                        <a:pt x="10404" y="2000"/>
                      </a:cubicBezTo>
                      <a:cubicBezTo>
                        <a:pt x="10404" y="1782"/>
                        <a:pt x="10225" y="1604"/>
                        <a:pt x="9988" y="1604"/>
                      </a:cubicBezTo>
                      <a:close/>
                      <a:moveTo>
                        <a:pt x="11593" y="1604"/>
                      </a:moveTo>
                      <a:cubicBezTo>
                        <a:pt x="11375" y="1604"/>
                        <a:pt x="11196" y="1782"/>
                        <a:pt x="11196" y="2000"/>
                      </a:cubicBezTo>
                      <a:cubicBezTo>
                        <a:pt x="11196" y="2217"/>
                        <a:pt x="11375" y="2396"/>
                        <a:pt x="11593" y="2396"/>
                      </a:cubicBezTo>
                      <a:cubicBezTo>
                        <a:pt x="11811" y="2396"/>
                        <a:pt x="11989" y="2217"/>
                        <a:pt x="11989" y="2000"/>
                      </a:cubicBezTo>
                      <a:cubicBezTo>
                        <a:pt x="11989" y="1782"/>
                        <a:pt x="11811" y="1604"/>
                        <a:pt x="11593" y="1604"/>
                      </a:cubicBezTo>
                      <a:close/>
                      <a:moveTo>
                        <a:pt x="13198" y="1604"/>
                      </a:moveTo>
                      <a:cubicBezTo>
                        <a:pt x="12980" y="1604"/>
                        <a:pt x="12801" y="1782"/>
                        <a:pt x="12801" y="2000"/>
                      </a:cubicBezTo>
                      <a:cubicBezTo>
                        <a:pt x="12801" y="2217"/>
                        <a:pt x="12980" y="2396"/>
                        <a:pt x="13198" y="2396"/>
                      </a:cubicBezTo>
                      <a:cubicBezTo>
                        <a:pt x="13416" y="2396"/>
                        <a:pt x="13594" y="2217"/>
                        <a:pt x="13594" y="2000"/>
                      </a:cubicBezTo>
                      <a:cubicBezTo>
                        <a:pt x="13594" y="1782"/>
                        <a:pt x="13416" y="1604"/>
                        <a:pt x="13198" y="1604"/>
                      </a:cubicBezTo>
                      <a:close/>
                      <a:moveTo>
                        <a:pt x="14803" y="1604"/>
                      </a:moveTo>
                      <a:cubicBezTo>
                        <a:pt x="14565" y="1604"/>
                        <a:pt x="14387" y="1782"/>
                        <a:pt x="14387" y="2000"/>
                      </a:cubicBezTo>
                      <a:cubicBezTo>
                        <a:pt x="14387" y="2217"/>
                        <a:pt x="14565" y="2396"/>
                        <a:pt x="14803" y="2396"/>
                      </a:cubicBezTo>
                      <a:cubicBezTo>
                        <a:pt x="15021" y="2396"/>
                        <a:pt x="15199" y="2217"/>
                        <a:pt x="15199" y="2000"/>
                      </a:cubicBezTo>
                      <a:cubicBezTo>
                        <a:pt x="15199" y="1782"/>
                        <a:pt x="15021" y="1604"/>
                        <a:pt x="14803" y="1604"/>
                      </a:cubicBezTo>
                      <a:close/>
                      <a:moveTo>
                        <a:pt x="16388" y="1604"/>
                      </a:moveTo>
                      <a:cubicBezTo>
                        <a:pt x="16170" y="1604"/>
                        <a:pt x="15992" y="1782"/>
                        <a:pt x="15992" y="2000"/>
                      </a:cubicBezTo>
                      <a:cubicBezTo>
                        <a:pt x="15992" y="2217"/>
                        <a:pt x="16170" y="2396"/>
                        <a:pt x="16388" y="2396"/>
                      </a:cubicBezTo>
                      <a:cubicBezTo>
                        <a:pt x="16606" y="2396"/>
                        <a:pt x="16804" y="2217"/>
                        <a:pt x="16804" y="2000"/>
                      </a:cubicBezTo>
                      <a:cubicBezTo>
                        <a:pt x="16804" y="1782"/>
                        <a:pt x="16606" y="1604"/>
                        <a:pt x="16388" y="1604"/>
                      </a:cubicBezTo>
                      <a:close/>
                      <a:moveTo>
                        <a:pt x="17993" y="1604"/>
                      </a:moveTo>
                      <a:cubicBezTo>
                        <a:pt x="17775" y="1604"/>
                        <a:pt x="17597" y="1782"/>
                        <a:pt x="17597" y="2000"/>
                      </a:cubicBezTo>
                      <a:cubicBezTo>
                        <a:pt x="17597" y="2217"/>
                        <a:pt x="17775" y="2396"/>
                        <a:pt x="17993" y="2396"/>
                      </a:cubicBezTo>
                      <a:cubicBezTo>
                        <a:pt x="18211" y="2396"/>
                        <a:pt x="18390" y="2217"/>
                        <a:pt x="18390" y="2000"/>
                      </a:cubicBezTo>
                      <a:cubicBezTo>
                        <a:pt x="18390" y="1782"/>
                        <a:pt x="18211" y="1604"/>
                        <a:pt x="17993" y="1604"/>
                      </a:cubicBezTo>
                      <a:close/>
                      <a:moveTo>
                        <a:pt x="19599" y="1604"/>
                      </a:moveTo>
                      <a:cubicBezTo>
                        <a:pt x="19381" y="1604"/>
                        <a:pt x="19202" y="1782"/>
                        <a:pt x="19202" y="2000"/>
                      </a:cubicBezTo>
                      <a:cubicBezTo>
                        <a:pt x="19202" y="2217"/>
                        <a:pt x="19381" y="2396"/>
                        <a:pt x="19599" y="2396"/>
                      </a:cubicBezTo>
                      <a:cubicBezTo>
                        <a:pt x="19817" y="2396"/>
                        <a:pt x="19995" y="2217"/>
                        <a:pt x="19995" y="2000"/>
                      </a:cubicBezTo>
                      <a:cubicBezTo>
                        <a:pt x="19995" y="1782"/>
                        <a:pt x="19817" y="1604"/>
                        <a:pt x="19599" y="1604"/>
                      </a:cubicBezTo>
                      <a:close/>
                      <a:moveTo>
                        <a:pt x="21204" y="1604"/>
                      </a:moveTo>
                      <a:cubicBezTo>
                        <a:pt x="20966" y="1604"/>
                        <a:pt x="20788" y="1782"/>
                        <a:pt x="20788" y="2000"/>
                      </a:cubicBezTo>
                      <a:cubicBezTo>
                        <a:pt x="20788" y="2217"/>
                        <a:pt x="20966" y="2396"/>
                        <a:pt x="21204" y="2396"/>
                      </a:cubicBezTo>
                      <a:cubicBezTo>
                        <a:pt x="21422" y="2396"/>
                        <a:pt x="21600" y="2217"/>
                        <a:pt x="21600" y="2000"/>
                      </a:cubicBezTo>
                      <a:cubicBezTo>
                        <a:pt x="21600" y="1782"/>
                        <a:pt x="21422" y="1604"/>
                        <a:pt x="21204" y="1604"/>
                      </a:cubicBezTo>
                      <a:close/>
                      <a:moveTo>
                        <a:pt x="396" y="19204"/>
                      </a:moveTo>
                      <a:cubicBezTo>
                        <a:pt x="178" y="19204"/>
                        <a:pt x="0" y="19383"/>
                        <a:pt x="0" y="19600"/>
                      </a:cubicBezTo>
                      <a:cubicBezTo>
                        <a:pt x="0" y="19818"/>
                        <a:pt x="178" y="19996"/>
                        <a:pt x="396" y="19996"/>
                      </a:cubicBezTo>
                      <a:cubicBezTo>
                        <a:pt x="614" y="19996"/>
                        <a:pt x="793" y="19818"/>
                        <a:pt x="793" y="19600"/>
                      </a:cubicBezTo>
                      <a:cubicBezTo>
                        <a:pt x="793" y="19383"/>
                        <a:pt x="614" y="19204"/>
                        <a:pt x="396" y="19204"/>
                      </a:cubicBezTo>
                      <a:close/>
                      <a:moveTo>
                        <a:pt x="396" y="20808"/>
                      </a:moveTo>
                      <a:cubicBezTo>
                        <a:pt x="178" y="20808"/>
                        <a:pt x="0" y="20986"/>
                        <a:pt x="0" y="21204"/>
                      </a:cubicBezTo>
                      <a:cubicBezTo>
                        <a:pt x="0" y="21422"/>
                        <a:pt x="178" y="21600"/>
                        <a:pt x="396" y="21600"/>
                      </a:cubicBezTo>
                      <a:cubicBezTo>
                        <a:pt x="614" y="21600"/>
                        <a:pt x="793" y="21422"/>
                        <a:pt x="793" y="21204"/>
                      </a:cubicBezTo>
                      <a:cubicBezTo>
                        <a:pt x="793" y="20986"/>
                        <a:pt x="614" y="20808"/>
                        <a:pt x="396" y="20808"/>
                      </a:cubicBezTo>
                      <a:close/>
                      <a:moveTo>
                        <a:pt x="2001" y="19204"/>
                      </a:moveTo>
                      <a:cubicBezTo>
                        <a:pt x="1783" y="19204"/>
                        <a:pt x="1585" y="19383"/>
                        <a:pt x="1585" y="19600"/>
                      </a:cubicBezTo>
                      <a:cubicBezTo>
                        <a:pt x="1585" y="19818"/>
                        <a:pt x="1783" y="19996"/>
                        <a:pt x="2001" y="19996"/>
                      </a:cubicBezTo>
                      <a:cubicBezTo>
                        <a:pt x="2219" y="19996"/>
                        <a:pt x="2398" y="19818"/>
                        <a:pt x="2398" y="19600"/>
                      </a:cubicBezTo>
                      <a:cubicBezTo>
                        <a:pt x="2398" y="19383"/>
                        <a:pt x="2219" y="19204"/>
                        <a:pt x="2001" y="19204"/>
                      </a:cubicBezTo>
                      <a:close/>
                      <a:moveTo>
                        <a:pt x="3587" y="19204"/>
                      </a:moveTo>
                      <a:cubicBezTo>
                        <a:pt x="3369" y="19204"/>
                        <a:pt x="3190" y="19383"/>
                        <a:pt x="3190" y="19600"/>
                      </a:cubicBezTo>
                      <a:cubicBezTo>
                        <a:pt x="3190" y="19818"/>
                        <a:pt x="3369" y="19996"/>
                        <a:pt x="3587" y="19996"/>
                      </a:cubicBezTo>
                      <a:cubicBezTo>
                        <a:pt x="3825" y="19996"/>
                        <a:pt x="4003" y="19818"/>
                        <a:pt x="4003" y="19600"/>
                      </a:cubicBezTo>
                      <a:cubicBezTo>
                        <a:pt x="4003" y="19383"/>
                        <a:pt x="3825" y="19204"/>
                        <a:pt x="3587" y="19204"/>
                      </a:cubicBezTo>
                      <a:close/>
                      <a:moveTo>
                        <a:pt x="5192" y="19204"/>
                      </a:moveTo>
                      <a:cubicBezTo>
                        <a:pt x="4974" y="19204"/>
                        <a:pt x="4796" y="19383"/>
                        <a:pt x="4796" y="19600"/>
                      </a:cubicBezTo>
                      <a:cubicBezTo>
                        <a:pt x="4796" y="19818"/>
                        <a:pt x="4974" y="19996"/>
                        <a:pt x="5192" y="19996"/>
                      </a:cubicBezTo>
                      <a:cubicBezTo>
                        <a:pt x="5410" y="19996"/>
                        <a:pt x="5588" y="19818"/>
                        <a:pt x="5588" y="19600"/>
                      </a:cubicBezTo>
                      <a:cubicBezTo>
                        <a:pt x="5588" y="19383"/>
                        <a:pt x="5410" y="19204"/>
                        <a:pt x="5192" y="19204"/>
                      </a:cubicBezTo>
                      <a:close/>
                      <a:moveTo>
                        <a:pt x="6797" y="19204"/>
                      </a:moveTo>
                      <a:cubicBezTo>
                        <a:pt x="6579" y="19204"/>
                        <a:pt x="6401" y="19383"/>
                        <a:pt x="6401" y="19600"/>
                      </a:cubicBezTo>
                      <a:cubicBezTo>
                        <a:pt x="6401" y="19818"/>
                        <a:pt x="6579" y="19996"/>
                        <a:pt x="6797" y="19996"/>
                      </a:cubicBezTo>
                      <a:cubicBezTo>
                        <a:pt x="7015" y="19996"/>
                        <a:pt x="7193" y="19818"/>
                        <a:pt x="7193" y="19600"/>
                      </a:cubicBezTo>
                      <a:cubicBezTo>
                        <a:pt x="7193" y="19383"/>
                        <a:pt x="7015" y="19204"/>
                        <a:pt x="6797" y="19204"/>
                      </a:cubicBezTo>
                      <a:close/>
                      <a:moveTo>
                        <a:pt x="8402" y="19204"/>
                      </a:moveTo>
                      <a:cubicBezTo>
                        <a:pt x="8164" y="19204"/>
                        <a:pt x="7986" y="19383"/>
                        <a:pt x="7986" y="19600"/>
                      </a:cubicBezTo>
                      <a:cubicBezTo>
                        <a:pt x="7986" y="19818"/>
                        <a:pt x="8164" y="19996"/>
                        <a:pt x="8402" y="19996"/>
                      </a:cubicBezTo>
                      <a:cubicBezTo>
                        <a:pt x="8620" y="19996"/>
                        <a:pt x="8799" y="19818"/>
                        <a:pt x="8799" y="19600"/>
                      </a:cubicBezTo>
                      <a:cubicBezTo>
                        <a:pt x="8799" y="19383"/>
                        <a:pt x="8620" y="19204"/>
                        <a:pt x="8402" y="19204"/>
                      </a:cubicBezTo>
                      <a:close/>
                      <a:moveTo>
                        <a:pt x="9988" y="19204"/>
                      </a:moveTo>
                      <a:cubicBezTo>
                        <a:pt x="9770" y="19204"/>
                        <a:pt x="9591" y="19383"/>
                        <a:pt x="9591" y="19600"/>
                      </a:cubicBezTo>
                      <a:cubicBezTo>
                        <a:pt x="9591" y="19818"/>
                        <a:pt x="9770" y="19996"/>
                        <a:pt x="9988" y="19996"/>
                      </a:cubicBezTo>
                      <a:cubicBezTo>
                        <a:pt x="10225" y="19996"/>
                        <a:pt x="10404" y="19818"/>
                        <a:pt x="10404" y="19600"/>
                      </a:cubicBezTo>
                      <a:cubicBezTo>
                        <a:pt x="10404" y="19383"/>
                        <a:pt x="10225" y="19204"/>
                        <a:pt x="9988" y="19204"/>
                      </a:cubicBezTo>
                      <a:close/>
                      <a:moveTo>
                        <a:pt x="11593" y="19204"/>
                      </a:moveTo>
                      <a:cubicBezTo>
                        <a:pt x="11375" y="19204"/>
                        <a:pt x="11196" y="19383"/>
                        <a:pt x="11196" y="19600"/>
                      </a:cubicBezTo>
                      <a:cubicBezTo>
                        <a:pt x="11196" y="19818"/>
                        <a:pt x="11375" y="19996"/>
                        <a:pt x="11593" y="19996"/>
                      </a:cubicBezTo>
                      <a:cubicBezTo>
                        <a:pt x="11811" y="19996"/>
                        <a:pt x="11989" y="19818"/>
                        <a:pt x="11989" y="19600"/>
                      </a:cubicBezTo>
                      <a:cubicBezTo>
                        <a:pt x="11989" y="19383"/>
                        <a:pt x="11811" y="19204"/>
                        <a:pt x="11593" y="19204"/>
                      </a:cubicBezTo>
                      <a:close/>
                      <a:moveTo>
                        <a:pt x="13198" y="19204"/>
                      </a:moveTo>
                      <a:cubicBezTo>
                        <a:pt x="12980" y="19204"/>
                        <a:pt x="12801" y="19383"/>
                        <a:pt x="12801" y="19600"/>
                      </a:cubicBezTo>
                      <a:cubicBezTo>
                        <a:pt x="12801" y="19818"/>
                        <a:pt x="12980" y="19996"/>
                        <a:pt x="13198" y="19996"/>
                      </a:cubicBezTo>
                      <a:cubicBezTo>
                        <a:pt x="13416" y="19996"/>
                        <a:pt x="13594" y="19818"/>
                        <a:pt x="13594" y="19600"/>
                      </a:cubicBezTo>
                      <a:cubicBezTo>
                        <a:pt x="13594" y="19383"/>
                        <a:pt x="13416" y="19204"/>
                        <a:pt x="13198" y="19204"/>
                      </a:cubicBezTo>
                      <a:close/>
                      <a:moveTo>
                        <a:pt x="14803" y="19204"/>
                      </a:moveTo>
                      <a:cubicBezTo>
                        <a:pt x="14565" y="19204"/>
                        <a:pt x="14387" y="19383"/>
                        <a:pt x="14387" y="19600"/>
                      </a:cubicBezTo>
                      <a:cubicBezTo>
                        <a:pt x="14387" y="19818"/>
                        <a:pt x="14565" y="19996"/>
                        <a:pt x="14803" y="19996"/>
                      </a:cubicBezTo>
                      <a:cubicBezTo>
                        <a:pt x="15021" y="19996"/>
                        <a:pt x="15199" y="19818"/>
                        <a:pt x="15199" y="19600"/>
                      </a:cubicBezTo>
                      <a:cubicBezTo>
                        <a:pt x="15199" y="19383"/>
                        <a:pt x="15021" y="19204"/>
                        <a:pt x="14803" y="19204"/>
                      </a:cubicBezTo>
                      <a:close/>
                      <a:moveTo>
                        <a:pt x="16388" y="19204"/>
                      </a:moveTo>
                      <a:cubicBezTo>
                        <a:pt x="16170" y="19204"/>
                        <a:pt x="15992" y="19383"/>
                        <a:pt x="15992" y="19600"/>
                      </a:cubicBezTo>
                      <a:cubicBezTo>
                        <a:pt x="15992" y="19818"/>
                        <a:pt x="16170" y="19996"/>
                        <a:pt x="16388" y="19996"/>
                      </a:cubicBezTo>
                      <a:cubicBezTo>
                        <a:pt x="16606" y="19996"/>
                        <a:pt x="16804" y="19818"/>
                        <a:pt x="16804" y="19600"/>
                      </a:cubicBezTo>
                      <a:cubicBezTo>
                        <a:pt x="16804" y="19383"/>
                        <a:pt x="16606" y="19204"/>
                        <a:pt x="16388" y="19204"/>
                      </a:cubicBezTo>
                      <a:close/>
                      <a:moveTo>
                        <a:pt x="17993" y="19204"/>
                      </a:moveTo>
                      <a:cubicBezTo>
                        <a:pt x="17775" y="19204"/>
                        <a:pt x="17597" y="19383"/>
                        <a:pt x="17597" y="19600"/>
                      </a:cubicBezTo>
                      <a:cubicBezTo>
                        <a:pt x="17597" y="19818"/>
                        <a:pt x="17775" y="19996"/>
                        <a:pt x="17993" y="19996"/>
                      </a:cubicBezTo>
                      <a:cubicBezTo>
                        <a:pt x="18211" y="19996"/>
                        <a:pt x="18390" y="19818"/>
                        <a:pt x="18390" y="19600"/>
                      </a:cubicBezTo>
                      <a:cubicBezTo>
                        <a:pt x="18390" y="19383"/>
                        <a:pt x="18211" y="19204"/>
                        <a:pt x="17993" y="19204"/>
                      </a:cubicBezTo>
                      <a:close/>
                      <a:moveTo>
                        <a:pt x="19599" y="19204"/>
                      </a:moveTo>
                      <a:cubicBezTo>
                        <a:pt x="19381" y="19204"/>
                        <a:pt x="19202" y="19383"/>
                        <a:pt x="19202" y="19600"/>
                      </a:cubicBezTo>
                      <a:cubicBezTo>
                        <a:pt x="19202" y="19818"/>
                        <a:pt x="19381" y="19996"/>
                        <a:pt x="19599" y="19996"/>
                      </a:cubicBezTo>
                      <a:cubicBezTo>
                        <a:pt x="19817" y="19996"/>
                        <a:pt x="19995" y="19818"/>
                        <a:pt x="19995" y="19600"/>
                      </a:cubicBezTo>
                      <a:cubicBezTo>
                        <a:pt x="19995" y="19383"/>
                        <a:pt x="19817" y="19204"/>
                        <a:pt x="19599" y="19204"/>
                      </a:cubicBezTo>
                      <a:close/>
                      <a:moveTo>
                        <a:pt x="21204" y="19204"/>
                      </a:moveTo>
                      <a:cubicBezTo>
                        <a:pt x="20966" y="19204"/>
                        <a:pt x="20788" y="19383"/>
                        <a:pt x="20788" y="19600"/>
                      </a:cubicBezTo>
                      <a:cubicBezTo>
                        <a:pt x="20788" y="19818"/>
                        <a:pt x="20966" y="19996"/>
                        <a:pt x="21204" y="19996"/>
                      </a:cubicBezTo>
                      <a:cubicBezTo>
                        <a:pt x="21422" y="19996"/>
                        <a:pt x="21600" y="19818"/>
                        <a:pt x="21600" y="19600"/>
                      </a:cubicBezTo>
                      <a:cubicBezTo>
                        <a:pt x="21600" y="19383"/>
                        <a:pt x="21422" y="19204"/>
                        <a:pt x="21204" y="19204"/>
                      </a:cubicBezTo>
                      <a:close/>
                      <a:moveTo>
                        <a:pt x="2001" y="20808"/>
                      </a:moveTo>
                      <a:cubicBezTo>
                        <a:pt x="1783" y="20808"/>
                        <a:pt x="1585" y="20986"/>
                        <a:pt x="1585" y="21204"/>
                      </a:cubicBezTo>
                      <a:cubicBezTo>
                        <a:pt x="1585" y="21422"/>
                        <a:pt x="1783" y="21600"/>
                        <a:pt x="2001" y="21600"/>
                      </a:cubicBezTo>
                      <a:cubicBezTo>
                        <a:pt x="2219" y="21600"/>
                        <a:pt x="2398" y="21422"/>
                        <a:pt x="2398" y="21204"/>
                      </a:cubicBezTo>
                      <a:cubicBezTo>
                        <a:pt x="2398" y="20986"/>
                        <a:pt x="2219" y="20808"/>
                        <a:pt x="2001" y="20808"/>
                      </a:cubicBezTo>
                      <a:close/>
                      <a:moveTo>
                        <a:pt x="3587" y="20808"/>
                      </a:moveTo>
                      <a:cubicBezTo>
                        <a:pt x="3369" y="20808"/>
                        <a:pt x="3190" y="20986"/>
                        <a:pt x="3190" y="21204"/>
                      </a:cubicBezTo>
                      <a:cubicBezTo>
                        <a:pt x="3190" y="21422"/>
                        <a:pt x="3369" y="21600"/>
                        <a:pt x="3587" y="21600"/>
                      </a:cubicBezTo>
                      <a:cubicBezTo>
                        <a:pt x="3825" y="21600"/>
                        <a:pt x="4003" y="21422"/>
                        <a:pt x="4003" y="21204"/>
                      </a:cubicBezTo>
                      <a:cubicBezTo>
                        <a:pt x="4003" y="20986"/>
                        <a:pt x="3825" y="20808"/>
                        <a:pt x="3587" y="20808"/>
                      </a:cubicBezTo>
                      <a:close/>
                      <a:moveTo>
                        <a:pt x="5192" y="20808"/>
                      </a:moveTo>
                      <a:cubicBezTo>
                        <a:pt x="4974" y="20808"/>
                        <a:pt x="4796" y="20986"/>
                        <a:pt x="4796" y="21204"/>
                      </a:cubicBezTo>
                      <a:cubicBezTo>
                        <a:pt x="4796" y="21422"/>
                        <a:pt x="4974" y="21600"/>
                        <a:pt x="5192" y="21600"/>
                      </a:cubicBezTo>
                      <a:cubicBezTo>
                        <a:pt x="5410" y="21600"/>
                        <a:pt x="5588" y="21422"/>
                        <a:pt x="5588" y="21204"/>
                      </a:cubicBezTo>
                      <a:cubicBezTo>
                        <a:pt x="5588" y="20986"/>
                        <a:pt x="5410" y="20808"/>
                        <a:pt x="5192" y="20808"/>
                      </a:cubicBezTo>
                      <a:close/>
                      <a:moveTo>
                        <a:pt x="6797" y="20808"/>
                      </a:moveTo>
                      <a:cubicBezTo>
                        <a:pt x="6579" y="20808"/>
                        <a:pt x="6401" y="20986"/>
                        <a:pt x="6401" y="21204"/>
                      </a:cubicBezTo>
                      <a:cubicBezTo>
                        <a:pt x="6401" y="21422"/>
                        <a:pt x="6579" y="21600"/>
                        <a:pt x="6797" y="21600"/>
                      </a:cubicBezTo>
                      <a:cubicBezTo>
                        <a:pt x="7015" y="21600"/>
                        <a:pt x="7193" y="21422"/>
                        <a:pt x="7193" y="21204"/>
                      </a:cubicBezTo>
                      <a:cubicBezTo>
                        <a:pt x="7193" y="20986"/>
                        <a:pt x="7015" y="20808"/>
                        <a:pt x="6797" y="20808"/>
                      </a:cubicBezTo>
                      <a:close/>
                      <a:moveTo>
                        <a:pt x="8402" y="20808"/>
                      </a:moveTo>
                      <a:cubicBezTo>
                        <a:pt x="8164" y="20808"/>
                        <a:pt x="7986" y="20986"/>
                        <a:pt x="7986" y="21204"/>
                      </a:cubicBezTo>
                      <a:cubicBezTo>
                        <a:pt x="7986" y="21422"/>
                        <a:pt x="8164" y="21600"/>
                        <a:pt x="8402" y="21600"/>
                      </a:cubicBezTo>
                      <a:cubicBezTo>
                        <a:pt x="8620" y="21600"/>
                        <a:pt x="8799" y="21422"/>
                        <a:pt x="8799" y="21204"/>
                      </a:cubicBezTo>
                      <a:cubicBezTo>
                        <a:pt x="8799" y="20986"/>
                        <a:pt x="8620" y="20808"/>
                        <a:pt x="8402" y="20808"/>
                      </a:cubicBezTo>
                      <a:close/>
                      <a:moveTo>
                        <a:pt x="9988" y="20808"/>
                      </a:moveTo>
                      <a:cubicBezTo>
                        <a:pt x="9770" y="20808"/>
                        <a:pt x="9591" y="20986"/>
                        <a:pt x="9591" y="21204"/>
                      </a:cubicBezTo>
                      <a:cubicBezTo>
                        <a:pt x="9591" y="21422"/>
                        <a:pt x="9770" y="21600"/>
                        <a:pt x="9988" y="21600"/>
                      </a:cubicBezTo>
                      <a:cubicBezTo>
                        <a:pt x="10225" y="21600"/>
                        <a:pt x="10404" y="21422"/>
                        <a:pt x="10404" y="21204"/>
                      </a:cubicBezTo>
                      <a:cubicBezTo>
                        <a:pt x="10404" y="20986"/>
                        <a:pt x="10225" y="20808"/>
                        <a:pt x="9988" y="20808"/>
                      </a:cubicBezTo>
                      <a:close/>
                      <a:moveTo>
                        <a:pt x="11593" y="20808"/>
                      </a:moveTo>
                      <a:cubicBezTo>
                        <a:pt x="11375" y="20808"/>
                        <a:pt x="11196" y="20986"/>
                        <a:pt x="11196" y="21204"/>
                      </a:cubicBezTo>
                      <a:cubicBezTo>
                        <a:pt x="11196" y="21422"/>
                        <a:pt x="11375" y="21600"/>
                        <a:pt x="11593" y="21600"/>
                      </a:cubicBezTo>
                      <a:cubicBezTo>
                        <a:pt x="11811" y="21600"/>
                        <a:pt x="11989" y="21422"/>
                        <a:pt x="11989" y="21204"/>
                      </a:cubicBezTo>
                      <a:cubicBezTo>
                        <a:pt x="11989" y="20986"/>
                        <a:pt x="11811" y="20808"/>
                        <a:pt x="11593" y="20808"/>
                      </a:cubicBezTo>
                      <a:close/>
                      <a:moveTo>
                        <a:pt x="13198" y="20808"/>
                      </a:moveTo>
                      <a:cubicBezTo>
                        <a:pt x="12980" y="20808"/>
                        <a:pt x="12801" y="20986"/>
                        <a:pt x="12801" y="21204"/>
                      </a:cubicBezTo>
                      <a:cubicBezTo>
                        <a:pt x="12801" y="21422"/>
                        <a:pt x="12980" y="21600"/>
                        <a:pt x="13198" y="21600"/>
                      </a:cubicBezTo>
                      <a:cubicBezTo>
                        <a:pt x="13416" y="21600"/>
                        <a:pt x="13594" y="21422"/>
                        <a:pt x="13594" y="21204"/>
                      </a:cubicBezTo>
                      <a:cubicBezTo>
                        <a:pt x="13594" y="20986"/>
                        <a:pt x="13416" y="20808"/>
                        <a:pt x="13198" y="20808"/>
                      </a:cubicBezTo>
                      <a:close/>
                      <a:moveTo>
                        <a:pt x="14803" y="20808"/>
                      </a:moveTo>
                      <a:cubicBezTo>
                        <a:pt x="14565" y="20808"/>
                        <a:pt x="14387" y="20986"/>
                        <a:pt x="14387" y="21204"/>
                      </a:cubicBezTo>
                      <a:cubicBezTo>
                        <a:pt x="14387" y="21422"/>
                        <a:pt x="14565" y="21600"/>
                        <a:pt x="14803" y="21600"/>
                      </a:cubicBezTo>
                      <a:cubicBezTo>
                        <a:pt x="15021" y="21600"/>
                        <a:pt x="15199" y="21422"/>
                        <a:pt x="15199" y="21204"/>
                      </a:cubicBezTo>
                      <a:cubicBezTo>
                        <a:pt x="15199" y="20986"/>
                        <a:pt x="15021" y="20808"/>
                        <a:pt x="14803" y="20808"/>
                      </a:cubicBezTo>
                      <a:close/>
                      <a:moveTo>
                        <a:pt x="16388" y="20808"/>
                      </a:moveTo>
                      <a:cubicBezTo>
                        <a:pt x="16170" y="20808"/>
                        <a:pt x="15992" y="20986"/>
                        <a:pt x="15992" y="21204"/>
                      </a:cubicBezTo>
                      <a:cubicBezTo>
                        <a:pt x="15992" y="21422"/>
                        <a:pt x="16170" y="21600"/>
                        <a:pt x="16388" y="21600"/>
                      </a:cubicBezTo>
                      <a:cubicBezTo>
                        <a:pt x="16606" y="21600"/>
                        <a:pt x="16804" y="21422"/>
                        <a:pt x="16804" y="21204"/>
                      </a:cubicBezTo>
                      <a:cubicBezTo>
                        <a:pt x="16804" y="20986"/>
                        <a:pt x="16606" y="20808"/>
                        <a:pt x="16388" y="20808"/>
                      </a:cubicBezTo>
                      <a:close/>
                      <a:moveTo>
                        <a:pt x="17993" y="20808"/>
                      </a:moveTo>
                      <a:cubicBezTo>
                        <a:pt x="17775" y="20808"/>
                        <a:pt x="17597" y="20986"/>
                        <a:pt x="17597" y="21204"/>
                      </a:cubicBezTo>
                      <a:cubicBezTo>
                        <a:pt x="17597" y="21422"/>
                        <a:pt x="17775" y="21600"/>
                        <a:pt x="17993" y="21600"/>
                      </a:cubicBezTo>
                      <a:cubicBezTo>
                        <a:pt x="18211" y="21600"/>
                        <a:pt x="18390" y="21422"/>
                        <a:pt x="18390" y="21204"/>
                      </a:cubicBezTo>
                      <a:cubicBezTo>
                        <a:pt x="18390" y="20986"/>
                        <a:pt x="18211" y="20808"/>
                        <a:pt x="17993" y="20808"/>
                      </a:cubicBezTo>
                      <a:close/>
                      <a:moveTo>
                        <a:pt x="19599" y="20808"/>
                      </a:moveTo>
                      <a:cubicBezTo>
                        <a:pt x="19381" y="20808"/>
                        <a:pt x="19202" y="20986"/>
                        <a:pt x="19202" y="21204"/>
                      </a:cubicBezTo>
                      <a:cubicBezTo>
                        <a:pt x="19202" y="21422"/>
                        <a:pt x="19381" y="21600"/>
                        <a:pt x="19599" y="21600"/>
                      </a:cubicBezTo>
                      <a:cubicBezTo>
                        <a:pt x="19817" y="21600"/>
                        <a:pt x="19995" y="21422"/>
                        <a:pt x="19995" y="21204"/>
                      </a:cubicBezTo>
                      <a:cubicBezTo>
                        <a:pt x="19995" y="20986"/>
                        <a:pt x="19817" y="20808"/>
                        <a:pt x="19599" y="20808"/>
                      </a:cubicBezTo>
                      <a:close/>
                      <a:moveTo>
                        <a:pt x="21204" y="20808"/>
                      </a:moveTo>
                      <a:cubicBezTo>
                        <a:pt x="20966" y="20808"/>
                        <a:pt x="20788" y="20986"/>
                        <a:pt x="20788" y="21204"/>
                      </a:cubicBezTo>
                      <a:cubicBezTo>
                        <a:pt x="20788" y="21422"/>
                        <a:pt x="20966" y="21600"/>
                        <a:pt x="21204" y="21600"/>
                      </a:cubicBezTo>
                      <a:cubicBezTo>
                        <a:pt x="21422" y="21600"/>
                        <a:pt x="21600" y="21422"/>
                        <a:pt x="21600" y="21204"/>
                      </a:cubicBezTo>
                      <a:cubicBezTo>
                        <a:pt x="21600" y="20986"/>
                        <a:pt x="21422" y="20808"/>
                        <a:pt x="21204" y="20808"/>
                      </a:cubicBezTo>
                      <a:close/>
                      <a:moveTo>
                        <a:pt x="0" y="17997"/>
                      </a:moveTo>
                      <a:cubicBezTo>
                        <a:pt x="0" y="18214"/>
                        <a:pt x="178" y="18393"/>
                        <a:pt x="396" y="18393"/>
                      </a:cubicBezTo>
                      <a:cubicBezTo>
                        <a:pt x="614" y="18393"/>
                        <a:pt x="793" y="18214"/>
                        <a:pt x="793" y="17997"/>
                      </a:cubicBezTo>
                      <a:cubicBezTo>
                        <a:pt x="793" y="17779"/>
                        <a:pt x="614" y="17581"/>
                        <a:pt x="396" y="17581"/>
                      </a:cubicBezTo>
                      <a:cubicBezTo>
                        <a:pt x="178" y="17581"/>
                        <a:pt x="0" y="17779"/>
                        <a:pt x="0" y="17997"/>
                      </a:cubicBezTo>
                      <a:close/>
                      <a:moveTo>
                        <a:pt x="0" y="16393"/>
                      </a:moveTo>
                      <a:cubicBezTo>
                        <a:pt x="0" y="16611"/>
                        <a:pt x="178" y="16789"/>
                        <a:pt x="396" y="16789"/>
                      </a:cubicBezTo>
                      <a:cubicBezTo>
                        <a:pt x="614" y="16789"/>
                        <a:pt x="793" y="16611"/>
                        <a:pt x="793" y="16393"/>
                      </a:cubicBezTo>
                      <a:cubicBezTo>
                        <a:pt x="793" y="16175"/>
                        <a:pt x="614" y="15997"/>
                        <a:pt x="396" y="15997"/>
                      </a:cubicBezTo>
                      <a:cubicBezTo>
                        <a:pt x="178" y="15997"/>
                        <a:pt x="0" y="16175"/>
                        <a:pt x="0" y="16393"/>
                      </a:cubicBezTo>
                      <a:close/>
                      <a:moveTo>
                        <a:pt x="0" y="14789"/>
                      </a:moveTo>
                      <a:cubicBezTo>
                        <a:pt x="0" y="15007"/>
                        <a:pt x="178" y="15185"/>
                        <a:pt x="396" y="15185"/>
                      </a:cubicBezTo>
                      <a:cubicBezTo>
                        <a:pt x="614" y="15185"/>
                        <a:pt x="793" y="15007"/>
                        <a:pt x="793" y="14789"/>
                      </a:cubicBezTo>
                      <a:cubicBezTo>
                        <a:pt x="793" y="14572"/>
                        <a:pt x="614" y="14393"/>
                        <a:pt x="396" y="14393"/>
                      </a:cubicBezTo>
                      <a:cubicBezTo>
                        <a:pt x="178" y="14393"/>
                        <a:pt x="0" y="14572"/>
                        <a:pt x="0" y="14789"/>
                      </a:cubicBezTo>
                      <a:close/>
                      <a:moveTo>
                        <a:pt x="0" y="13186"/>
                      </a:moveTo>
                      <a:cubicBezTo>
                        <a:pt x="0" y="13423"/>
                        <a:pt x="178" y="13601"/>
                        <a:pt x="396" y="13601"/>
                      </a:cubicBezTo>
                      <a:cubicBezTo>
                        <a:pt x="614" y="13601"/>
                        <a:pt x="793" y="13423"/>
                        <a:pt x="793" y="13186"/>
                      </a:cubicBezTo>
                      <a:cubicBezTo>
                        <a:pt x="793" y="12968"/>
                        <a:pt x="614" y="12790"/>
                        <a:pt x="396" y="12790"/>
                      </a:cubicBezTo>
                      <a:cubicBezTo>
                        <a:pt x="178" y="12790"/>
                        <a:pt x="0" y="12968"/>
                        <a:pt x="0" y="13186"/>
                      </a:cubicBezTo>
                      <a:close/>
                      <a:moveTo>
                        <a:pt x="0" y="11602"/>
                      </a:moveTo>
                      <a:cubicBezTo>
                        <a:pt x="0" y="11820"/>
                        <a:pt x="178" y="11998"/>
                        <a:pt x="396" y="11998"/>
                      </a:cubicBezTo>
                      <a:cubicBezTo>
                        <a:pt x="614" y="11998"/>
                        <a:pt x="793" y="11820"/>
                        <a:pt x="793" y="11602"/>
                      </a:cubicBezTo>
                      <a:cubicBezTo>
                        <a:pt x="793" y="11384"/>
                        <a:pt x="614" y="11206"/>
                        <a:pt x="396" y="11206"/>
                      </a:cubicBezTo>
                      <a:cubicBezTo>
                        <a:pt x="178" y="11206"/>
                        <a:pt x="0" y="11384"/>
                        <a:pt x="0" y="11602"/>
                      </a:cubicBezTo>
                      <a:close/>
                      <a:moveTo>
                        <a:pt x="0" y="9998"/>
                      </a:moveTo>
                      <a:cubicBezTo>
                        <a:pt x="0" y="10216"/>
                        <a:pt x="178" y="10394"/>
                        <a:pt x="396" y="10394"/>
                      </a:cubicBezTo>
                      <a:cubicBezTo>
                        <a:pt x="614" y="10394"/>
                        <a:pt x="793" y="10216"/>
                        <a:pt x="793" y="9998"/>
                      </a:cubicBezTo>
                      <a:cubicBezTo>
                        <a:pt x="793" y="9780"/>
                        <a:pt x="614" y="9602"/>
                        <a:pt x="396" y="9602"/>
                      </a:cubicBezTo>
                      <a:cubicBezTo>
                        <a:pt x="178" y="9602"/>
                        <a:pt x="0" y="9780"/>
                        <a:pt x="0" y="9998"/>
                      </a:cubicBezTo>
                      <a:close/>
                      <a:moveTo>
                        <a:pt x="0" y="8395"/>
                      </a:moveTo>
                      <a:cubicBezTo>
                        <a:pt x="0" y="8612"/>
                        <a:pt x="178" y="8790"/>
                        <a:pt x="396" y="8790"/>
                      </a:cubicBezTo>
                      <a:cubicBezTo>
                        <a:pt x="614" y="8790"/>
                        <a:pt x="793" y="8612"/>
                        <a:pt x="793" y="8395"/>
                      </a:cubicBezTo>
                      <a:cubicBezTo>
                        <a:pt x="793" y="8177"/>
                        <a:pt x="614" y="7999"/>
                        <a:pt x="396" y="7999"/>
                      </a:cubicBezTo>
                      <a:cubicBezTo>
                        <a:pt x="178" y="7999"/>
                        <a:pt x="0" y="8177"/>
                        <a:pt x="0" y="8395"/>
                      </a:cubicBezTo>
                      <a:close/>
                      <a:moveTo>
                        <a:pt x="0" y="6791"/>
                      </a:moveTo>
                      <a:cubicBezTo>
                        <a:pt x="0" y="7028"/>
                        <a:pt x="178" y="7207"/>
                        <a:pt x="396" y="7207"/>
                      </a:cubicBezTo>
                      <a:cubicBezTo>
                        <a:pt x="614" y="7207"/>
                        <a:pt x="793" y="7028"/>
                        <a:pt x="793" y="6791"/>
                      </a:cubicBezTo>
                      <a:cubicBezTo>
                        <a:pt x="793" y="6573"/>
                        <a:pt x="614" y="6395"/>
                        <a:pt x="396" y="6395"/>
                      </a:cubicBezTo>
                      <a:cubicBezTo>
                        <a:pt x="178" y="6395"/>
                        <a:pt x="0" y="6573"/>
                        <a:pt x="0" y="6791"/>
                      </a:cubicBezTo>
                      <a:close/>
                      <a:moveTo>
                        <a:pt x="0" y="5207"/>
                      </a:moveTo>
                      <a:cubicBezTo>
                        <a:pt x="0" y="5425"/>
                        <a:pt x="178" y="5603"/>
                        <a:pt x="396" y="5603"/>
                      </a:cubicBezTo>
                      <a:cubicBezTo>
                        <a:pt x="614" y="5603"/>
                        <a:pt x="793" y="5425"/>
                        <a:pt x="793" y="5207"/>
                      </a:cubicBezTo>
                      <a:cubicBezTo>
                        <a:pt x="793" y="4989"/>
                        <a:pt x="614" y="4811"/>
                        <a:pt x="396" y="4811"/>
                      </a:cubicBezTo>
                      <a:cubicBezTo>
                        <a:pt x="178" y="4811"/>
                        <a:pt x="0" y="4989"/>
                        <a:pt x="0" y="5207"/>
                      </a:cubicBezTo>
                      <a:close/>
                      <a:moveTo>
                        <a:pt x="0" y="3603"/>
                      </a:moveTo>
                      <a:cubicBezTo>
                        <a:pt x="0" y="3821"/>
                        <a:pt x="178" y="3999"/>
                        <a:pt x="396" y="3999"/>
                      </a:cubicBezTo>
                      <a:cubicBezTo>
                        <a:pt x="614" y="3999"/>
                        <a:pt x="793" y="3821"/>
                        <a:pt x="793" y="3603"/>
                      </a:cubicBezTo>
                      <a:cubicBezTo>
                        <a:pt x="793" y="3386"/>
                        <a:pt x="614" y="3207"/>
                        <a:pt x="396" y="3207"/>
                      </a:cubicBezTo>
                      <a:cubicBezTo>
                        <a:pt x="178" y="3207"/>
                        <a:pt x="0" y="3386"/>
                        <a:pt x="0" y="3603"/>
                      </a:cubicBezTo>
                      <a:close/>
                      <a:moveTo>
                        <a:pt x="1585" y="17997"/>
                      </a:moveTo>
                      <a:cubicBezTo>
                        <a:pt x="1585" y="18214"/>
                        <a:pt x="1783" y="18393"/>
                        <a:pt x="2001" y="18393"/>
                      </a:cubicBezTo>
                      <a:cubicBezTo>
                        <a:pt x="2219" y="18393"/>
                        <a:pt x="2398" y="18214"/>
                        <a:pt x="2398" y="17997"/>
                      </a:cubicBezTo>
                      <a:cubicBezTo>
                        <a:pt x="2398" y="17779"/>
                        <a:pt x="2219" y="17581"/>
                        <a:pt x="2001" y="17581"/>
                      </a:cubicBezTo>
                      <a:cubicBezTo>
                        <a:pt x="1783" y="17581"/>
                        <a:pt x="1585" y="17779"/>
                        <a:pt x="1585" y="17997"/>
                      </a:cubicBezTo>
                      <a:close/>
                      <a:moveTo>
                        <a:pt x="1585" y="16393"/>
                      </a:moveTo>
                      <a:cubicBezTo>
                        <a:pt x="1585" y="16611"/>
                        <a:pt x="1783" y="16789"/>
                        <a:pt x="2001" y="16789"/>
                      </a:cubicBezTo>
                      <a:cubicBezTo>
                        <a:pt x="2219" y="16789"/>
                        <a:pt x="2398" y="16611"/>
                        <a:pt x="2398" y="16393"/>
                      </a:cubicBezTo>
                      <a:cubicBezTo>
                        <a:pt x="2398" y="16175"/>
                        <a:pt x="2219" y="15997"/>
                        <a:pt x="2001" y="15997"/>
                      </a:cubicBezTo>
                      <a:cubicBezTo>
                        <a:pt x="1783" y="15997"/>
                        <a:pt x="1585" y="16175"/>
                        <a:pt x="1585" y="16393"/>
                      </a:cubicBezTo>
                      <a:close/>
                      <a:moveTo>
                        <a:pt x="1585" y="14789"/>
                      </a:moveTo>
                      <a:cubicBezTo>
                        <a:pt x="1585" y="15007"/>
                        <a:pt x="1783" y="15185"/>
                        <a:pt x="2001" y="15185"/>
                      </a:cubicBezTo>
                      <a:cubicBezTo>
                        <a:pt x="2219" y="15185"/>
                        <a:pt x="2398" y="15007"/>
                        <a:pt x="2398" y="14789"/>
                      </a:cubicBezTo>
                      <a:cubicBezTo>
                        <a:pt x="2398" y="14572"/>
                        <a:pt x="2219" y="14393"/>
                        <a:pt x="2001" y="14393"/>
                      </a:cubicBezTo>
                      <a:cubicBezTo>
                        <a:pt x="1783" y="14393"/>
                        <a:pt x="1585" y="14572"/>
                        <a:pt x="1585" y="14789"/>
                      </a:cubicBezTo>
                      <a:close/>
                      <a:moveTo>
                        <a:pt x="1585" y="13186"/>
                      </a:moveTo>
                      <a:cubicBezTo>
                        <a:pt x="1585" y="13423"/>
                        <a:pt x="1783" y="13601"/>
                        <a:pt x="2001" y="13601"/>
                      </a:cubicBezTo>
                      <a:cubicBezTo>
                        <a:pt x="2219" y="13601"/>
                        <a:pt x="2398" y="13423"/>
                        <a:pt x="2398" y="13186"/>
                      </a:cubicBezTo>
                      <a:cubicBezTo>
                        <a:pt x="2398" y="12968"/>
                        <a:pt x="2219" y="12790"/>
                        <a:pt x="2001" y="12790"/>
                      </a:cubicBezTo>
                      <a:cubicBezTo>
                        <a:pt x="1783" y="12790"/>
                        <a:pt x="1585" y="12968"/>
                        <a:pt x="1585" y="13186"/>
                      </a:cubicBezTo>
                      <a:close/>
                      <a:moveTo>
                        <a:pt x="1585" y="11602"/>
                      </a:moveTo>
                      <a:cubicBezTo>
                        <a:pt x="1585" y="11820"/>
                        <a:pt x="1783" y="11998"/>
                        <a:pt x="2001" y="11998"/>
                      </a:cubicBezTo>
                      <a:cubicBezTo>
                        <a:pt x="2219" y="11998"/>
                        <a:pt x="2398" y="11820"/>
                        <a:pt x="2398" y="11602"/>
                      </a:cubicBezTo>
                      <a:cubicBezTo>
                        <a:pt x="2398" y="11384"/>
                        <a:pt x="2219" y="11206"/>
                        <a:pt x="2001" y="11206"/>
                      </a:cubicBezTo>
                      <a:cubicBezTo>
                        <a:pt x="1783" y="11206"/>
                        <a:pt x="1585" y="11384"/>
                        <a:pt x="1585" y="11602"/>
                      </a:cubicBezTo>
                      <a:close/>
                      <a:moveTo>
                        <a:pt x="1585" y="9998"/>
                      </a:moveTo>
                      <a:cubicBezTo>
                        <a:pt x="1585" y="10216"/>
                        <a:pt x="1783" y="10394"/>
                        <a:pt x="2001" y="10394"/>
                      </a:cubicBezTo>
                      <a:cubicBezTo>
                        <a:pt x="2219" y="10394"/>
                        <a:pt x="2398" y="10216"/>
                        <a:pt x="2398" y="9998"/>
                      </a:cubicBezTo>
                      <a:cubicBezTo>
                        <a:pt x="2398" y="9780"/>
                        <a:pt x="2219" y="9602"/>
                        <a:pt x="2001" y="9602"/>
                      </a:cubicBezTo>
                      <a:cubicBezTo>
                        <a:pt x="1783" y="9602"/>
                        <a:pt x="1585" y="9780"/>
                        <a:pt x="1585" y="9998"/>
                      </a:cubicBezTo>
                      <a:close/>
                      <a:moveTo>
                        <a:pt x="1585" y="8395"/>
                      </a:moveTo>
                      <a:cubicBezTo>
                        <a:pt x="1585" y="8612"/>
                        <a:pt x="1783" y="8790"/>
                        <a:pt x="2001" y="8790"/>
                      </a:cubicBezTo>
                      <a:cubicBezTo>
                        <a:pt x="2219" y="8790"/>
                        <a:pt x="2398" y="8612"/>
                        <a:pt x="2398" y="8395"/>
                      </a:cubicBezTo>
                      <a:cubicBezTo>
                        <a:pt x="2398" y="8177"/>
                        <a:pt x="2219" y="7999"/>
                        <a:pt x="2001" y="7999"/>
                      </a:cubicBezTo>
                      <a:cubicBezTo>
                        <a:pt x="1783" y="7999"/>
                        <a:pt x="1585" y="8177"/>
                        <a:pt x="1585" y="8395"/>
                      </a:cubicBezTo>
                      <a:close/>
                      <a:moveTo>
                        <a:pt x="1585" y="6791"/>
                      </a:moveTo>
                      <a:cubicBezTo>
                        <a:pt x="1585" y="7028"/>
                        <a:pt x="1783" y="7207"/>
                        <a:pt x="2001" y="7207"/>
                      </a:cubicBezTo>
                      <a:cubicBezTo>
                        <a:pt x="2219" y="7207"/>
                        <a:pt x="2398" y="7028"/>
                        <a:pt x="2398" y="6791"/>
                      </a:cubicBezTo>
                      <a:cubicBezTo>
                        <a:pt x="2398" y="6573"/>
                        <a:pt x="2219" y="6395"/>
                        <a:pt x="2001" y="6395"/>
                      </a:cubicBezTo>
                      <a:cubicBezTo>
                        <a:pt x="1783" y="6395"/>
                        <a:pt x="1585" y="6573"/>
                        <a:pt x="1585" y="6791"/>
                      </a:cubicBezTo>
                      <a:close/>
                      <a:moveTo>
                        <a:pt x="1585" y="5207"/>
                      </a:moveTo>
                      <a:cubicBezTo>
                        <a:pt x="1585" y="5425"/>
                        <a:pt x="1783" y="5603"/>
                        <a:pt x="2001" y="5603"/>
                      </a:cubicBezTo>
                      <a:cubicBezTo>
                        <a:pt x="2219" y="5603"/>
                        <a:pt x="2398" y="5425"/>
                        <a:pt x="2398" y="5207"/>
                      </a:cubicBezTo>
                      <a:cubicBezTo>
                        <a:pt x="2398" y="4989"/>
                        <a:pt x="2219" y="4811"/>
                        <a:pt x="2001" y="4811"/>
                      </a:cubicBezTo>
                      <a:cubicBezTo>
                        <a:pt x="1783" y="4811"/>
                        <a:pt x="1585" y="4989"/>
                        <a:pt x="1585" y="5207"/>
                      </a:cubicBezTo>
                      <a:close/>
                      <a:moveTo>
                        <a:pt x="1585" y="3603"/>
                      </a:moveTo>
                      <a:cubicBezTo>
                        <a:pt x="1585" y="3821"/>
                        <a:pt x="1783" y="3999"/>
                        <a:pt x="2001" y="3999"/>
                      </a:cubicBezTo>
                      <a:cubicBezTo>
                        <a:pt x="2219" y="3999"/>
                        <a:pt x="2398" y="3821"/>
                        <a:pt x="2398" y="3603"/>
                      </a:cubicBezTo>
                      <a:cubicBezTo>
                        <a:pt x="2398" y="3386"/>
                        <a:pt x="2219" y="3207"/>
                        <a:pt x="2001" y="3207"/>
                      </a:cubicBezTo>
                      <a:cubicBezTo>
                        <a:pt x="1783" y="3207"/>
                        <a:pt x="1585" y="3386"/>
                        <a:pt x="1585" y="3603"/>
                      </a:cubicBezTo>
                      <a:close/>
                      <a:moveTo>
                        <a:pt x="19202" y="17997"/>
                      </a:moveTo>
                      <a:cubicBezTo>
                        <a:pt x="19202" y="18214"/>
                        <a:pt x="19381" y="18393"/>
                        <a:pt x="19599" y="18393"/>
                      </a:cubicBezTo>
                      <a:cubicBezTo>
                        <a:pt x="19817" y="18393"/>
                        <a:pt x="19995" y="18214"/>
                        <a:pt x="19995" y="17997"/>
                      </a:cubicBezTo>
                      <a:cubicBezTo>
                        <a:pt x="19995" y="17779"/>
                        <a:pt x="19817" y="17581"/>
                        <a:pt x="19599" y="17581"/>
                      </a:cubicBezTo>
                      <a:cubicBezTo>
                        <a:pt x="19381" y="17581"/>
                        <a:pt x="19202" y="17779"/>
                        <a:pt x="19202" y="17997"/>
                      </a:cubicBezTo>
                      <a:close/>
                      <a:moveTo>
                        <a:pt x="19202" y="16393"/>
                      </a:moveTo>
                      <a:cubicBezTo>
                        <a:pt x="19202" y="16611"/>
                        <a:pt x="19381" y="16789"/>
                        <a:pt x="19599" y="16789"/>
                      </a:cubicBezTo>
                      <a:cubicBezTo>
                        <a:pt x="19817" y="16789"/>
                        <a:pt x="19995" y="16611"/>
                        <a:pt x="19995" y="16393"/>
                      </a:cubicBezTo>
                      <a:cubicBezTo>
                        <a:pt x="19995" y="16175"/>
                        <a:pt x="19817" y="15997"/>
                        <a:pt x="19599" y="15997"/>
                      </a:cubicBezTo>
                      <a:cubicBezTo>
                        <a:pt x="19381" y="15997"/>
                        <a:pt x="19202" y="16175"/>
                        <a:pt x="19202" y="16393"/>
                      </a:cubicBezTo>
                      <a:close/>
                      <a:moveTo>
                        <a:pt x="19202" y="14789"/>
                      </a:moveTo>
                      <a:cubicBezTo>
                        <a:pt x="19202" y="15007"/>
                        <a:pt x="19381" y="15185"/>
                        <a:pt x="19599" y="15185"/>
                      </a:cubicBezTo>
                      <a:cubicBezTo>
                        <a:pt x="19817" y="15185"/>
                        <a:pt x="19995" y="15007"/>
                        <a:pt x="19995" y="14789"/>
                      </a:cubicBezTo>
                      <a:cubicBezTo>
                        <a:pt x="19995" y="14572"/>
                        <a:pt x="19817" y="14393"/>
                        <a:pt x="19599" y="14393"/>
                      </a:cubicBezTo>
                      <a:cubicBezTo>
                        <a:pt x="19381" y="14393"/>
                        <a:pt x="19202" y="14572"/>
                        <a:pt x="19202" y="14789"/>
                      </a:cubicBezTo>
                      <a:close/>
                      <a:moveTo>
                        <a:pt x="19202" y="13186"/>
                      </a:moveTo>
                      <a:cubicBezTo>
                        <a:pt x="19202" y="13423"/>
                        <a:pt x="19381" y="13601"/>
                        <a:pt x="19599" y="13601"/>
                      </a:cubicBezTo>
                      <a:cubicBezTo>
                        <a:pt x="19817" y="13601"/>
                        <a:pt x="19995" y="13423"/>
                        <a:pt x="19995" y="13186"/>
                      </a:cubicBezTo>
                      <a:cubicBezTo>
                        <a:pt x="19995" y="12968"/>
                        <a:pt x="19817" y="12790"/>
                        <a:pt x="19599" y="12790"/>
                      </a:cubicBezTo>
                      <a:cubicBezTo>
                        <a:pt x="19381" y="12790"/>
                        <a:pt x="19202" y="12968"/>
                        <a:pt x="19202" y="13186"/>
                      </a:cubicBezTo>
                      <a:close/>
                      <a:moveTo>
                        <a:pt x="19202" y="11602"/>
                      </a:moveTo>
                      <a:cubicBezTo>
                        <a:pt x="19202" y="11820"/>
                        <a:pt x="19381" y="11998"/>
                        <a:pt x="19599" y="11998"/>
                      </a:cubicBezTo>
                      <a:cubicBezTo>
                        <a:pt x="19817" y="11998"/>
                        <a:pt x="19995" y="11820"/>
                        <a:pt x="19995" y="11602"/>
                      </a:cubicBezTo>
                      <a:cubicBezTo>
                        <a:pt x="19995" y="11384"/>
                        <a:pt x="19817" y="11206"/>
                        <a:pt x="19599" y="11206"/>
                      </a:cubicBezTo>
                      <a:cubicBezTo>
                        <a:pt x="19381" y="11206"/>
                        <a:pt x="19202" y="11384"/>
                        <a:pt x="19202" y="11602"/>
                      </a:cubicBezTo>
                      <a:close/>
                      <a:moveTo>
                        <a:pt x="19202" y="9998"/>
                      </a:moveTo>
                      <a:cubicBezTo>
                        <a:pt x="19202" y="10216"/>
                        <a:pt x="19381" y="10394"/>
                        <a:pt x="19599" y="10394"/>
                      </a:cubicBezTo>
                      <a:cubicBezTo>
                        <a:pt x="19817" y="10394"/>
                        <a:pt x="19995" y="10216"/>
                        <a:pt x="19995" y="9998"/>
                      </a:cubicBezTo>
                      <a:cubicBezTo>
                        <a:pt x="19995" y="9780"/>
                        <a:pt x="19817" y="9602"/>
                        <a:pt x="19599" y="9602"/>
                      </a:cubicBezTo>
                      <a:cubicBezTo>
                        <a:pt x="19381" y="9602"/>
                        <a:pt x="19202" y="9780"/>
                        <a:pt x="19202" y="9998"/>
                      </a:cubicBezTo>
                      <a:close/>
                      <a:moveTo>
                        <a:pt x="19202" y="8395"/>
                      </a:moveTo>
                      <a:cubicBezTo>
                        <a:pt x="19202" y="8612"/>
                        <a:pt x="19381" y="8790"/>
                        <a:pt x="19599" y="8790"/>
                      </a:cubicBezTo>
                      <a:cubicBezTo>
                        <a:pt x="19817" y="8790"/>
                        <a:pt x="19995" y="8612"/>
                        <a:pt x="19995" y="8395"/>
                      </a:cubicBezTo>
                      <a:cubicBezTo>
                        <a:pt x="19995" y="8177"/>
                        <a:pt x="19817" y="7999"/>
                        <a:pt x="19599" y="7999"/>
                      </a:cubicBezTo>
                      <a:cubicBezTo>
                        <a:pt x="19381" y="7999"/>
                        <a:pt x="19202" y="8177"/>
                        <a:pt x="19202" y="8395"/>
                      </a:cubicBezTo>
                      <a:close/>
                      <a:moveTo>
                        <a:pt x="19202" y="6791"/>
                      </a:moveTo>
                      <a:cubicBezTo>
                        <a:pt x="19202" y="7028"/>
                        <a:pt x="19381" y="7207"/>
                        <a:pt x="19599" y="7207"/>
                      </a:cubicBezTo>
                      <a:cubicBezTo>
                        <a:pt x="19817" y="7207"/>
                        <a:pt x="19995" y="7028"/>
                        <a:pt x="19995" y="6791"/>
                      </a:cubicBezTo>
                      <a:cubicBezTo>
                        <a:pt x="19995" y="6573"/>
                        <a:pt x="19817" y="6395"/>
                        <a:pt x="19599" y="6395"/>
                      </a:cubicBezTo>
                      <a:cubicBezTo>
                        <a:pt x="19381" y="6395"/>
                        <a:pt x="19202" y="6573"/>
                        <a:pt x="19202" y="6791"/>
                      </a:cubicBezTo>
                      <a:close/>
                      <a:moveTo>
                        <a:pt x="19202" y="5207"/>
                      </a:moveTo>
                      <a:cubicBezTo>
                        <a:pt x="19202" y="5425"/>
                        <a:pt x="19381" y="5603"/>
                        <a:pt x="19599" y="5603"/>
                      </a:cubicBezTo>
                      <a:cubicBezTo>
                        <a:pt x="19817" y="5603"/>
                        <a:pt x="19995" y="5425"/>
                        <a:pt x="19995" y="5207"/>
                      </a:cubicBezTo>
                      <a:cubicBezTo>
                        <a:pt x="19995" y="4989"/>
                        <a:pt x="19817" y="4811"/>
                        <a:pt x="19599" y="4811"/>
                      </a:cubicBezTo>
                      <a:cubicBezTo>
                        <a:pt x="19381" y="4811"/>
                        <a:pt x="19202" y="4989"/>
                        <a:pt x="19202" y="5207"/>
                      </a:cubicBezTo>
                      <a:close/>
                      <a:moveTo>
                        <a:pt x="19202" y="3603"/>
                      </a:moveTo>
                      <a:cubicBezTo>
                        <a:pt x="19202" y="3821"/>
                        <a:pt x="19381" y="3999"/>
                        <a:pt x="19599" y="3999"/>
                      </a:cubicBezTo>
                      <a:cubicBezTo>
                        <a:pt x="19817" y="3999"/>
                        <a:pt x="19995" y="3821"/>
                        <a:pt x="19995" y="3603"/>
                      </a:cubicBezTo>
                      <a:cubicBezTo>
                        <a:pt x="19995" y="3386"/>
                        <a:pt x="19817" y="3207"/>
                        <a:pt x="19599" y="3207"/>
                      </a:cubicBezTo>
                      <a:cubicBezTo>
                        <a:pt x="19381" y="3207"/>
                        <a:pt x="19202" y="3386"/>
                        <a:pt x="19202" y="3603"/>
                      </a:cubicBezTo>
                      <a:close/>
                      <a:moveTo>
                        <a:pt x="20788" y="17997"/>
                      </a:moveTo>
                      <a:cubicBezTo>
                        <a:pt x="20788" y="18214"/>
                        <a:pt x="20966" y="18393"/>
                        <a:pt x="21204" y="18393"/>
                      </a:cubicBezTo>
                      <a:cubicBezTo>
                        <a:pt x="21422" y="18393"/>
                        <a:pt x="21600" y="18214"/>
                        <a:pt x="21600" y="17997"/>
                      </a:cubicBezTo>
                      <a:cubicBezTo>
                        <a:pt x="21600" y="17779"/>
                        <a:pt x="21422" y="17581"/>
                        <a:pt x="21204" y="17581"/>
                      </a:cubicBezTo>
                      <a:cubicBezTo>
                        <a:pt x="20966" y="17581"/>
                        <a:pt x="20788" y="17779"/>
                        <a:pt x="20788" y="17997"/>
                      </a:cubicBezTo>
                      <a:close/>
                      <a:moveTo>
                        <a:pt x="20788" y="16393"/>
                      </a:moveTo>
                      <a:cubicBezTo>
                        <a:pt x="20788" y="16611"/>
                        <a:pt x="20966" y="16789"/>
                        <a:pt x="21204" y="16789"/>
                      </a:cubicBezTo>
                      <a:cubicBezTo>
                        <a:pt x="21422" y="16789"/>
                        <a:pt x="21600" y="16611"/>
                        <a:pt x="21600" y="16393"/>
                      </a:cubicBezTo>
                      <a:cubicBezTo>
                        <a:pt x="21600" y="16175"/>
                        <a:pt x="21422" y="15997"/>
                        <a:pt x="21204" y="15997"/>
                      </a:cubicBezTo>
                      <a:cubicBezTo>
                        <a:pt x="20966" y="15997"/>
                        <a:pt x="20788" y="16175"/>
                        <a:pt x="20788" y="16393"/>
                      </a:cubicBezTo>
                      <a:close/>
                      <a:moveTo>
                        <a:pt x="20788" y="14789"/>
                      </a:moveTo>
                      <a:cubicBezTo>
                        <a:pt x="20788" y="15007"/>
                        <a:pt x="20966" y="15185"/>
                        <a:pt x="21204" y="15185"/>
                      </a:cubicBezTo>
                      <a:cubicBezTo>
                        <a:pt x="21422" y="15185"/>
                        <a:pt x="21600" y="15007"/>
                        <a:pt x="21600" y="14789"/>
                      </a:cubicBezTo>
                      <a:cubicBezTo>
                        <a:pt x="21600" y="14572"/>
                        <a:pt x="21422" y="14393"/>
                        <a:pt x="21204" y="14393"/>
                      </a:cubicBezTo>
                      <a:cubicBezTo>
                        <a:pt x="20966" y="14393"/>
                        <a:pt x="20788" y="14572"/>
                        <a:pt x="20788" y="14789"/>
                      </a:cubicBezTo>
                      <a:close/>
                      <a:moveTo>
                        <a:pt x="20788" y="13186"/>
                      </a:moveTo>
                      <a:cubicBezTo>
                        <a:pt x="20788" y="13423"/>
                        <a:pt x="20966" y="13601"/>
                        <a:pt x="21204" y="13601"/>
                      </a:cubicBezTo>
                      <a:cubicBezTo>
                        <a:pt x="21422" y="13601"/>
                        <a:pt x="21600" y="13423"/>
                        <a:pt x="21600" y="13186"/>
                      </a:cubicBezTo>
                      <a:cubicBezTo>
                        <a:pt x="21600" y="12968"/>
                        <a:pt x="21422" y="12790"/>
                        <a:pt x="21204" y="12790"/>
                      </a:cubicBezTo>
                      <a:cubicBezTo>
                        <a:pt x="20966" y="12790"/>
                        <a:pt x="20788" y="12968"/>
                        <a:pt x="20788" y="13186"/>
                      </a:cubicBezTo>
                      <a:close/>
                      <a:moveTo>
                        <a:pt x="20788" y="11602"/>
                      </a:moveTo>
                      <a:cubicBezTo>
                        <a:pt x="20788" y="11820"/>
                        <a:pt x="20966" y="11998"/>
                        <a:pt x="21204" y="11998"/>
                      </a:cubicBezTo>
                      <a:cubicBezTo>
                        <a:pt x="21422" y="11998"/>
                        <a:pt x="21600" y="11820"/>
                        <a:pt x="21600" y="11602"/>
                      </a:cubicBezTo>
                      <a:cubicBezTo>
                        <a:pt x="21600" y="11384"/>
                        <a:pt x="21422" y="11206"/>
                        <a:pt x="21204" y="11206"/>
                      </a:cubicBezTo>
                      <a:cubicBezTo>
                        <a:pt x="20966" y="11206"/>
                        <a:pt x="20788" y="11384"/>
                        <a:pt x="20788" y="11602"/>
                      </a:cubicBezTo>
                      <a:close/>
                      <a:moveTo>
                        <a:pt x="20788" y="9998"/>
                      </a:moveTo>
                      <a:cubicBezTo>
                        <a:pt x="20788" y="10216"/>
                        <a:pt x="20966" y="10394"/>
                        <a:pt x="21204" y="10394"/>
                      </a:cubicBezTo>
                      <a:cubicBezTo>
                        <a:pt x="21422" y="10394"/>
                        <a:pt x="21600" y="10216"/>
                        <a:pt x="21600" y="9998"/>
                      </a:cubicBezTo>
                      <a:cubicBezTo>
                        <a:pt x="21600" y="9780"/>
                        <a:pt x="21422" y="9602"/>
                        <a:pt x="21204" y="9602"/>
                      </a:cubicBezTo>
                      <a:cubicBezTo>
                        <a:pt x="20966" y="9602"/>
                        <a:pt x="20788" y="9780"/>
                        <a:pt x="20788" y="9998"/>
                      </a:cubicBezTo>
                      <a:close/>
                      <a:moveTo>
                        <a:pt x="20788" y="8395"/>
                      </a:moveTo>
                      <a:cubicBezTo>
                        <a:pt x="20788" y="8612"/>
                        <a:pt x="20966" y="8790"/>
                        <a:pt x="21204" y="8790"/>
                      </a:cubicBezTo>
                      <a:cubicBezTo>
                        <a:pt x="21422" y="8790"/>
                        <a:pt x="21600" y="8612"/>
                        <a:pt x="21600" y="8395"/>
                      </a:cubicBezTo>
                      <a:cubicBezTo>
                        <a:pt x="21600" y="8177"/>
                        <a:pt x="21422" y="7999"/>
                        <a:pt x="21204" y="7999"/>
                      </a:cubicBezTo>
                      <a:cubicBezTo>
                        <a:pt x="20966" y="7999"/>
                        <a:pt x="20788" y="8177"/>
                        <a:pt x="20788" y="8395"/>
                      </a:cubicBezTo>
                      <a:close/>
                      <a:moveTo>
                        <a:pt x="20788" y="6791"/>
                      </a:moveTo>
                      <a:cubicBezTo>
                        <a:pt x="20788" y="7028"/>
                        <a:pt x="20966" y="7207"/>
                        <a:pt x="21204" y="7207"/>
                      </a:cubicBezTo>
                      <a:cubicBezTo>
                        <a:pt x="21422" y="7207"/>
                        <a:pt x="21600" y="7028"/>
                        <a:pt x="21600" y="6791"/>
                      </a:cubicBezTo>
                      <a:cubicBezTo>
                        <a:pt x="21600" y="6573"/>
                        <a:pt x="21422" y="6395"/>
                        <a:pt x="21204" y="6395"/>
                      </a:cubicBezTo>
                      <a:cubicBezTo>
                        <a:pt x="20966" y="6395"/>
                        <a:pt x="20788" y="6573"/>
                        <a:pt x="20788" y="6791"/>
                      </a:cubicBezTo>
                      <a:close/>
                      <a:moveTo>
                        <a:pt x="20788" y="5207"/>
                      </a:moveTo>
                      <a:cubicBezTo>
                        <a:pt x="20788" y="5425"/>
                        <a:pt x="20966" y="5603"/>
                        <a:pt x="21204" y="5603"/>
                      </a:cubicBezTo>
                      <a:cubicBezTo>
                        <a:pt x="21422" y="5603"/>
                        <a:pt x="21600" y="5425"/>
                        <a:pt x="21600" y="5207"/>
                      </a:cubicBezTo>
                      <a:cubicBezTo>
                        <a:pt x="21600" y="4989"/>
                        <a:pt x="21422" y="4811"/>
                        <a:pt x="21204" y="4811"/>
                      </a:cubicBezTo>
                      <a:cubicBezTo>
                        <a:pt x="20966" y="4811"/>
                        <a:pt x="20788" y="4989"/>
                        <a:pt x="20788" y="5207"/>
                      </a:cubicBezTo>
                      <a:close/>
                      <a:moveTo>
                        <a:pt x="20788" y="3603"/>
                      </a:moveTo>
                      <a:cubicBezTo>
                        <a:pt x="20788" y="3821"/>
                        <a:pt x="20966" y="3999"/>
                        <a:pt x="21204" y="3999"/>
                      </a:cubicBezTo>
                      <a:cubicBezTo>
                        <a:pt x="21422" y="3999"/>
                        <a:pt x="21600" y="3821"/>
                        <a:pt x="21600" y="3603"/>
                      </a:cubicBezTo>
                      <a:cubicBezTo>
                        <a:pt x="21600" y="3386"/>
                        <a:pt x="21422" y="3207"/>
                        <a:pt x="21204" y="3207"/>
                      </a:cubicBezTo>
                      <a:cubicBezTo>
                        <a:pt x="20966" y="3207"/>
                        <a:pt x="20788" y="3386"/>
                        <a:pt x="20788" y="360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370" name="Group 131"/>
              <p:cNvGrpSpPr/>
              <p:nvPr/>
            </p:nvGrpSpPr>
            <p:grpSpPr>
              <a:xfrm>
                <a:off x="0" y="209473"/>
                <a:ext cx="450212" cy="271680"/>
                <a:chOff x="0" y="0"/>
                <a:chExt cx="450211" cy="271679"/>
              </a:xfrm>
            </p:grpSpPr>
            <p:sp>
              <p:nvSpPr>
                <p:cNvPr id="1368" name="Freeform 13"/>
                <p:cNvSpPr/>
                <p:nvPr/>
              </p:nvSpPr>
              <p:spPr>
                <a:xfrm>
                  <a:off x="0" y="4586"/>
                  <a:ext cx="173946" cy="267094"/>
                </a:xfrm>
                <a:custGeom>
                  <a:avLst/>
                  <a:gdLst/>
                  <a:ahLst/>
                  <a:cxnLst>
                    <a:cxn ang="0">
                      <a:pos x="wd2" y="hd2"/>
                    </a:cxn>
                    <a:cxn ang="5400000">
                      <a:pos x="wd2" y="hd2"/>
                    </a:cxn>
                    <a:cxn ang="10800000">
                      <a:pos x="wd2" y="hd2"/>
                    </a:cxn>
                    <a:cxn ang="16200000">
                      <a:pos x="wd2" y="hd2"/>
                    </a:cxn>
                  </a:cxnLst>
                  <a:rect l="0" t="0" r="r" b="b"/>
                  <a:pathLst>
                    <a:path w="21600" h="21600" extrusionOk="0">
                      <a:moveTo>
                        <a:pt x="5417" y="8425"/>
                      </a:moveTo>
                      <a:cubicBezTo>
                        <a:pt x="7035" y="7565"/>
                        <a:pt x="9050" y="7157"/>
                        <a:pt x="11494" y="7157"/>
                      </a:cubicBezTo>
                      <a:cubicBezTo>
                        <a:pt x="14202" y="7157"/>
                        <a:pt x="16580" y="7780"/>
                        <a:pt x="18594" y="9027"/>
                      </a:cubicBezTo>
                      <a:cubicBezTo>
                        <a:pt x="20609" y="10273"/>
                        <a:pt x="21600" y="11950"/>
                        <a:pt x="21600" y="14035"/>
                      </a:cubicBezTo>
                      <a:cubicBezTo>
                        <a:pt x="21600" y="16205"/>
                        <a:pt x="20609" y="18011"/>
                        <a:pt x="18561" y="19451"/>
                      </a:cubicBezTo>
                      <a:cubicBezTo>
                        <a:pt x="16547" y="20891"/>
                        <a:pt x="13839" y="21600"/>
                        <a:pt x="10470" y="21600"/>
                      </a:cubicBezTo>
                      <a:cubicBezTo>
                        <a:pt x="7728" y="21600"/>
                        <a:pt x="5350" y="21106"/>
                        <a:pt x="3402" y="20117"/>
                      </a:cubicBezTo>
                      <a:cubicBezTo>
                        <a:pt x="1453" y="19107"/>
                        <a:pt x="297" y="17624"/>
                        <a:pt x="0" y="15668"/>
                      </a:cubicBezTo>
                      <a:cubicBezTo>
                        <a:pt x="4327" y="15668"/>
                        <a:pt x="4327" y="15668"/>
                        <a:pt x="4327" y="15668"/>
                      </a:cubicBezTo>
                      <a:cubicBezTo>
                        <a:pt x="4591" y="16958"/>
                        <a:pt x="5251" y="17903"/>
                        <a:pt x="6407" y="18527"/>
                      </a:cubicBezTo>
                      <a:cubicBezTo>
                        <a:pt x="7530" y="19150"/>
                        <a:pt x="8884" y="19451"/>
                        <a:pt x="10470" y="19451"/>
                      </a:cubicBezTo>
                      <a:cubicBezTo>
                        <a:pt x="12517" y="19451"/>
                        <a:pt x="14136" y="18956"/>
                        <a:pt x="15391" y="17968"/>
                      </a:cubicBezTo>
                      <a:cubicBezTo>
                        <a:pt x="16646" y="16979"/>
                        <a:pt x="17273" y="15733"/>
                        <a:pt x="17273" y="14271"/>
                      </a:cubicBezTo>
                      <a:cubicBezTo>
                        <a:pt x="17273" y="12788"/>
                        <a:pt x="16646" y="11606"/>
                        <a:pt x="15358" y="10746"/>
                      </a:cubicBezTo>
                      <a:cubicBezTo>
                        <a:pt x="14070" y="9887"/>
                        <a:pt x="12418" y="9457"/>
                        <a:pt x="10404" y="9457"/>
                      </a:cubicBezTo>
                      <a:cubicBezTo>
                        <a:pt x="8059" y="9457"/>
                        <a:pt x="6077" y="10059"/>
                        <a:pt x="4459" y="11219"/>
                      </a:cubicBezTo>
                      <a:cubicBezTo>
                        <a:pt x="1189" y="11219"/>
                        <a:pt x="1189" y="11219"/>
                        <a:pt x="1189" y="11219"/>
                      </a:cubicBezTo>
                      <a:cubicBezTo>
                        <a:pt x="2543" y="0"/>
                        <a:pt x="2543" y="0"/>
                        <a:pt x="2543" y="0"/>
                      </a:cubicBezTo>
                      <a:cubicBezTo>
                        <a:pt x="20048" y="0"/>
                        <a:pt x="20048" y="0"/>
                        <a:pt x="20048" y="0"/>
                      </a:cubicBezTo>
                      <a:cubicBezTo>
                        <a:pt x="20048" y="2536"/>
                        <a:pt x="20048" y="2536"/>
                        <a:pt x="20048" y="2536"/>
                      </a:cubicBezTo>
                      <a:cubicBezTo>
                        <a:pt x="6143" y="2536"/>
                        <a:pt x="6143" y="2536"/>
                        <a:pt x="6143" y="2536"/>
                      </a:cubicBezTo>
                      <a:lnTo>
                        <a:pt x="5417" y="8425"/>
                      </a:lnTo>
                      <a:close/>
                    </a:path>
                  </a:pathLst>
                </a:custGeom>
                <a:solidFill>
                  <a:srgbClr val="0033A0"/>
                </a:solidFill>
                <a:ln w="10795" cap="flat">
                  <a:solidFill>
                    <a:srgbClr val="0033A0"/>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0D4962"/>
                      </a:solidFill>
                    </a:defRPr>
                  </a:pPr>
                  <a:endParaRPr kumimoji="0" sz="2000" b="0" i="0" u="none" strike="noStrike" kern="0" cap="none" spc="0" normalizeH="0" baseline="0" noProof="0">
                    <a:ln>
                      <a:noFill/>
                    </a:ln>
                    <a:solidFill>
                      <a:srgbClr val="0D4962"/>
                    </a:solidFill>
                    <a:effectLst/>
                    <a:uLnTx/>
                    <a:uFillTx/>
                    <a:latin typeface="Microsoft Sans Serif"/>
                    <a:ea typeface="Microsoft Sans Serif"/>
                    <a:cs typeface="Microsoft Sans Serif"/>
                    <a:sym typeface="Microsoft Sans Serif"/>
                  </a:endParaRPr>
                </a:p>
              </p:txBody>
            </p:sp>
            <p:sp>
              <p:nvSpPr>
                <p:cNvPr id="1369" name="Freeform 14"/>
                <p:cNvSpPr/>
                <p:nvPr/>
              </p:nvSpPr>
              <p:spPr>
                <a:xfrm>
                  <a:off x="205700" y="0"/>
                  <a:ext cx="244512" cy="271680"/>
                </a:xfrm>
                <a:custGeom>
                  <a:avLst/>
                  <a:gdLst/>
                  <a:ahLst/>
                  <a:cxnLst>
                    <a:cxn ang="0">
                      <a:pos x="wd2" y="hd2"/>
                    </a:cxn>
                    <a:cxn ang="5400000">
                      <a:pos x="wd2" y="hd2"/>
                    </a:cxn>
                    <a:cxn ang="10800000">
                      <a:pos x="wd2" y="hd2"/>
                    </a:cxn>
                    <a:cxn ang="16200000">
                      <a:pos x="wd2" y="hd2"/>
                    </a:cxn>
                  </a:cxnLst>
                  <a:rect l="0" t="0" r="r" b="b"/>
                  <a:pathLst>
                    <a:path w="21600" h="21600" extrusionOk="0">
                      <a:moveTo>
                        <a:pt x="11210" y="21600"/>
                      </a:moveTo>
                      <a:cubicBezTo>
                        <a:pt x="7880" y="21600"/>
                        <a:pt x="5183" y="20628"/>
                        <a:pt x="3119" y="18662"/>
                      </a:cubicBezTo>
                      <a:cubicBezTo>
                        <a:pt x="1055" y="16697"/>
                        <a:pt x="0" y="14076"/>
                        <a:pt x="0" y="10800"/>
                      </a:cubicBezTo>
                      <a:cubicBezTo>
                        <a:pt x="0" y="7524"/>
                        <a:pt x="1032" y="4903"/>
                        <a:pt x="3072" y="2959"/>
                      </a:cubicBezTo>
                      <a:cubicBezTo>
                        <a:pt x="5113" y="993"/>
                        <a:pt x="7810" y="0"/>
                        <a:pt x="11117" y="0"/>
                      </a:cubicBezTo>
                      <a:cubicBezTo>
                        <a:pt x="13907" y="0"/>
                        <a:pt x="16229" y="613"/>
                        <a:pt x="18082" y="1818"/>
                      </a:cubicBezTo>
                      <a:cubicBezTo>
                        <a:pt x="19935" y="3043"/>
                        <a:pt x="20967" y="4650"/>
                        <a:pt x="21178" y="6679"/>
                      </a:cubicBezTo>
                      <a:cubicBezTo>
                        <a:pt x="18012" y="6679"/>
                        <a:pt x="18012" y="6679"/>
                        <a:pt x="18012" y="6679"/>
                      </a:cubicBezTo>
                      <a:cubicBezTo>
                        <a:pt x="17894" y="5347"/>
                        <a:pt x="17214" y="4290"/>
                        <a:pt x="15995" y="3530"/>
                      </a:cubicBezTo>
                      <a:cubicBezTo>
                        <a:pt x="14775" y="2748"/>
                        <a:pt x="13157" y="2367"/>
                        <a:pt x="11164" y="2367"/>
                      </a:cubicBezTo>
                      <a:cubicBezTo>
                        <a:pt x="8748" y="2367"/>
                        <a:pt x="6825" y="3107"/>
                        <a:pt x="5371" y="4586"/>
                      </a:cubicBezTo>
                      <a:cubicBezTo>
                        <a:pt x="3917" y="6045"/>
                        <a:pt x="3190" y="8137"/>
                        <a:pt x="3190" y="10800"/>
                      </a:cubicBezTo>
                      <a:cubicBezTo>
                        <a:pt x="3190" y="13484"/>
                        <a:pt x="3917" y="15555"/>
                        <a:pt x="5394" y="17014"/>
                      </a:cubicBezTo>
                      <a:cubicBezTo>
                        <a:pt x="6872" y="18493"/>
                        <a:pt x="8795" y="19233"/>
                        <a:pt x="11187" y="19233"/>
                      </a:cubicBezTo>
                      <a:cubicBezTo>
                        <a:pt x="14517" y="19233"/>
                        <a:pt x="17003" y="18240"/>
                        <a:pt x="18621" y="16253"/>
                      </a:cubicBezTo>
                      <a:cubicBezTo>
                        <a:pt x="18621" y="13083"/>
                        <a:pt x="18621" y="13083"/>
                        <a:pt x="18621" y="13083"/>
                      </a:cubicBezTo>
                      <a:cubicBezTo>
                        <a:pt x="12500" y="13083"/>
                        <a:pt x="12500" y="13083"/>
                        <a:pt x="12500" y="13083"/>
                      </a:cubicBezTo>
                      <a:cubicBezTo>
                        <a:pt x="12500" y="10589"/>
                        <a:pt x="12500" y="10589"/>
                        <a:pt x="12500" y="10589"/>
                      </a:cubicBezTo>
                      <a:cubicBezTo>
                        <a:pt x="21600" y="10589"/>
                        <a:pt x="21600" y="10589"/>
                        <a:pt x="21600" y="10589"/>
                      </a:cubicBezTo>
                      <a:cubicBezTo>
                        <a:pt x="21600" y="21241"/>
                        <a:pt x="21600" y="21241"/>
                        <a:pt x="21600" y="21241"/>
                      </a:cubicBezTo>
                      <a:cubicBezTo>
                        <a:pt x="19442" y="21241"/>
                        <a:pt x="19442" y="21241"/>
                        <a:pt x="19442" y="21241"/>
                      </a:cubicBezTo>
                      <a:cubicBezTo>
                        <a:pt x="18621" y="19064"/>
                        <a:pt x="18621" y="19064"/>
                        <a:pt x="18621" y="19064"/>
                      </a:cubicBezTo>
                      <a:cubicBezTo>
                        <a:pt x="17050" y="20755"/>
                        <a:pt x="14588" y="21600"/>
                        <a:pt x="11210" y="21600"/>
                      </a:cubicBezTo>
                      <a:close/>
                    </a:path>
                  </a:pathLst>
                </a:custGeom>
                <a:solidFill>
                  <a:srgbClr val="0033A0"/>
                </a:solidFill>
                <a:ln w="10795" cap="flat">
                  <a:solidFill>
                    <a:srgbClr val="0033A0"/>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0D4962"/>
                      </a:solidFill>
                    </a:defRPr>
                  </a:pPr>
                  <a:endParaRPr kumimoji="0" sz="2000" b="0" i="0" u="none" strike="noStrike" kern="0" cap="none" spc="0" normalizeH="0" baseline="0" noProof="0">
                    <a:ln>
                      <a:noFill/>
                    </a:ln>
                    <a:solidFill>
                      <a:srgbClr val="0D4962"/>
                    </a:solidFill>
                    <a:effectLst/>
                    <a:uLnTx/>
                    <a:uFillTx/>
                    <a:latin typeface="Microsoft Sans Serif"/>
                    <a:ea typeface="Microsoft Sans Serif"/>
                    <a:cs typeface="Microsoft Sans Serif"/>
                    <a:sym typeface="Microsoft Sans Serif"/>
                  </a:endParaRPr>
                </a:p>
              </p:txBody>
            </p:sp>
          </p:grpSp>
        </p:grpSp>
      </p:grpSp>
      <p:sp>
        <p:nvSpPr>
          <p:cNvPr id="1373" name="Rectangle 80"/>
          <p:cNvSpPr txBox="1"/>
          <p:nvPr/>
        </p:nvSpPr>
        <p:spPr>
          <a:xfrm>
            <a:off x="9992117" y="3173645"/>
            <a:ext cx="1709887" cy="47577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marL="0" marR="0" lvl="0" indent="0" algn="l" defTabSz="914400" rtl="0" eaLnBrk="1" fontAlgn="auto" latinLnBrk="0" hangingPunct="0">
              <a:lnSpc>
                <a:spcPct val="94000"/>
              </a:lnSpc>
              <a:spcBef>
                <a:spcPts val="100"/>
              </a:spcBef>
              <a:spcAft>
                <a:spcPts val="0"/>
              </a:spcAft>
              <a:buClrTx/>
              <a:buSzPct val="100000"/>
              <a:buFont typeface="Tahoma"/>
              <a:buChar char="​"/>
              <a:tabLst/>
              <a:defRPr sz="1600">
                <a:solidFill>
                  <a:srgbClr val="0D4962"/>
                </a:solidFill>
              </a:defRPr>
            </a:pPr>
            <a:r>
              <a:rPr kumimoji="0" sz="1600" b="0" i="0" u="none" strike="noStrike" kern="0" cap="none" spc="0" normalizeH="0" baseline="0" noProof="0" dirty="0">
                <a:ln>
                  <a:noFill/>
                </a:ln>
                <a:solidFill>
                  <a:srgbClr val="0D4962"/>
                </a:solidFill>
                <a:effectLst/>
                <a:uLnTx/>
                <a:uFillTx/>
                <a:latin typeface="Qualcomm Office" charset="0"/>
                <a:ea typeface="Qualcomm Office" charset="0"/>
                <a:cs typeface="Qualcomm Office" charset="0"/>
                <a:sym typeface="Microsoft Sans Serif"/>
              </a:rPr>
              <a:t>3D</a:t>
            </a:r>
            <a:r>
              <a:rPr kumimoji="0" sz="16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地图测绘</a:t>
            </a:r>
          </a:p>
          <a:p>
            <a:pPr marL="0" marR="0" lvl="0" indent="0" algn="l" defTabSz="914400" rtl="0" eaLnBrk="1" fontAlgn="auto" latinLnBrk="0" hangingPunct="0">
              <a:lnSpc>
                <a:spcPct val="94000"/>
              </a:lnSpc>
              <a:spcBef>
                <a:spcPts val="100"/>
              </a:spcBef>
              <a:spcAft>
                <a:spcPts val="0"/>
              </a:spcAft>
              <a:buClrTx/>
              <a:buSzPct val="100000"/>
              <a:buFont typeface="Tahoma"/>
              <a:buChar char="​"/>
              <a:tabLst/>
              <a:defRPr sz="1600">
                <a:solidFill>
                  <a:srgbClr val="0D4962"/>
                </a:solidFill>
              </a:defRPr>
            </a:pPr>
            <a:r>
              <a:rPr kumimoji="0" sz="16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与精准定位</a:t>
            </a:r>
          </a:p>
        </p:txBody>
      </p:sp>
      <p:grpSp>
        <p:nvGrpSpPr>
          <p:cNvPr id="1392" name="Group 23"/>
          <p:cNvGrpSpPr/>
          <p:nvPr/>
        </p:nvGrpSpPr>
        <p:grpSpPr>
          <a:xfrm>
            <a:off x="8968761" y="2952127"/>
            <a:ext cx="868681" cy="868681"/>
            <a:chOff x="0" y="0"/>
            <a:chExt cx="868680" cy="868680"/>
          </a:xfrm>
        </p:grpSpPr>
        <p:sp>
          <p:nvSpPr>
            <p:cNvPr id="1374" name="Oval 177"/>
            <p:cNvSpPr/>
            <p:nvPr/>
          </p:nvSpPr>
          <p:spPr>
            <a:xfrm>
              <a:off x="-1" y="-1"/>
              <a:ext cx="868682" cy="868682"/>
            </a:xfrm>
            <a:prstGeom prst="ellipse">
              <a:avLst/>
            </a:prstGeom>
            <a:solidFill>
              <a:srgbClr val="FFFFFF"/>
            </a:solidFill>
            <a:ln w="38100"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391" name="Group 89"/>
            <p:cNvGrpSpPr/>
            <p:nvPr/>
          </p:nvGrpSpPr>
          <p:grpSpPr>
            <a:xfrm>
              <a:off x="203537" y="162945"/>
              <a:ext cx="461606" cy="487793"/>
              <a:chOff x="0" y="0"/>
              <a:chExt cx="461604" cy="487791"/>
            </a:xfrm>
          </p:grpSpPr>
          <p:sp>
            <p:nvSpPr>
              <p:cNvPr id="1375" name="Freeform 5"/>
              <p:cNvSpPr/>
              <p:nvPr/>
            </p:nvSpPr>
            <p:spPr>
              <a:xfrm>
                <a:off x="14265" y="185662"/>
                <a:ext cx="433076" cy="302130"/>
              </a:xfrm>
              <a:custGeom>
                <a:avLst/>
                <a:gdLst/>
                <a:ahLst/>
                <a:cxnLst>
                  <a:cxn ang="0">
                    <a:pos x="wd2" y="hd2"/>
                  </a:cxn>
                  <a:cxn ang="5400000">
                    <a:pos x="wd2" y="hd2"/>
                  </a:cxn>
                  <a:cxn ang="10800000">
                    <a:pos x="wd2" y="hd2"/>
                  </a:cxn>
                  <a:cxn ang="16200000">
                    <a:pos x="wd2" y="hd2"/>
                  </a:cxn>
                </a:cxnLst>
                <a:rect l="0" t="0" r="r" b="b"/>
                <a:pathLst>
                  <a:path w="21600" h="21600" extrusionOk="0">
                    <a:moveTo>
                      <a:pt x="21600" y="9275"/>
                    </a:moveTo>
                    <a:cubicBezTo>
                      <a:pt x="21600" y="6549"/>
                      <a:pt x="19440" y="5125"/>
                      <a:pt x="19440" y="5125"/>
                    </a:cubicBezTo>
                    <a:cubicBezTo>
                      <a:pt x="19440" y="5125"/>
                      <a:pt x="19440" y="5125"/>
                      <a:pt x="19440" y="5125"/>
                    </a:cubicBezTo>
                    <a:cubicBezTo>
                      <a:pt x="19440" y="5125"/>
                      <a:pt x="17536" y="0"/>
                      <a:pt x="15831" y="0"/>
                    </a:cubicBezTo>
                    <a:cubicBezTo>
                      <a:pt x="5769" y="0"/>
                      <a:pt x="5769" y="0"/>
                      <a:pt x="5769" y="0"/>
                    </a:cubicBezTo>
                    <a:cubicBezTo>
                      <a:pt x="4064" y="0"/>
                      <a:pt x="2160" y="5125"/>
                      <a:pt x="2160" y="5125"/>
                    </a:cubicBezTo>
                    <a:cubicBezTo>
                      <a:pt x="2160" y="5125"/>
                      <a:pt x="0" y="6549"/>
                      <a:pt x="0" y="9275"/>
                    </a:cubicBezTo>
                    <a:cubicBezTo>
                      <a:pt x="0" y="11959"/>
                      <a:pt x="0" y="20583"/>
                      <a:pt x="0" y="20583"/>
                    </a:cubicBezTo>
                    <a:cubicBezTo>
                      <a:pt x="0" y="21153"/>
                      <a:pt x="313" y="21600"/>
                      <a:pt x="711" y="21600"/>
                    </a:cubicBezTo>
                    <a:cubicBezTo>
                      <a:pt x="2871" y="21600"/>
                      <a:pt x="2871" y="21600"/>
                      <a:pt x="2871" y="21600"/>
                    </a:cubicBezTo>
                    <a:cubicBezTo>
                      <a:pt x="3268" y="21600"/>
                      <a:pt x="3609" y="21153"/>
                      <a:pt x="3609" y="20583"/>
                    </a:cubicBezTo>
                    <a:cubicBezTo>
                      <a:pt x="3609" y="18631"/>
                      <a:pt x="3609" y="18631"/>
                      <a:pt x="3609" y="18631"/>
                    </a:cubicBezTo>
                    <a:cubicBezTo>
                      <a:pt x="3609" y="18631"/>
                      <a:pt x="7134" y="19159"/>
                      <a:pt x="10800" y="19159"/>
                    </a:cubicBezTo>
                    <a:cubicBezTo>
                      <a:pt x="14466" y="19159"/>
                      <a:pt x="17962" y="18671"/>
                      <a:pt x="17991" y="18631"/>
                    </a:cubicBezTo>
                    <a:cubicBezTo>
                      <a:pt x="17991" y="20583"/>
                      <a:pt x="17991" y="20583"/>
                      <a:pt x="17991" y="20583"/>
                    </a:cubicBezTo>
                    <a:cubicBezTo>
                      <a:pt x="17991" y="21153"/>
                      <a:pt x="18332" y="21600"/>
                      <a:pt x="18729" y="21600"/>
                    </a:cubicBezTo>
                    <a:cubicBezTo>
                      <a:pt x="20889" y="21600"/>
                      <a:pt x="20889" y="21600"/>
                      <a:pt x="20889" y="21600"/>
                    </a:cubicBezTo>
                    <a:cubicBezTo>
                      <a:pt x="21287" y="21600"/>
                      <a:pt x="21600" y="21153"/>
                      <a:pt x="21600" y="20583"/>
                    </a:cubicBezTo>
                    <a:cubicBezTo>
                      <a:pt x="21600" y="20583"/>
                      <a:pt x="21600" y="11959"/>
                      <a:pt x="21600" y="927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76" name="Freeform 6"/>
              <p:cNvSpPr/>
              <p:nvPr/>
            </p:nvSpPr>
            <p:spPr>
              <a:xfrm>
                <a:off x="-1" y="229523"/>
                <a:ext cx="43223" cy="27893"/>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495" y="21600"/>
                    </a:cubicBezTo>
                    <a:cubicBezTo>
                      <a:pt x="6821" y="21600"/>
                      <a:pt x="6821" y="21600"/>
                      <a:pt x="6821" y="21600"/>
                    </a:cubicBezTo>
                    <a:cubicBezTo>
                      <a:pt x="3126" y="21600"/>
                      <a:pt x="0" y="16751"/>
                      <a:pt x="0" y="11020"/>
                    </a:cubicBezTo>
                    <a:cubicBezTo>
                      <a:pt x="0" y="11020"/>
                      <a:pt x="0" y="11020"/>
                      <a:pt x="0" y="11020"/>
                    </a:cubicBezTo>
                    <a:cubicBezTo>
                      <a:pt x="0" y="4849"/>
                      <a:pt x="3126" y="0"/>
                      <a:pt x="6821" y="0"/>
                    </a:cubicBezTo>
                    <a:cubicBezTo>
                      <a:pt x="14495" y="0"/>
                      <a:pt x="14495" y="0"/>
                      <a:pt x="14495"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77" name="Freeform 7"/>
              <p:cNvSpPr/>
              <p:nvPr/>
            </p:nvSpPr>
            <p:spPr>
              <a:xfrm>
                <a:off x="418169" y="229523"/>
                <a:ext cx="43436" cy="27893"/>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779" y="21600"/>
                    </a:cubicBezTo>
                    <a:cubicBezTo>
                      <a:pt x="7105" y="21600"/>
                      <a:pt x="7105" y="21600"/>
                      <a:pt x="7105" y="21600"/>
                    </a:cubicBezTo>
                    <a:cubicBezTo>
                      <a:pt x="3126" y="21600"/>
                      <a:pt x="0" y="16751"/>
                      <a:pt x="0" y="11020"/>
                    </a:cubicBezTo>
                    <a:cubicBezTo>
                      <a:pt x="0" y="11020"/>
                      <a:pt x="0" y="11020"/>
                      <a:pt x="0" y="11020"/>
                    </a:cubicBezTo>
                    <a:cubicBezTo>
                      <a:pt x="0" y="4849"/>
                      <a:pt x="3126" y="0"/>
                      <a:pt x="7105" y="0"/>
                    </a:cubicBezTo>
                    <a:cubicBezTo>
                      <a:pt x="14779" y="0"/>
                      <a:pt x="14779" y="0"/>
                      <a:pt x="14779"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78" name="Oval 8"/>
              <p:cNvSpPr/>
              <p:nvPr/>
            </p:nvSpPr>
            <p:spPr>
              <a:xfrm>
                <a:off x="43221" y="300638"/>
                <a:ext cx="57489" cy="57913"/>
              </a:xfrm>
              <a:prstGeom prst="ellipse">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185"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79" name="Freeform 9"/>
              <p:cNvSpPr/>
              <p:nvPr/>
            </p:nvSpPr>
            <p:spPr>
              <a:xfrm>
                <a:off x="64939" y="199928"/>
                <a:ext cx="331514" cy="72180"/>
              </a:xfrm>
              <a:custGeom>
                <a:avLst/>
                <a:gdLst/>
                <a:ahLst/>
                <a:cxnLst>
                  <a:cxn ang="0">
                    <a:pos x="wd2" y="hd2"/>
                  </a:cxn>
                  <a:cxn ang="5400000">
                    <a:pos x="wd2" y="hd2"/>
                  </a:cxn>
                  <a:cxn ang="10800000">
                    <a:pos x="wd2" y="hd2"/>
                  </a:cxn>
                  <a:cxn ang="16200000">
                    <a:pos x="wd2" y="hd2"/>
                  </a:cxn>
                </a:cxnLst>
                <a:rect l="0" t="0" r="r" b="b"/>
                <a:pathLst>
                  <a:path w="21600" h="21600" extrusionOk="0">
                    <a:moveTo>
                      <a:pt x="10800" y="19219"/>
                    </a:moveTo>
                    <a:cubicBezTo>
                      <a:pt x="4120" y="19219"/>
                      <a:pt x="0" y="21600"/>
                      <a:pt x="0" y="21600"/>
                    </a:cubicBezTo>
                    <a:cubicBezTo>
                      <a:pt x="0" y="21600"/>
                      <a:pt x="2487" y="0"/>
                      <a:pt x="4676" y="0"/>
                    </a:cubicBezTo>
                    <a:cubicBezTo>
                      <a:pt x="16924" y="0"/>
                      <a:pt x="16924" y="0"/>
                      <a:pt x="16924" y="0"/>
                    </a:cubicBezTo>
                    <a:cubicBezTo>
                      <a:pt x="19113" y="0"/>
                      <a:pt x="21600" y="21600"/>
                      <a:pt x="21600" y="21600"/>
                    </a:cubicBezTo>
                    <a:cubicBezTo>
                      <a:pt x="21600" y="21600"/>
                      <a:pt x="17480" y="19219"/>
                      <a:pt x="10800" y="1921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185"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80" name="Oval 10"/>
              <p:cNvSpPr/>
              <p:nvPr/>
            </p:nvSpPr>
            <p:spPr>
              <a:xfrm>
                <a:off x="360681" y="300638"/>
                <a:ext cx="57489" cy="57913"/>
              </a:xfrm>
              <a:prstGeom prst="ellipse">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185"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81" name="Freeform 12"/>
              <p:cNvSpPr/>
              <p:nvPr/>
            </p:nvSpPr>
            <p:spPr>
              <a:xfrm>
                <a:off x="304258" y="64300"/>
                <a:ext cx="147553" cy="1479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18"/>
                      <a:pt x="4837" y="0"/>
                      <a:pt x="10758" y="0"/>
                    </a:cubicBezTo>
                    <a:cubicBezTo>
                      <a:pt x="16763" y="0"/>
                      <a:pt x="21600" y="4818"/>
                      <a:pt x="21600" y="10800"/>
                    </a:cubicBezTo>
                    <a:cubicBezTo>
                      <a:pt x="21600" y="10800"/>
                      <a:pt x="21600" y="10800"/>
                      <a:pt x="21600" y="10800"/>
                    </a:cubicBezTo>
                    <a:cubicBezTo>
                      <a:pt x="21600" y="16698"/>
                      <a:pt x="16763" y="21600"/>
                      <a:pt x="10758" y="21600"/>
                    </a:cubicBezTo>
                    <a:cubicBezTo>
                      <a:pt x="10758" y="21600"/>
                      <a:pt x="10758" y="21600"/>
                      <a:pt x="10758" y="21600"/>
                    </a:cubicBezTo>
                    <a:cubicBezTo>
                      <a:pt x="4837" y="21600"/>
                      <a:pt x="0" y="16698"/>
                      <a:pt x="0" y="108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2" name="Freeform 13"/>
              <p:cNvSpPr/>
              <p:nvPr/>
            </p:nvSpPr>
            <p:spPr>
              <a:xfrm>
                <a:off x="406246" y="97302"/>
                <a:ext cx="15969" cy="79845"/>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cubicBezTo>
                      <a:pt x="6943" y="0"/>
                      <a:pt x="6943" y="0"/>
                      <a:pt x="6943" y="0"/>
                    </a:cubicBezTo>
                    <a:cubicBezTo>
                      <a:pt x="3086" y="0"/>
                      <a:pt x="0" y="617"/>
                      <a:pt x="0" y="1389"/>
                    </a:cubicBezTo>
                    <a:cubicBezTo>
                      <a:pt x="0" y="20211"/>
                      <a:pt x="0" y="20211"/>
                      <a:pt x="0" y="20211"/>
                    </a:cubicBezTo>
                    <a:cubicBezTo>
                      <a:pt x="0" y="20983"/>
                      <a:pt x="3086" y="21600"/>
                      <a:pt x="6943" y="21600"/>
                    </a:cubicBezTo>
                    <a:cubicBezTo>
                      <a:pt x="14657" y="21600"/>
                      <a:pt x="14657" y="21600"/>
                      <a:pt x="14657" y="21600"/>
                    </a:cubicBezTo>
                    <a:cubicBezTo>
                      <a:pt x="18514" y="21600"/>
                      <a:pt x="21600" y="20983"/>
                      <a:pt x="21600" y="20211"/>
                    </a:cubicBezTo>
                    <a:cubicBezTo>
                      <a:pt x="21600" y="1389"/>
                      <a:pt x="21600" y="1389"/>
                      <a:pt x="21600" y="1389"/>
                    </a:cubicBezTo>
                    <a:cubicBezTo>
                      <a:pt x="21600" y="617"/>
                      <a:pt x="18514" y="0"/>
                      <a:pt x="13886"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3" name="Freeform 14"/>
              <p:cNvSpPr/>
              <p:nvPr/>
            </p:nvSpPr>
            <p:spPr>
              <a:xfrm>
                <a:off x="381761" y="116252"/>
                <a:ext cx="15969" cy="60894"/>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807"/>
                      <a:pt x="0" y="1817"/>
                    </a:cubicBezTo>
                    <a:cubicBezTo>
                      <a:pt x="0" y="19783"/>
                      <a:pt x="0" y="19783"/>
                      <a:pt x="0" y="19783"/>
                    </a:cubicBezTo>
                    <a:cubicBezTo>
                      <a:pt x="0" y="20793"/>
                      <a:pt x="3086" y="21600"/>
                      <a:pt x="6943" y="21600"/>
                    </a:cubicBezTo>
                    <a:cubicBezTo>
                      <a:pt x="14657" y="21600"/>
                      <a:pt x="14657" y="21600"/>
                      <a:pt x="14657" y="21600"/>
                    </a:cubicBezTo>
                    <a:cubicBezTo>
                      <a:pt x="18514" y="21600"/>
                      <a:pt x="21600" y="20793"/>
                      <a:pt x="21600" y="19783"/>
                    </a:cubicBezTo>
                    <a:cubicBezTo>
                      <a:pt x="21600" y="1817"/>
                      <a:pt x="21600" y="1817"/>
                      <a:pt x="21600" y="1817"/>
                    </a:cubicBezTo>
                    <a:cubicBezTo>
                      <a:pt x="21600" y="807"/>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4" name="Freeform 15"/>
              <p:cNvSpPr/>
              <p:nvPr/>
            </p:nvSpPr>
            <p:spPr>
              <a:xfrm>
                <a:off x="357700" y="137331"/>
                <a:ext cx="15970" cy="39816"/>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1234"/>
                      <a:pt x="0" y="2777"/>
                    </a:cubicBezTo>
                    <a:cubicBezTo>
                      <a:pt x="0" y="18823"/>
                      <a:pt x="0" y="18823"/>
                      <a:pt x="0" y="18823"/>
                    </a:cubicBezTo>
                    <a:cubicBezTo>
                      <a:pt x="0" y="20366"/>
                      <a:pt x="3086" y="21600"/>
                      <a:pt x="6943" y="21600"/>
                    </a:cubicBezTo>
                    <a:cubicBezTo>
                      <a:pt x="14657" y="21600"/>
                      <a:pt x="14657" y="21600"/>
                      <a:pt x="14657" y="21600"/>
                    </a:cubicBezTo>
                    <a:cubicBezTo>
                      <a:pt x="18514" y="21600"/>
                      <a:pt x="21600" y="20366"/>
                      <a:pt x="21600" y="18823"/>
                    </a:cubicBezTo>
                    <a:cubicBezTo>
                      <a:pt x="21600" y="2777"/>
                      <a:pt x="21600" y="2777"/>
                      <a:pt x="21600" y="2777"/>
                    </a:cubicBezTo>
                    <a:cubicBezTo>
                      <a:pt x="21600" y="1234"/>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5" name="Freeform 16"/>
              <p:cNvSpPr/>
              <p:nvPr/>
            </p:nvSpPr>
            <p:spPr>
              <a:xfrm>
                <a:off x="333854" y="156067"/>
                <a:ext cx="15970" cy="21080"/>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2335"/>
                      <a:pt x="0" y="5254"/>
                    </a:cubicBezTo>
                    <a:cubicBezTo>
                      <a:pt x="0" y="16346"/>
                      <a:pt x="0" y="16346"/>
                      <a:pt x="0" y="16346"/>
                    </a:cubicBezTo>
                    <a:cubicBezTo>
                      <a:pt x="0" y="19265"/>
                      <a:pt x="3086" y="21600"/>
                      <a:pt x="6943" y="21600"/>
                    </a:cubicBezTo>
                    <a:cubicBezTo>
                      <a:pt x="14657" y="21600"/>
                      <a:pt x="14657" y="21600"/>
                      <a:pt x="14657" y="21600"/>
                    </a:cubicBezTo>
                    <a:cubicBezTo>
                      <a:pt x="18514" y="21600"/>
                      <a:pt x="21600" y="19265"/>
                      <a:pt x="21600" y="16346"/>
                    </a:cubicBezTo>
                    <a:cubicBezTo>
                      <a:pt x="21600" y="5254"/>
                      <a:pt x="21600" y="5254"/>
                      <a:pt x="21600" y="5254"/>
                    </a:cubicBezTo>
                    <a:cubicBezTo>
                      <a:pt x="21600" y="2335"/>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6" name="Freeform 17"/>
              <p:cNvSpPr/>
              <p:nvPr/>
            </p:nvSpPr>
            <p:spPr>
              <a:xfrm>
                <a:off x="9581" y="65578"/>
                <a:ext cx="146489" cy="1467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791" y="0"/>
                      <a:pt x="10758" y="0"/>
                    </a:cubicBezTo>
                    <a:cubicBezTo>
                      <a:pt x="16725" y="0"/>
                      <a:pt x="21600" y="4856"/>
                      <a:pt x="21600" y="10800"/>
                    </a:cubicBezTo>
                    <a:cubicBezTo>
                      <a:pt x="21600" y="10800"/>
                      <a:pt x="21600" y="10800"/>
                      <a:pt x="21600" y="10800"/>
                    </a:cubicBezTo>
                    <a:cubicBezTo>
                      <a:pt x="21600" y="16744"/>
                      <a:pt x="16725" y="21600"/>
                      <a:pt x="10758" y="21600"/>
                    </a:cubicBezTo>
                    <a:cubicBezTo>
                      <a:pt x="10758" y="21600"/>
                      <a:pt x="10758" y="21600"/>
                      <a:pt x="10758" y="21600"/>
                    </a:cubicBezTo>
                    <a:cubicBezTo>
                      <a:pt x="4791" y="21600"/>
                      <a:pt x="0" y="16744"/>
                      <a:pt x="0" y="108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7" name="Freeform 18"/>
              <p:cNvSpPr/>
              <p:nvPr/>
            </p:nvSpPr>
            <p:spPr>
              <a:xfrm>
                <a:off x="158410" y="-1"/>
                <a:ext cx="146914" cy="14691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856" y="0"/>
                      <a:pt x="10800" y="0"/>
                    </a:cubicBezTo>
                    <a:cubicBezTo>
                      <a:pt x="16744" y="0"/>
                      <a:pt x="21600" y="4856"/>
                      <a:pt x="21600" y="10800"/>
                    </a:cubicBezTo>
                    <a:cubicBezTo>
                      <a:pt x="21600" y="10800"/>
                      <a:pt x="21600" y="10800"/>
                      <a:pt x="21600" y="10800"/>
                    </a:cubicBezTo>
                    <a:cubicBezTo>
                      <a:pt x="21600" y="16744"/>
                      <a:pt x="16744" y="21600"/>
                      <a:pt x="10800" y="21600"/>
                    </a:cubicBezTo>
                    <a:cubicBezTo>
                      <a:pt x="10800" y="21600"/>
                      <a:pt x="10800" y="21600"/>
                      <a:pt x="10800" y="21600"/>
                    </a:cubicBezTo>
                    <a:cubicBezTo>
                      <a:pt x="4856" y="21600"/>
                      <a:pt x="0" y="16744"/>
                      <a:pt x="0" y="108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8" name="Freeform 19"/>
              <p:cNvSpPr/>
              <p:nvPr/>
            </p:nvSpPr>
            <p:spPr>
              <a:xfrm>
                <a:off x="50035" y="82611"/>
                <a:ext cx="65580" cy="92833"/>
              </a:xfrm>
              <a:custGeom>
                <a:avLst/>
                <a:gdLst/>
                <a:ahLst/>
                <a:cxnLst>
                  <a:cxn ang="0">
                    <a:pos x="wd2" y="hd2"/>
                  </a:cxn>
                  <a:cxn ang="5400000">
                    <a:pos x="wd2" y="hd2"/>
                  </a:cxn>
                  <a:cxn ang="10800000">
                    <a:pos x="wd2" y="hd2"/>
                  </a:cxn>
                  <a:cxn ang="16200000">
                    <a:pos x="wd2" y="hd2"/>
                  </a:cxn>
                </a:cxnLst>
                <a:rect l="0" t="0" r="r" b="b"/>
                <a:pathLst>
                  <a:path w="21600" h="21600" extrusionOk="0">
                    <a:moveTo>
                      <a:pt x="10706" y="0"/>
                    </a:moveTo>
                    <a:cubicBezTo>
                      <a:pt x="4883" y="0"/>
                      <a:pt x="0" y="3445"/>
                      <a:pt x="0" y="7686"/>
                    </a:cubicBezTo>
                    <a:cubicBezTo>
                      <a:pt x="0" y="9276"/>
                      <a:pt x="751" y="10734"/>
                      <a:pt x="1690" y="11926"/>
                    </a:cubicBezTo>
                    <a:cubicBezTo>
                      <a:pt x="1690" y="11926"/>
                      <a:pt x="1690" y="11926"/>
                      <a:pt x="1690" y="11926"/>
                    </a:cubicBezTo>
                    <a:cubicBezTo>
                      <a:pt x="10706" y="21600"/>
                      <a:pt x="10706" y="21600"/>
                      <a:pt x="10706" y="21600"/>
                    </a:cubicBezTo>
                    <a:cubicBezTo>
                      <a:pt x="19722" y="11926"/>
                      <a:pt x="19722" y="11926"/>
                      <a:pt x="19722" y="11926"/>
                    </a:cubicBezTo>
                    <a:cubicBezTo>
                      <a:pt x="21037" y="10734"/>
                      <a:pt x="21600" y="9144"/>
                      <a:pt x="21600" y="7686"/>
                    </a:cubicBezTo>
                    <a:cubicBezTo>
                      <a:pt x="21600" y="3445"/>
                      <a:pt x="16717" y="0"/>
                      <a:pt x="10706" y="0"/>
                    </a:cubicBezTo>
                    <a:close/>
                    <a:moveTo>
                      <a:pt x="10706" y="12721"/>
                    </a:moveTo>
                    <a:cubicBezTo>
                      <a:pt x="6950" y="12721"/>
                      <a:pt x="3757" y="10469"/>
                      <a:pt x="3757" y="7686"/>
                    </a:cubicBezTo>
                    <a:cubicBezTo>
                      <a:pt x="3757" y="4903"/>
                      <a:pt x="6950" y="2650"/>
                      <a:pt x="10706" y="2650"/>
                    </a:cubicBezTo>
                    <a:cubicBezTo>
                      <a:pt x="14650" y="2650"/>
                      <a:pt x="17843" y="4903"/>
                      <a:pt x="17843" y="7686"/>
                    </a:cubicBezTo>
                    <a:cubicBezTo>
                      <a:pt x="17843" y="10469"/>
                      <a:pt x="14650" y="12721"/>
                      <a:pt x="10706" y="12721"/>
                    </a:cubicBezTo>
                    <a:close/>
                    <a:moveTo>
                      <a:pt x="13711" y="7686"/>
                    </a:moveTo>
                    <a:cubicBezTo>
                      <a:pt x="13711" y="8879"/>
                      <a:pt x="12397" y="9806"/>
                      <a:pt x="10706" y="9806"/>
                    </a:cubicBezTo>
                    <a:cubicBezTo>
                      <a:pt x="9203" y="9806"/>
                      <a:pt x="7889" y="8879"/>
                      <a:pt x="7889" y="7686"/>
                    </a:cubicBezTo>
                    <a:cubicBezTo>
                      <a:pt x="7889" y="6493"/>
                      <a:pt x="9203" y="5566"/>
                      <a:pt x="10706" y="5566"/>
                    </a:cubicBezTo>
                    <a:cubicBezTo>
                      <a:pt x="12397" y="5566"/>
                      <a:pt x="13711" y="6493"/>
                      <a:pt x="13711" y="768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9" name="Freeform 20"/>
              <p:cNvSpPr/>
              <p:nvPr/>
            </p:nvSpPr>
            <p:spPr>
              <a:xfrm>
                <a:off x="42157" y="176651"/>
                <a:ext cx="80910" cy="12701"/>
              </a:xfrm>
              <a:custGeom>
                <a:avLst/>
                <a:gdLst/>
                <a:ahLst/>
                <a:cxnLst>
                  <a:cxn ang="0">
                    <a:pos x="wd2" y="hd2"/>
                  </a:cxn>
                  <a:cxn ang="5400000">
                    <a:pos x="wd2" y="hd2"/>
                  </a:cxn>
                  <a:cxn ang="10800000">
                    <a:pos x="wd2" y="hd2"/>
                  </a:cxn>
                  <a:cxn ang="16200000">
                    <a:pos x="wd2" y="hd2"/>
                  </a:cxn>
                </a:cxnLst>
                <a:rect l="0" t="0" r="r" b="b"/>
                <a:pathLst>
                  <a:path w="21600" h="21600" extrusionOk="0">
                    <a:moveTo>
                      <a:pt x="1065" y="0"/>
                    </a:moveTo>
                    <a:cubicBezTo>
                      <a:pt x="20687" y="0"/>
                      <a:pt x="20687" y="0"/>
                      <a:pt x="20687" y="0"/>
                    </a:cubicBezTo>
                    <a:cubicBezTo>
                      <a:pt x="21144" y="0"/>
                      <a:pt x="21600" y="4985"/>
                      <a:pt x="21600" y="11631"/>
                    </a:cubicBezTo>
                    <a:cubicBezTo>
                      <a:pt x="21600" y="11631"/>
                      <a:pt x="21600" y="11631"/>
                      <a:pt x="21600" y="11631"/>
                    </a:cubicBezTo>
                    <a:cubicBezTo>
                      <a:pt x="21600" y="16615"/>
                      <a:pt x="21144" y="21600"/>
                      <a:pt x="20687" y="21600"/>
                    </a:cubicBezTo>
                    <a:cubicBezTo>
                      <a:pt x="1065" y="21600"/>
                      <a:pt x="1065" y="21600"/>
                      <a:pt x="1065" y="21600"/>
                    </a:cubicBezTo>
                    <a:cubicBezTo>
                      <a:pt x="456" y="21600"/>
                      <a:pt x="0" y="16615"/>
                      <a:pt x="0" y="11631"/>
                    </a:cubicBezTo>
                    <a:cubicBezTo>
                      <a:pt x="0" y="11631"/>
                      <a:pt x="0" y="11631"/>
                      <a:pt x="0" y="11631"/>
                    </a:cubicBezTo>
                    <a:cubicBezTo>
                      <a:pt x="0" y="4985"/>
                      <a:pt x="456" y="0"/>
                      <a:pt x="1065"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90" name="Freeform 21"/>
              <p:cNvSpPr/>
              <p:nvPr/>
            </p:nvSpPr>
            <p:spPr>
              <a:xfrm>
                <a:off x="184156" y="25958"/>
                <a:ext cx="95422" cy="95210"/>
              </a:xfrm>
              <a:custGeom>
                <a:avLst/>
                <a:gdLst/>
                <a:ahLst/>
                <a:cxnLst>
                  <a:cxn ang="0">
                    <a:pos x="wd2" y="hd2"/>
                  </a:cxn>
                  <a:cxn ang="5400000">
                    <a:pos x="wd2" y="hd2"/>
                  </a:cxn>
                  <a:cxn ang="10800000">
                    <a:pos x="wd2" y="hd2"/>
                  </a:cxn>
                  <a:cxn ang="16200000">
                    <a:pos x="wd2" y="hd2"/>
                  </a:cxn>
                </a:cxnLst>
                <a:rect l="0" t="0" r="r" b="b"/>
                <a:pathLst>
                  <a:path w="21512" h="21512" extrusionOk="0">
                    <a:moveTo>
                      <a:pt x="21427" y="10499"/>
                    </a:moveTo>
                    <a:cubicBezTo>
                      <a:pt x="17570" y="6642"/>
                      <a:pt x="17570" y="6642"/>
                      <a:pt x="17570" y="6642"/>
                    </a:cubicBezTo>
                    <a:cubicBezTo>
                      <a:pt x="17185" y="6256"/>
                      <a:pt x="16670" y="6513"/>
                      <a:pt x="16670" y="7027"/>
                    </a:cubicBezTo>
                    <a:cubicBezTo>
                      <a:pt x="16670" y="9085"/>
                      <a:pt x="16670" y="9085"/>
                      <a:pt x="16670" y="9085"/>
                    </a:cubicBezTo>
                    <a:cubicBezTo>
                      <a:pt x="12427" y="9085"/>
                      <a:pt x="12427" y="9085"/>
                      <a:pt x="12427" y="9085"/>
                    </a:cubicBezTo>
                    <a:cubicBezTo>
                      <a:pt x="12427" y="4842"/>
                      <a:pt x="12427" y="4842"/>
                      <a:pt x="12427" y="4842"/>
                    </a:cubicBezTo>
                    <a:cubicBezTo>
                      <a:pt x="14485" y="4842"/>
                      <a:pt x="14485" y="4842"/>
                      <a:pt x="14485" y="4842"/>
                    </a:cubicBezTo>
                    <a:cubicBezTo>
                      <a:pt x="14999" y="4842"/>
                      <a:pt x="15256" y="4327"/>
                      <a:pt x="14870" y="3942"/>
                    </a:cubicBezTo>
                    <a:cubicBezTo>
                      <a:pt x="11270" y="213"/>
                      <a:pt x="11270" y="213"/>
                      <a:pt x="11270" y="213"/>
                    </a:cubicBezTo>
                    <a:cubicBezTo>
                      <a:pt x="11013" y="-44"/>
                      <a:pt x="10627" y="-44"/>
                      <a:pt x="10499" y="85"/>
                    </a:cubicBezTo>
                    <a:cubicBezTo>
                      <a:pt x="6642" y="3942"/>
                      <a:pt x="6642" y="3942"/>
                      <a:pt x="6642" y="3942"/>
                    </a:cubicBezTo>
                    <a:cubicBezTo>
                      <a:pt x="6256" y="4327"/>
                      <a:pt x="6513" y="4842"/>
                      <a:pt x="7027" y="4842"/>
                    </a:cubicBezTo>
                    <a:cubicBezTo>
                      <a:pt x="9085" y="4842"/>
                      <a:pt x="9085" y="4842"/>
                      <a:pt x="9085" y="4842"/>
                    </a:cubicBezTo>
                    <a:cubicBezTo>
                      <a:pt x="9085" y="9085"/>
                      <a:pt x="9085" y="9085"/>
                      <a:pt x="9085" y="9085"/>
                    </a:cubicBezTo>
                    <a:cubicBezTo>
                      <a:pt x="4842" y="9085"/>
                      <a:pt x="4842" y="9085"/>
                      <a:pt x="4842" y="9085"/>
                    </a:cubicBezTo>
                    <a:cubicBezTo>
                      <a:pt x="4842" y="7027"/>
                      <a:pt x="4842" y="7027"/>
                      <a:pt x="4842" y="7027"/>
                    </a:cubicBezTo>
                    <a:cubicBezTo>
                      <a:pt x="4842" y="6513"/>
                      <a:pt x="4327" y="6256"/>
                      <a:pt x="3942" y="6642"/>
                    </a:cubicBezTo>
                    <a:cubicBezTo>
                      <a:pt x="213" y="10242"/>
                      <a:pt x="213" y="10242"/>
                      <a:pt x="213" y="10242"/>
                    </a:cubicBezTo>
                    <a:cubicBezTo>
                      <a:pt x="-44" y="10499"/>
                      <a:pt x="-44" y="10885"/>
                      <a:pt x="85" y="11013"/>
                    </a:cubicBezTo>
                    <a:cubicBezTo>
                      <a:pt x="3942" y="14870"/>
                      <a:pt x="3942" y="14870"/>
                      <a:pt x="3942" y="14870"/>
                    </a:cubicBezTo>
                    <a:cubicBezTo>
                      <a:pt x="4327" y="15256"/>
                      <a:pt x="4842" y="14999"/>
                      <a:pt x="4842" y="14485"/>
                    </a:cubicBezTo>
                    <a:cubicBezTo>
                      <a:pt x="4842" y="12427"/>
                      <a:pt x="4842" y="12427"/>
                      <a:pt x="4842" y="12427"/>
                    </a:cubicBezTo>
                    <a:cubicBezTo>
                      <a:pt x="9085" y="12427"/>
                      <a:pt x="9085" y="12427"/>
                      <a:pt x="9085" y="12427"/>
                    </a:cubicBezTo>
                    <a:cubicBezTo>
                      <a:pt x="9085" y="16670"/>
                      <a:pt x="9085" y="16670"/>
                      <a:pt x="9085" y="16670"/>
                    </a:cubicBezTo>
                    <a:cubicBezTo>
                      <a:pt x="7027" y="16670"/>
                      <a:pt x="7027" y="16670"/>
                      <a:pt x="7027" y="16670"/>
                    </a:cubicBezTo>
                    <a:cubicBezTo>
                      <a:pt x="6513" y="16670"/>
                      <a:pt x="6256" y="17185"/>
                      <a:pt x="6642" y="17570"/>
                    </a:cubicBezTo>
                    <a:cubicBezTo>
                      <a:pt x="10242" y="21299"/>
                      <a:pt x="10242" y="21299"/>
                      <a:pt x="10242" y="21299"/>
                    </a:cubicBezTo>
                    <a:cubicBezTo>
                      <a:pt x="10499" y="21556"/>
                      <a:pt x="10885" y="21556"/>
                      <a:pt x="11013" y="21427"/>
                    </a:cubicBezTo>
                    <a:cubicBezTo>
                      <a:pt x="14870" y="17570"/>
                      <a:pt x="14870" y="17570"/>
                      <a:pt x="14870" y="17570"/>
                    </a:cubicBezTo>
                    <a:cubicBezTo>
                      <a:pt x="15256" y="17185"/>
                      <a:pt x="14999" y="16670"/>
                      <a:pt x="14485" y="16670"/>
                    </a:cubicBezTo>
                    <a:cubicBezTo>
                      <a:pt x="12427" y="16670"/>
                      <a:pt x="12427" y="16670"/>
                      <a:pt x="12427" y="16670"/>
                    </a:cubicBezTo>
                    <a:cubicBezTo>
                      <a:pt x="12427" y="12427"/>
                      <a:pt x="12427" y="12427"/>
                      <a:pt x="12427" y="12427"/>
                    </a:cubicBezTo>
                    <a:cubicBezTo>
                      <a:pt x="16670" y="12427"/>
                      <a:pt x="16670" y="12427"/>
                      <a:pt x="16670" y="12427"/>
                    </a:cubicBezTo>
                    <a:cubicBezTo>
                      <a:pt x="16670" y="14485"/>
                      <a:pt x="16670" y="14485"/>
                      <a:pt x="16670" y="14485"/>
                    </a:cubicBezTo>
                    <a:cubicBezTo>
                      <a:pt x="16670" y="14999"/>
                      <a:pt x="17185" y="15256"/>
                      <a:pt x="17570" y="14870"/>
                    </a:cubicBezTo>
                    <a:cubicBezTo>
                      <a:pt x="21299" y="11270"/>
                      <a:pt x="21299" y="11270"/>
                      <a:pt x="21299" y="11270"/>
                    </a:cubicBezTo>
                    <a:cubicBezTo>
                      <a:pt x="21556" y="11013"/>
                      <a:pt x="21556" y="10627"/>
                      <a:pt x="21427" y="1049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8" name="TextBox 5"/>
          <p:cNvSpPr txBox="1">
            <a:spLocks noGrp="1"/>
          </p:cNvSpPr>
          <p:nvPr>
            <p:ph type="sldNum" sz="quarter" idx="2"/>
          </p:nvPr>
        </p:nvSpPr>
        <p:spPr>
          <a:xfrm>
            <a:off x="11569204" y="6527802"/>
            <a:ext cx="117019" cy="143309"/>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4</a:t>
            </a:fld>
            <a:endPar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endParaRPr>
          </a:p>
        </p:txBody>
      </p:sp>
      <p:grpSp>
        <p:nvGrpSpPr>
          <p:cNvPr id="2641" name="Group 28"/>
          <p:cNvGrpSpPr/>
          <p:nvPr/>
        </p:nvGrpSpPr>
        <p:grpSpPr>
          <a:xfrm>
            <a:off x="1533465" y="-2632714"/>
            <a:ext cx="4152572" cy="13431169"/>
            <a:chOff x="0" y="1038904"/>
            <a:chExt cx="4152570" cy="13431167"/>
          </a:xfrm>
        </p:grpSpPr>
        <p:sp>
          <p:nvSpPr>
            <p:cNvPr id="2639" name="Isosceles Triangle 29"/>
            <p:cNvSpPr/>
            <p:nvPr/>
          </p:nvSpPr>
          <p:spPr>
            <a:xfrm rot="16200000" flipH="1">
              <a:off x="-4639299" y="5678203"/>
              <a:ext cx="13431168" cy="4152571"/>
            </a:xfrm>
            <a:prstGeom prst="triangle">
              <a:avLst/>
            </a:prstGeom>
            <a:gradFill flip="none" rotWithShape="1">
              <a:gsLst>
                <a:gs pos="0">
                  <a:srgbClr val="5EBFB8">
                    <a:alpha val="30000"/>
                  </a:srgbClr>
                </a:gs>
                <a:gs pos="100000">
                  <a:schemeClr val="accent4">
                    <a:alpha val="0"/>
                  </a:scheme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40" name="Isosceles Triangle 30"/>
            <p:cNvSpPr/>
            <p:nvPr/>
          </p:nvSpPr>
          <p:spPr>
            <a:xfrm rot="16200000" flipH="1">
              <a:off x="-2340539" y="6616926"/>
              <a:ext cx="7358705" cy="2275125"/>
            </a:xfrm>
            <a:prstGeom prst="triangle">
              <a:avLst/>
            </a:prstGeom>
            <a:gradFill flip="none" rotWithShape="1">
              <a:gsLst>
                <a:gs pos="0">
                  <a:srgbClr val="5EBFB8">
                    <a:alpha val="50000"/>
                  </a:srgbClr>
                </a:gs>
                <a:gs pos="100000">
                  <a:schemeClr val="accent4">
                    <a:alpha val="0"/>
                  </a:scheme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2642" name="Title 138"/>
          <p:cNvSpPr txBox="1">
            <a:spLocks noGrp="1"/>
          </p:cNvSpPr>
          <p:nvPr>
            <p:ph type="title"/>
          </p:nvPr>
        </p:nvSpPr>
        <p:spPr>
          <a:xfrm>
            <a:off x="472173" y="575576"/>
            <a:ext cx="11210240" cy="429028"/>
          </a:xfrm>
          <a:prstGeom prst="rect">
            <a:avLst/>
          </a:prstGeom>
        </p:spPr>
        <p:txBody>
          <a:bodyPr/>
          <a:lstStyle/>
          <a:p>
            <a:pPr defTabSz="822959">
              <a:defRPr sz="3059"/>
            </a:pPr>
            <a:r>
              <a:rPr>
                <a:latin typeface="FZLanTingHeiS-R-GB" charset="-122"/>
                <a:ea typeface="FZLanTingHeiS-R-GB" charset="-122"/>
                <a:cs typeface="FZLanTingHeiS-R-GB" charset="-122"/>
              </a:rPr>
              <a:t>C-V2X</a:t>
            </a:r>
            <a:r>
              <a:rPr>
                <a:latin typeface="FZLanTingHeiS-R-GB" charset="-122"/>
                <a:ea typeface="FZLanTingHeiS-R-GB" charset="-122"/>
                <a:cs typeface="FZLanTingHeiS-R-GB" charset="-122"/>
                <a:sym typeface="Helvetica"/>
              </a:rPr>
              <a:t>移动车联在多维度上拥有关键优势</a:t>
            </a:r>
          </a:p>
        </p:txBody>
      </p:sp>
      <p:grpSp>
        <p:nvGrpSpPr>
          <p:cNvPr id="2645" name="Group 31"/>
          <p:cNvGrpSpPr/>
          <p:nvPr/>
        </p:nvGrpSpPr>
        <p:grpSpPr>
          <a:xfrm>
            <a:off x="477026" y="2954062"/>
            <a:ext cx="2017103" cy="2017103"/>
            <a:chOff x="0" y="0"/>
            <a:chExt cx="2017102" cy="2017102"/>
          </a:xfrm>
        </p:grpSpPr>
        <p:sp>
          <p:nvSpPr>
            <p:cNvPr id="2643" name="Oval 32"/>
            <p:cNvSpPr/>
            <p:nvPr/>
          </p:nvSpPr>
          <p:spPr>
            <a:xfrm flipH="1">
              <a:off x="0" y="-1"/>
              <a:ext cx="2017103" cy="2017104"/>
            </a:xfrm>
            <a:prstGeom prst="ellipse">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a:solidFill>
                    <a:srgbClr val="0D4962"/>
                  </a:solidFill>
                </a:defRPr>
              </a:pPr>
              <a:endParaRPr kumimoji="0" sz="32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endParaRPr>
            </a:p>
          </p:txBody>
        </p:sp>
        <p:sp>
          <p:nvSpPr>
            <p:cNvPr id="2644" name="Oval 33"/>
            <p:cNvSpPr/>
            <p:nvPr/>
          </p:nvSpPr>
          <p:spPr>
            <a:xfrm flipH="1">
              <a:off x="128723" y="128725"/>
              <a:ext cx="1759653" cy="1759653"/>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a:solidFill>
                    <a:srgbClr val="0033A0"/>
                  </a:solidFill>
                </a:defRPr>
              </a:pPr>
              <a:endParaRPr kumimoji="0" sz="3200" b="0" i="0" u="none" strike="noStrike" kern="0" cap="none" spc="0" normalizeH="0" baseline="0" noProof="0">
                <a:ln>
                  <a:noFill/>
                </a:ln>
                <a:solidFill>
                  <a:srgbClr val="0033A0"/>
                </a:solidFill>
                <a:effectLst/>
                <a:uLnTx/>
                <a:uFillTx/>
                <a:latin typeface="FZLanTingHeiS-R-GB" charset="-122"/>
                <a:ea typeface="FZLanTingHeiS-R-GB" charset="-122"/>
                <a:cs typeface="FZLanTingHeiS-R-GB" charset="-122"/>
                <a:sym typeface="Microsoft Sans Serif"/>
              </a:endParaRPr>
            </a:p>
          </p:txBody>
        </p:sp>
      </p:grpSp>
      <p:sp>
        <p:nvSpPr>
          <p:cNvPr id="2646" name="TextBox 37"/>
          <p:cNvSpPr txBox="1"/>
          <p:nvPr/>
        </p:nvSpPr>
        <p:spPr>
          <a:xfrm>
            <a:off x="457946" y="3691683"/>
            <a:ext cx="2002633" cy="45775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3600" spc="150">
                <a:solidFill>
                  <a:srgbClr val="FFFFFF"/>
                </a:solidFill>
              </a:defRPr>
            </a:pPr>
            <a:r>
              <a:rPr kumimoji="0" sz="3600" b="0" i="0" u="none" strike="noStrike" kern="0" cap="none" spc="150" normalizeH="0" baseline="0" noProof="0">
                <a:ln>
                  <a:noFill/>
                </a:ln>
                <a:solidFill>
                  <a:srgbClr val="FFFFFF"/>
                </a:solidFill>
                <a:effectLst/>
                <a:uLnTx/>
                <a:uFillTx/>
                <a:latin typeface="FZLanTingHeiS-R-GB" charset="-122"/>
                <a:ea typeface="FZLanTingHeiS-R-GB" charset="-122"/>
                <a:cs typeface="FZLanTingHeiS-R-GB" charset="-122"/>
                <a:sym typeface="Microsoft Sans Serif"/>
              </a:rPr>
              <a:t>C</a:t>
            </a:r>
            <a:r>
              <a:rPr kumimoji="0" sz="4400" b="0" i="0" u="none" strike="noStrike" kern="0" cap="none" spc="50" normalizeH="0" baseline="9999" noProof="0">
                <a:ln>
                  <a:noFill/>
                </a:ln>
                <a:solidFill>
                  <a:srgbClr val="FFFFFF"/>
                </a:solidFill>
                <a:effectLst/>
                <a:uLnTx/>
                <a:uFillTx/>
                <a:latin typeface="FZLanTingHeiS-R-GB" charset="-122"/>
                <a:ea typeface="FZLanTingHeiS-R-GB" charset="-122"/>
                <a:cs typeface="FZLanTingHeiS-R-GB" charset="-122"/>
                <a:sym typeface="Microsoft Sans Serif"/>
              </a:rPr>
              <a:t>-</a:t>
            </a:r>
            <a:r>
              <a:rPr kumimoji="0" sz="3600" b="0" i="0" u="none" strike="noStrike" kern="0" cap="none" spc="50" normalizeH="0" baseline="0" noProof="0">
                <a:ln>
                  <a:noFill/>
                </a:ln>
                <a:solidFill>
                  <a:srgbClr val="FFFFFF"/>
                </a:solidFill>
                <a:effectLst/>
                <a:uLnTx/>
                <a:uFillTx/>
                <a:latin typeface="FZLanTingHeiS-R-GB" charset="-122"/>
                <a:ea typeface="FZLanTingHeiS-R-GB" charset="-122"/>
                <a:cs typeface="FZLanTingHeiS-R-GB" charset="-122"/>
                <a:sym typeface="Microsoft Sans Serif"/>
              </a:rPr>
              <a:t>V2X</a:t>
            </a:r>
          </a:p>
        </p:txBody>
      </p:sp>
      <p:sp>
        <p:nvSpPr>
          <p:cNvPr id="2647" name="Freeform 5"/>
          <p:cNvSpPr/>
          <p:nvPr/>
        </p:nvSpPr>
        <p:spPr>
          <a:xfrm>
            <a:off x="4156297" y="3069592"/>
            <a:ext cx="399213" cy="573483"/>
          </a:xfrm>
          <a:custGeom>
            <a:avLst/>
            <a:gdLst/>
            <a:ahLst/>
            <a:cxnLst>
              <a:cxn ang="0">
                <a:pos x="wd2" y="hd2"/>
              </a:cxn>
              <a:cxn ang="5400000">
                <a:pos x="wd2" y="hd2"/>
              </a:cxn>
              <a:cxn ang="10800000">
                <a:pos x="wd2" y="hd2"/>
              </a:cxn>
              <a:cxn ang="16200000">
                <a:pos x="wd2" y="hd2"/>
              </a:cxn>
            </a:cxnLst>
            <a:rect l="0" t="0" r="r" b="b"/>
            <a:pathLst>
              <a:path w="21600" h="21600" extrusionOk="0">
                <a:moveTo>
                  <a:pt x="19" y="21600"/>
                </a:moveTo>
                <a:lnTo>
                  <a:pt x="8588" y="11817"/>
                </a:lnTo>
                <a:lnTo>
                  <a:pt x="0" y="11817"/>
                </a:lnTo>
                <a:lnTo>
                  <a:pt x="10404" y="0"/>
                </a:lnTo>
                <a:lnTo>
                  <a:pt x="19374" y="0"/>
                </a:lnTo>
                <a:lnTo>
                  <a:pt x="11273" y="7874"/>
                </a:lnTo>
                <a:lnTo>
                  <a:pt x="21600" y="7874"/>
                </a:lnTo>
                <a:lnTo>
                  <a:pt x="19" y="21600"/>
                </a:lnTo>
                <a:close/>
              </a:path>
            </a:pathLst>
          </a:custGeom>
          <a:solidFill>
            <a:srgbClr val="0033A0"/>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48" name="TextBox 130"/>
          <p:cNvSpPr txBox="1"/>
          <p:nvPr/>
        </p:nvSpPr>
        <p:spPr>
          <a:xfrm>
            <a:off x="5008210" y="1974723"/>
            <a:ext cx="2697876" cy="6324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300"/>
              </a:spcBef>
              <a:spcAft>
                <a:spcPts val="0"/>
              </a:spcAft>
              <a:buClrTx/>
              <a:buSzTx/>
              <a:buFontTx/>
              <a:buNone/>
              <a:tabLst/>
              <a:defRPr>
                <a:solidFill>
                  <a:srgbClr val="808080"/>
                </a:solidFill>
              </a:defRPr>
            </a:pPr>
            <a:r>
              <a:rPr kumimoji="0" sz="18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更大通信范围</a:t>
            </a:r>
          </a:p>
          <a:p>
            <a:pPr marL="0" marR="0" lvl="0" indent="0" algn="l" defTabSz="914400" rtl="0" eaLnBrk="1" fontAlgn="auto" latinLnBrk="0" hangingPunct="0">
              <a:lnSpc>
                <a:spcPct val="110000"/>
              </a:lnSpc>
              <a:spcBef>
                <a:spcPts val="300"/>
              </a:spcBef>
              <a:spcAft>
                <a:spcPts val="0"/>
              </a:spcAft>
              <a:buClrTx/>
              <a:buSzTx/>
              <a:buFontTx/>
              <a:buNone/>
              <a:tabLst/>
              <a:defRPr>
                <a:solidFill>
                  <a:srgbClr val="808080"/>
                </a:solidFill>
              </a:defRPr>
            </a:pPr>
            <a:r>
              <a:rPr kumimoji="0" sz="18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更高可靠性</a:t>
            </a:r>
          </a:p>
        </p:txBody>
      </p:sp>
      <p:sp>
        <p:nvSpPr>
          <p:cNvPr id="2649" name="TextBox 131"/>
          <p:cNvSpPr txBox="1"/>
          <p:nvPr/>
        </p:nvSpPr>
        <p:spPr>
          <a:xfrm>
            <a:off x="5008210" y="3231827"/>
            <a:ext cx="2697876" cy="2912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spcBef>
                <a:spcPts val="900"/>
              </a:spcBef>
              <a:defRPr>
                <a:solidFill>
                  <a:srgbClr val="808080"/>
                </a:solidFill>
                <a:latin typeface="+mj-lt"/>
                <a:ea typeface="+mj-ea"/>
                <a:cs typeface="+mj-cs"/>
                <a:sym typeface="Helvetica"/>
              </a:defRPr>
            </a:lvl1pPr>
          </a:lstStyle>
          <a:p>
            <a:pPr marL="0" marR="0" lvl="0" indent="0" algn="l" defTabSz="914400" rtl="0" eaLnBrk="1" fontAlgn="auto" latinLnBrk="0" hangingPunct="0">
              <a:lnSpc>
                <a:spcPct val="110000"/>
              </a:lnSpc>
              <a:spcBef>
                <a:spcPts val="90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支持高密度通信</a:t>
            </a:r>
          </a:p>
        </p:txBody>
      </p:sp>
      <p:sp>
        <p:nvSpPr>
          <p:cNvPr id="2650" name="TextBox 132"/>
          <p:cNvSpPr txBox="1"/>
          <p:nvPr/>
        </p:nvSpPr>
        <p:spPr>
          <a:xfrm>
            <a:off x="8984537" y="3161952"/>
            <a:ext cx="2697876" cy="2912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spcBef>
                <a:spcPts val="900"/>
              </a:spcBef>
              <a:defRPr>
                <a:solidFill>
                  <a:srgbClr val="808080"/>
                </a:solidFill>
                <a:latin typeface="+mj-lt"/>
                <a:ea typeface="+mj-ea"/>
                <a:cs typeface="+mj-cs"/>
                <a:sym typeface="Helvetica"/>
              </a:defRPr>
            </a:lvl1pPr>
          </a:lstStyle>
          <a:p>
            <a:pPr marL="0" marR="0" lvl="0" indent="0" algn="l" defTabSz="914400" rtl="0" eaLnBrk="1" fontAlgn="auto" latinLnBrk="0" hangingPunct="0">
              <a:lnSpc>
                <a:spcPct val="110000"/>
              </a:lnSpc>
              <a:spcBef>
                <a:spcPts val="90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支持高速通信</a:t>
            </a:r>
          </a:p>
        </p:txBody>
      </p:sp>
      <p:sp>
        <p:nvSpPr>
          <p:cNvPr id="2651" name="TextBox 133"/>
          <p:cNvSpPr txBox="1"/>
          <p:nvPr/>
        </p:nvSpPr>
        <p:spPr>
          <a:xfrm>
            <a:off x="8984537" y="1974723"/>
            <a:ext cx="2697876" cy="5959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900"/>
              </a:spcBef>
              <a:spcAft>
                <a:spcPts val="0"/>
              </a:spcAft>
              <a:buClrTx/>
              <a:buSzTx/>
              <a:buFontTx/>
              <a:buNone/>
              <a:tabLst/>
              <a:defRPr>
                <a:solidFill>
                  <a:srgbClr val="808080"/>
                </a:solidFill>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可再利用</a:t>
            </a: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汽车行业DSRC/C-ITS</a:t>
            </a: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高层协议</a:t>
            </a:r>
          </a:p>
        </p:txBody>
      </p:sp>
      <p:sp>
        <p:nvSpPr>
          <p:cNvPr id="2652" name="Rectangle 4"/>
          <p:cNvSpPr txBox="1"/>
          <p:nvPr/>
        </p:nvSpPr>
        <p:spPr>
          <a:xfrm>
            <a:off x="1032702" y="4087822"/>
            <a:ext cx="858566"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DDF2FB"/>
                </a:solidFill>
              </a:defRPr>
            </a:pPr>
            <a:r>
              <a:rPr kumimoji="0" sz="2400" b="0" i="0" u="none" strike="noStrike" kern="0" cap="none" spc="0" normalizeH="0" baseline="0" noProof="0">
                <a:ln>
                  <a:noFill/>
                </a:ln>
                <a:solidFill>
                  <a:srgbClr val="DDF2FB"/>
                </a:solidFill>
                <a:effectLst/>
                <a:uLnTx/>
                <a:uFillTx/>
                <a:latin typeface="FZLanTingHeiS-R-GB" charset="-122"/>
                <a:ea typeface="FZLanTingHeiS-R-GB" charset="-122"/>
                <a:cs typeface="FZLanTingHeiS-R-GB" charset="-122"/>
                <a:sym typeface="Microsoft Sans Serif"/>
              </a:rPr>
              <a:t>R</a:t>
            </a:r>
            <a:r>
              <a:rPr kumimoji="0" sz="2400" b="0" i="0" u="none" strike="noStrike" kern="0" cap="none" spc="-300" normalizeH="0" baseline="0" noProof="0">
                <a:ln>
                  <a:noFill/>
                </a:ln>
                <a:solidFill>
                  <a:srgbClr val="DDF2FB"/>
                </a:solidFill>
                <a:effectLst/>
                <a:uLnTx/>
                <a:uFillTx/>
                <a:latin typeface="FZLanTingHeiS-R-GB" charset="-122"/>
                <a:ea typeface="FZLanTingHeiS-R-GB" charset="-122"/>
                <a:cs typeface="FZLanTingHeiS-R-GB" charset="-122"/>
                <a:sym typeface="Microsoft Sans Serif"/>
              </a:rPr>
              <a:t>-</a:t>
            </a:r>
            <a:r>
              <a:rPr kumimoji="0" sz="2400" b="0" i="0" u="none" strike="noStrike" kern="0" cap="none" spc="0" normalizeH="0" baseline="0" noProof="0">
                <a:ln>
                  <a:noFill/>
                </a:ln>
                <a:solidFill>
                  <a:srgbClr val="DDF2FB"/>
                </a:solidFill>
                <a:effectLst/>
                <a:uLnTx/>
                <a:uFillTx/>
                <a:latin typeface="FZLanTingHeiS-R-GB" charset="-122"/>
                <a:ea typeface="FZLanTingHeiS-R-GB" charset="-122"/>
                <a:cs typeface="FZLanTingHeiS-R-GB" charset="-122"/>
                <a:sym typeface="Microsoft Sans Serif"/>
              </a:rPr>
              <a:t>14</a:t>
            </a:r>
          </a:p>
        </p:txBody>
      </p:sp>
      <p:sp>
        <p:nvSpPr>
          <p:cNvPr id="2653" name="TextBox 157"/>
          <p:cNvSpPr txBox="1"/>
          <p:nvPr/>
        </p:nvSpPr>
        <p:spPr>
          <a:xfrm>
            <a:off x="5008210" y="4233537"/>
            <a:ext cx="2697876" cy="6324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300"/>
              </a:spcBef>
              <a:spcAft>
                <a:spcPts val="0"/>
              </a:spcAft>
              <a:buClrTx/>
              <a:buSzTx/>
              <a:buFontTx/>
              <a:buNone/>
              <a:tabLst/>
              <a:defRPr>
                <a:solidFill>
                  <a:srgbClr val="808080"/>
                </a:solidFill>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自我管理功能</a:t>
            </a:r>
          </a:p>
          <a:p>
            <a:pPr marL="0" marR="0" lvl="0" indent="0" algn="l" defTabSz="914400" rtl="0" eaLnBrk="1" fontAlgn="auto" latinLnBrk="0" hangingPunct="0">
              <a:lnSpc>
                <a:spcPct val="110000"/>
              </a:lnSpc>
              <a:spcBef>
                <a:spcPts val="300"/>
              </a:spcBef>
              <a:spcAft>
                <a:spcPts val="0"/>
              </a:spcAft>
              <a:buClrTx/>
              <a:buSzTx/>
              <a:buFontTx/>
              <a:buNone/>
              <a:tabLst/>
              <a:defRPr>
                <a:solidFill>
                  <a:srgbClr val="808080"/>
                </a:solidFill>
              </a:defRPr>
            </a:pPr>
            <a:r>
              <a:rPr kumimoji="0" sz="18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可降低成本和复杂度</a:t>
            </a:r>
          </a:p>
        </p:txBody>
      </p:sp>
      <p:sp>
        <p:nvSpPr>
          <p:cNvPr id="2654" name="TextBox 158"/>
          <p:cNvSpPr txBox="1"/>
          <p:nvPr/>
        </p:nvSpPr>
        <p:spPr>
          <a:xfrm>
            <a:off x="5009244" y="5663307"/>
            <a:ext cx="2697876" cy="2912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spcBef>
                <a:spcPts val="900"/>
              </a:spcBef>
              <a:defRPr>
                <a:solidFill>
                  <a:srgbClr val="808080"/>
                </a:solidFill>
                <a:latin typeface="+mj-lt"/>
                <a:ea typeface="+mj-ea"/>
                <a:cs typeface="+mj-cs"/>
                <a:sym typeface="Helvetica"/>
              </a:defRPr>
            </a:lvl1pPr>
          </a:lstStyle>
          <a:p>
            <a:pPr marL="0" marR="0" lvl="0" indent="0" algn="l" defTabSz="914400" rtl="0" eaLnBrk="1" fontAlgn="auto" latinLnBrk="0" hangingPunct="0">
              <a:lnSpc>
                <a:spcPct val="110000"/>
              </a:lnSpc>
              <a:spcBef>
                <a:spcPts val="90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可同步远程信息处理平台</a:t>
            </a:r>
          </a:p>
        </p:txBody>
      </p:sp>
      <p:grpSp>
        <p:nvGrpSpPr>
          <p:cNvPr id="2657" name="Group 174"/>
          <p:cNvGrpSpPr/>
          <p:nvPr/>
        </p:nvGrpSpPr>
        <p:grpSpPr>
          <a:xfrm>
            <a:off x="4069162" y="4238664"/>
            <a:ext cx="573483" cy="573483"/>
            <a:chOff x="0" y="0"/>
            <a:chExt cx="573482" cy="573482"/>
          </a:xfrm>
        </p:grpSpPr>
        <p:sp>
          <p:nvSpPr>
            <p:cNvPr id="2655" name="Freeform 5"/>
            <p:cNvSpPr/>
            <p:nvPr/>
          </p:nvSpPr>
          <p:spPr>
            <a:xfrm>
              <a:off x="-1" y="-1"/>
              <a:ext cx="573484" cy="573484"/>
            </a:xfrm>
            <a:custGeom>
              <a:avLst/>
              <a:gdLst/>
              <a:ahLst/>
              <a:cxnLst>
                <a:cxn ang="0">
                  <a:pos x="wd2" y="hd2"/>
                </a:cxn>
                <a:cxn ang="5400000">
                  <a:pos x="wd2" y="hd2"/>
                </a:cxn>
                <a:cxn ang="10800000">
                  <a:pos x="wd2" y="hd2"/>
                </a:cxn>
                <a:cxn ang="16200000">
                  <a:pos x="wd2" y="hd2"/>
                </a:cxn>
              </a:cxnLst>
              <a:rect l="0" t="0" r="r" b="b"/>
              <a:pathLst>
                <a:path w="21600" h="21600" extrusionOk="0">
                  <a:moveTo>
                    <a:pt x="2784" y="16971"/>
                  </a:moveTo>
                  <a:cubicBezTo>
                    <a:pt x="2784" y="16014"/>
                    <a:pt x="3582" y="15216"/>
                    <a:pt x="4540" y="15216"/>
                  </a:cubicBezTo>
                  <a:cubicBezTo>
                    <a:pt x="5515" y="15216"/>
                    <a:pt x="6296" y="16014"/>
                    <a:pt x="6296" y="16971"/>
                  </a:cubicBezTo>
                  <a:cubicBezTo>
                    <a:pt x="6296" y="17947"/>
                    <a:pt x="5515" y="18745"/>
                    <a:pt x="4540" y="18745"/>
                  </a:cubicBezTo>
                  <a:cubicBezTo>
                    <a:pt x="3582" y="18745"/>
                    <a:pt x="2784" y="17947"/>
                    <a:pt x="2784" y="16971"/>
                  </a:cubicBezTo>
                  <a:close/>
                  <a:moveTo>
                    <a:pt x="14772" y="10729"/>
                  </a:moveTo>
                  <a:cubicBezTo>
                    <a:pt x="16936" y="10729"/>
                    <a:pt x="18674" y="8973"/>
                    <a:pt x="18674" y="6828"/>
                  </a:cubicBezTo>
                  <a:cubicBezTo>
                    <a:pt x="18674" y="4664"/>
                    <a:pt x="16936" y="2926"/>
                    <a:pt x="14772" y="2926"/>
                  </a:cubicBezTo>
                  <a:cubicBezTo>
                    <a:pt x="12627" y="2926"/>
                    <a:pt x="10871" y="4664"/>
                    <a:pt x="10871" y="6828"/>
                  </a:cubicBezTo>
                  <a:cubicBezTo>
                    <a:pt x="10871" y="8973"/>
                    <a:pt x="12627" y="10729"/>
                    <a:pt x="14772" y="10729"/>
                  </a:cubicBezTo>
                  <a:close/>
                  <a:moveTo>
                    <a:pt x="14772" y="0"/>
                  </a:moveTo>
                  <a:cubicBezTo>
                    <a:pt x="11013" y="0"/>
                    <a:pt x="7963" y="3068"/>
                    <a:pt x="7963" y="6828"/>
                  </a:cubicBezTo>
                  <a:cubicBezTo>
                    <a:pt x="7963" y="16705"/>
                    <a:pt x="7963" y="16705"/>
                    <a:pt x="7963" y="16705"/>
                  </a:cubicBezTo>
                  <a:cubicBezTo>
                    <a:pt x="7963" y="17007"/>
                    <a:pt x="7963" y="17007"/>
                    <a:pt x="7963" y="17007"/>
                  </a:cubicBezTo>
                  <a:cubicBezTo>
                    <a:pt x="7963" y="18869"/>
                    <a:pt x="6437" y="20376"/>
                    <a:pt x="4593" y="20376"/>
                  </a:cubicBezTo>
                  <a:cubicBezTo>
                    <a:pt x="2731" y="20376"/>
                    <a:pt x="1224" y="18869"/>
                    <a:pt x="1224" y="17007"/>
                  </a:cubicBezTo>
                  <a:cubicBezTo>
                    <a:pt x="1224" y="15287"/>
                    <a:pt x="2518" y="13850"/>
                    <a:pt x="4203" y="13673"/>
                  </a:cubicBezTo>
                  <a:cubicBezTo>
                    <a:pt x="4203" y="14506"/>
                    <a:pt x="4203" y="14506"/>
                    <a:pt x="4203" y="14506"/>
                  </a:cubicBezTo>
                  <a:cubicBezTo>
                    <a:pt x="4203" y="14648"/>
                    <a:pt x="4309" y="14755"/>
                    <a:pt x="4451" y="14755"/>
                  </a:cubicBezTo>
                  <a:cubicBezTo>
                    <a:pt x="4487" y="14755"/>
                    <a:pt x="4522" y="14755"/>
                    <a:pt x="4558" y="14737"/>
                  </a:cubicBezTo>
                  <a:cubicBezTo>
                    <a:pt x="4558" y="14737"/>
                    <a:pt x="4558" y="14737"/>
                    <a:pt x="4558" y="14737"/>
                  </a:cubicBezTo>
                  <a:cubicBezTo>
                    <a:pt x="4575" y="14737"/>
                    <a:pt x="4575" y="14737"/>
                    <a:pt x="4575" y="14737"/>
                  </a:cubicBezTo>
                  <a:cubicBezTo>
                    <a:pt x="4575" y="14719"/>
                    <a:pt x="4593" y="14719"/>
                    <a:pt x="4593" y="14719"/>
                  </a:cubicBezTo>
                  <a:cubicBezTo>
                    <a:pt x="7111" y="13265"/>
                    <a:pt x="7111" y="13265"/>
                    <a:pt x="7111" y="13265"/>
                  </a:cubicBezTo>
                  <a:cubicBezTo>
                    <a:pt x="7200" y="13230"/>
                    <a:pt x="7253" y="13141"/>
                    <a:pt x="7253" y="13034"/>
                  </a:cubicBezTo>
                  <a:cubicBezTo>
                    <a:pt x="7253" y="12946"/>
                    <a:pt x="7200" y="12857"/>
                    <a:pt x="7111" y="12804"/>
                  </a:cubicBezTo>
                  <a:cubicBezTo>
                    <a:pt x="4593" y="11350"/>
                    <a:pt x="4593" y="11350"/>
                    <a:pt x="4593" y="11350"/>
                  </a:cubicBezTo>
                  <a:cubicBezTo>
                    <a:pt x="4593" y="11350"/>
                    <a:pt x="4593" y="11350"/>
                    <a:pt x="4593" y="11350"/>
                  </a:cubicBezTo>
                  <a:cubicBezTo>
                    <a:pt x="4558" y="11332"/>
                    <a:pt x="4558" y="11332"/>
                    <a:pt x="4558" y="11332"/>
                  </a:cubicBezTo>
                  <a:cubicBezTo>
                    <a:pt x="4558" y="11332"/>
                    <a:pt x="4558" y="11332"/>
                    <a:pt x="4558" y="11332"/>
                  </a:cubicBezTo>
                  <a:cubicBezTo>
                    <a:pt x="4522" y="11314"/>
                    <a:pt x="4487" y="11314"/>
                    <a:pt x="4451" y="11314"/>
                  </a:cubicBezTo>
                  <a:cubicBezTo>
                    <a:pt x="4309" y="11314"/>
                    <a:pt x="4203" y="11421"/>
                    <a:pt x="4203" y="11563"/>
                  </a:cubicBezTo>
                  <a:cubicBezTo>
                    <a:pt x="4203" y="12449"/>
                    <a:pt x="4203" y="12449"/>
                    <a:pt x="4203" y="12449"/>
                  </a:cubicBezTo>
                  <a:cubicBezTo>
                    <a:pt x="1862" y="12644"/>
                    <a:pt x="0" y="14613"/>
                    <a:pt x="0" y="17007"/>
                  </a:cubicBezTo>
                  <a:cubicBezTo>
                    <a:pt x="0" y="19543"/>
                    <a:pt x="2057" y="21600"/>
                    <a:pt x="4593" y="21600"/>
                  </a:cubicBezTo>
                  <a:cubicBezTo>
                    <a:pt x="7111" y="21600"/>
                    <a:pt x="9168" y="19543"/>
                    <a:pt x="9168" y="17007"/>
                  </a:cubicBezTo>
                  <a:cubicBezTo>
                    <a:pt x="9168" y="16705"/>
                    <a:pt x="9168" y="16705"/>
                    <a:pt x="9168" y="16705"/>
                  </a:cubicBezTo>
                  <a:cubicBezTo>
                    <a:pt x="9168" y="6828"/>
                    <a:pt x="9168" y="6828"/>
                    <a:pt x="9168" y="6828"/>
                  </a:cubicBezTo>
                  <a:cubicBezTo>
                    <a:pt x="9168" y="3724"/>
                    <a:pt x="11687" y="1224"/>
                    <a:pt x="14772" y="1224"/>
                  </a:cubicBezTo>
                  <a:cubicBezTo>
                    <a:pt x="17876" y="1224"/>
                    <a:pt x="20376" y="3724"/>
                    <a:pt x="20376" y="6828"/>
                  </a:cubicBezTo>
                  <a:cubicBezTo>
                    <a:pt x="20376" y="9913"/>
                    <a:pt x="17876" y="12432"/>
                    <a:pt x="14772" y="12432"/>
                  </a:cubicBezTo>
                  <a:cubicBezTo>
                    <a:pt x="12928" y="12432"/>
                    <a:pt x="12928" y="12432"/>
                    <a:pt x="12928" y="12432"/>
                  </a:cubicBezTo>
                  <a:cubicBezTo>
                    <a:pt x="12928" y="11563"/>
                    <a:pt x="12928" y="11563"/>
                    <a:pt x="12928" y="11563"/>
                  </a:cubicBezTo>
                  <a:cubicBezTo>
                    <a:pt x="12928" y="11421"/>
                    <a:pt x="12804" y="11314"/>
                    <a:pt x="12662" y="11314"/>
                  </a:cubicBezTo>
                  <a:cubicBezTo>
                    <a:pt x="12627" y="11314"/>
                    <a:pt x="12591" y="11314"/>
                    <a:pt x="12573" y="11332"/>
                  </a:cubicBezTo>
                  <a:cubicBezTo>
                    <a:pt x="12573" y="11332"/>
                    <a:pt x="12573" y="11332"/>
                    <a:pt x="12573" y="11332"/>
                  </a:cubicBezTo>
                  <a:cubicBezTo>
                    <a:pt x="12556" y="11350"/>
                    <a:pt x="12556" y="11350"/>
                    <a:pt x="12556" y="11350"/>
                  </a:cubicBezTo>
                  <a:cubicBezTo>
                    <a:pt x="12538" y="11350"/>
                    <a:pt x="12538" y="11350"/>
                    <a:pt x="12520" y="11350"/>
                  </a:cubicBezTo>
                  <a:cubicBezTo>
                    <a:pt x="10020" y="12804"/>
                    <a:pt x="10020" y="12804"/>
                    <a:pt x="10020" y="12804"/>
                  </a:cubicBezTo>
                  <a:cubicBezTo>
                    <a:pt x="9931" y="12839"/>
                    <a:pt x="9860" y="12928"/>
                    <a:pt x="9860" y="13034"/>
                  </a:cubicBezTo>
                  <a:cubicBezTo>
                    <a:pt x="9860" y="13141"/>
                    <a:pt x="9931" y="13230"/>
                    <a:pt x="10020" y="13265"/>
                  </a:cubicBezTo>
                  <a:cubicBezTo>
                    <a:pt x="12538" y="14719"/>
                    <a:pt x="12538" y="14719"/>
                    <a:pt x="12538" y="14719"/>
                  </a:cubicBezTo>
                  <a:cubicBezTo>
                    <a:pt x="12538" y="14719"/>
                    <a:pt x="12538" y="14719"/>
                    <a:pt x="12538" y="14719"/>
                  </a:cubicBezTo>
                  <a:cubicBezTo>
                    <a:pt x="12556" y="14737"/>
                    <a:pt x="12556" y="14737"/>
                    <a:pt x="12556" y="14737"/>
                  </a:cubicBezTo>
                  <a:cubicBezTo>
                    <a:pt x="12556" y="14737"/>
                    <a:pt x="12556" y="14737"/>
                    <a:pt x="12556" y="14737"/>
                  </a:cubicBezTo>
                  <a:cubicBezTo>
                    <a:pt x="12591" y="14755"/>
                    <a:pt x="12627" y="14755"/>
                    <a:pt x="12662" y="14755"/>
                  </a:cubicBezTo>
                  <a:cubicBezTo>
                    <a:pt x="12804" y="14755"/>
                    <a:pt x="12928" y="14648"/>
                    <a:pt x="12928" y="14506"/>
                  </a:cubicBezTo>
                  <a:cubicBezTo>
                    <a:pt x="12928" y="13637"/>
                    <a:pt x="12928" y="13637"/>
                    <a:pt x="12928" y="13637"/>
                  </a:cubicBezTo>
                  <a:cubicBezTo>
                    <a:pt x="14772" y="13637"/>
                    <a:pt x="14772" y="13637"/>
                    <a:pt x="14772" y="13637"/>
                  </a:cubicBezTo>
                  <a:cubicBezTo>
                    <a:pt x="18532" y="13637"/>
                    <a:pt x="21600" y="10587"/>
                    <a:pt x="21600" y="6828"/>
                  </a:cubicBezTo>
                  <a:cubicBezTo>
                    <a:pt x="21600" y="3068"/>
                    <a:pt x="18532" y="0"/>
                    <a:pt x="14772"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56" name="Freeform 6"/>
            <p:cNvSpPr/>
            <p:nvPr/>
          </p:nvSpPr>
          <p:spPr>
            <a:xfrm>
              <a:off x="97400" y="140376"/>
              <a:ext cx="335706" cy="333769"/>
            </a:xfrm>
            <a:custGeom>
              <a:avLst/>
              <a:gdLst/>
              <a:ahLst/>
              <a:cxnLst>
                <a:cxn ang="0">
                  <a:pos x="wd2" y="hd2"/>
                </a:cxn>
                <a:cxn ang="5400000">
                  <a:pos x="wd2" y="hd2"/>
                </a:cxn>
                <a:cxn ang="10800000">
                  <a:pos x="wd2" y="hd2"/>
                </a:cxn>
                <a:cxn ang="16200000">
                  <a:pos x="wd2" y="hd2"/>
                </a:cxn>
              </a:cxnLst>
              <a:rect l="0" t="0" r="r" b="b"/>
              <a:pathLst>
                <a:path w="21600" h="21600" extrusionOk="0">
                  <a:moveTo>
                    <a:pt x="16329" y="2650"/>
                  </a:moveTo>
                  <a:cubicBezTo>
                    <a:pt x="16329" y="1188"/>
                    <a:pt x="17510" y="0"/>
                    <a:pt x="18964" y="0"/>
                  </a:cubicBezTo>
                  <a:cubicBezTo>
                    <a:pt x="20419" y="0"/>
                    <a:pt x="21600" y="1188"/>
                    <a:pt x="21600" y="2650"/>
                  </a:cubicBezTo>
                  <a:cubicBezTo>
                    <a:pt x="21600" y="4113"/>
                    <a:pt x="20419" y="5301"/>
                    <a:pt x="18964" y="5301"/>
                  </a:cubicBezTo>
                  <a:cubicBezTo>
                    <a:pt x="17510" y="5301"/>
                    <a:pt x="16329" y="4113"/>
                    <a:pt x="16329" y="2650"/>
                  </a:cubicBezTo>
                  <a:close/>
                  <a:moveTo>
                    <a:pt x="1484" y="21600"/>
                  </a:moveTo>
                  <a:cubicBezTo>
                    <a:pt x="2333" y="21600"/>
                    <a:pt x="2999" y="20930"/>
                    <a:pt x="2999" y="20077"/>
                  </a:cubicBezTo>
                  <a:cubicBezTo>
                    <a:pt x="2999" y="19254"/>
                    <a:pt x="2333" y="18584"/>
                    <a:pt x="1484" y="18584"/>
                  </a:cubicBezTo>
                  <a:cubicBezTo>
                    <a:pt x="666" y="18584"/>
                    <a:pt x="0" y="19254"/>
                    <a:pt x="0" y="20077"/>
                  </a:cubicBezTo>
                  <a:cubicBezTo>
                    <a:pt x="0" y="20930"/>
                    <a:pt x="666" y="21600"/>
                    <a:pt x="1484" y="216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2658" name="TextBox 177"/>
          <p:cNvSpPr txBox="1"/>
          <p:nvPr/>
        </p:nvSpPr>
        <p:spPr>
          <a:xfrm>
            <a:off x="8996549" y="4274023"/>
            <a:ext cx="2697876" cy="2912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spcBef>
                <a:spcPts val="900"/>
              </a:spcBef>
              <a:defRPr>
                <a:solidFill>
                  <a:srgbClr val="808080"/>
                </a:solidFill>
                <a:latin typeface="+mj-lt"/>
                <a:ea typeface="+mj-ea"/>
                <a:cs typeface="+mj-cs"/>
                <a:sym typeface="Helvetica"/>
              </a:defRPr>
            </a:lvl1pPr>
          </a:lstStyle>
          <a:p>
            <a:pPr marL="0" marR="0" lvl="0" indent="0" algn="l" defTabSz="914400" rtl="0" eaLnBrk="1" fontAlgn="auto" latinLnBrk="0" hangingPunct="0">
              <a:lnSpc>
                <a:spcPct val="110000"/>
              </a:lnSpc>
              <a:spcBef>
                <a:spcPts val="90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利用移动数据生态系统</a:t>
            </a:r>
          </a:p>
        </p:txBody>
      </p:sp>
      <p:sp>
        <p:nvSpPr>
          <p:cNvPr id="2659" name="TextBox 178"/>
          <p:cNvSpPr txBox="1"/>
          <p:nvPr/>
        </p:nvSpPr>
        <p:spPr>
          <a:xfrm>
            <a:off x="8984537" y="5602030"/>
            <a:ext cx="2697876" cy="2912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900"/>
              </a:spcBef>
              <a:spcAft>
                <a:spcPts val="0"/>
              </a:spcAft>
              <a:buClrTx/>
              <a:buSzTx/>
              <a:buFontTx/>
              <a:buNone/>
              <a:tabLst/>
              <a:defRPr>
                <a:solidFill>
                  <a:srgbClr val="808080"/>
                </a:solidFill>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向</a:t>
            </a: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5G</a:t>
            </a: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发展的强大潜能</a:t>
            </a:r>
          </a:p>
        </p:txBody>
      </p:sp>
      <p:grpSp>
        <p:nvGrpSpPr>
          <p:cNvPr id="2663" name="Group 184"/>
          <p:cNvGrpSpPr/>
          <p:nvPr/>
        </p:nvGrpSpPr>
        <p:grpSpPr>
          <a:xfrm>
            <a:off x="8194937" y="3100301"/>
            <a:ext cx="512067" cy="512067"/>
            <a:chOff x="0" y="0"/>
            <a:chExt cx="512066" cy="512066"/>
          </a:xfrm>
        </p:grpSpPr>
        <p:sp>
          <p:nvSpPr>
            <p:cNvPr id="2660" name="Oval 186"/>
            <p:cNvSpPr/>
            <p:nvPr/>
          </p:nvSpPr>
          <p:spPr>
            <a:xfrm>
              <a:off x="-1" y="-1"/>
              <a:ext cx="512067" cy="512067"/>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61" name="Freeform 250"/>
            <p:cNvSpPr/>
            <p:nvPr/>
          </p:nvSpPr>
          <p:spPr>
            <a:xfrm>
              <a:off x="232208" y="40342"/>
              <a:ext cx="159077" cy="331636"/>
            </a:xfrm>
            <a:custGeom>
              <a:avLst/>
              <a:gdLst/>
              <a:ahLst/>
              <a:cxnLst>
                <a:cxn ang="0">
                  <a:pos x="wd2" y="hd2"/>
                </a:cxn>
                <a:cxn ang="5400000">
                  <a:pos x="wd2" y="hd2"/>
                </a:cxn>
                <a:cxn ang="10800000">
                  <a:pos x="wd2" y="hd2"/>
                </a:cxn>
                <a:cxn ang="16200000">
                  <a:pos x="wd2" y="hd2"/>
                </a:cxn>
              </a:cxnLst>
              <a:rect l="0" t="0" r="r" b="b"/>
              <a:pathLst>
                <a:path w="21230" h="21600" extrusionOk="0">
                  <a:moveTo>
                    <a:pt x="3063" y="0"/>
                  </a:moveTo>
                  <a:cubicBezTo>
                    <a:pt x="4765" y="0"/>
                    <a:pt x="6126" y="664"/>
                    <a:pt x="6126" y="1493"/>
                  </a:cubicBezTo>
                  <a:cubicBezTo>
                    <a:pt x="6126" y="7729"/>
                    <a:pt x="6126" y="10847"/>
                    <a:pt x="6126" y="12406"/>
                  </a:cubicBezTo>
                  <a:lnTo>
                    <a:pt x="6126" y="13266"/>
                  </a:lnTo>
                  <a:lnTo>
                    <a:pt x="10031" y="14850"/>
                  </a:lnTo>
                  <a:cubicBezTo>
                    <a:pt x="20127" y="18945"/>
                    <a:pt x="20127" y="18945"/>
                    <a:pt x="20127" y="18945"/>
                  </a:cubicBezTo>
                  <a:cubicBezTo>
                    <a:pt x="21430" y="19470"/>
                    <a:pt x="21600" y="20411"/>
                    <a:pt x="20524" y="21075"/>
                  </a:cubicBezTo>
                  <a:cubicBezTo>
                    <a:pt x="19900" y="21406"/>
                    <a:pt x="19051" y="21600"/>
                    <a:pt x="18144" y="21600"/>
                  </a:cubicBezTo>
                  <a:cubicBezTo>
                    <a:pt x="17464" y="21600"/>
                    <a:pt x="16728" y="21489"/>
                    <a:pt x="16161" y="21268"/>
                  </a:cubicBezTo>
                  <a:cubicBezTo>
                    <a:pt x="1091" y="15128"/>
                    <a:pt x="1091" y="15128"/>
                    <a:pt x="1091" y="15128"/>
                  </a:cubicBezTo>
                  <a:lnTo>
                    <a:pt x="1022" y="15063"/>
                  </a:lnTo>
                  <a:lnTo>
                    <a:pt x="893" y="15037"/>
                  </a:lnTo>
                  <a:cubicBezTo>
                    <a:pt x="617" y="14899"/>
                    <a:pt x="393" y="14734"/>
                    <a:pt x="239" y="14553"/>
                  </a:cubicBezTo>
                  <a:lnTo>
                    <a:pt x="100" y="14210"/>
                  </a:lnTo>
                  <a:lnTo>
                    <a:pt x="1" y="14119"/>
                  </a:lnTo>
                  <a:lnTo>
                    <a:pt x="22" y="14019"/>
                  </a:lnTo>
                  <a:lnTo>
                    <a:pt x="0" y="13965"/>
                  </a:lnTo>
                  <a:cubicBezTo>
                    <a:pt x="0" y="1493"/>
                    <a:pt x="0" y="1493"/>
                    <a:pt x="0" y="1493"/>
                  </a:cubicBezTo>
                  <a:cubicBezTo>
                    <a:pt x="0" y="664"/>
                    <a:pt x="1361" y="0"/>
                    <a:pt x="3063"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62" name="Freeform 14"/>
            <p:cNvSpPr/>
            <p:nvPr/>
          </p:nvSpPr>
          <p:spPr>
            <a:xfrm>
              <a:off x="295611" y="66889"/>
              <a:ext cx="148476" cy="281742"/>
            </a:xfrm>
            <a:custGeom>
              <a:avLst/>
              <a:gdLst/>
              <a:ahLst/>
              <a:cxnLst>
                <a:cxn ang="0">
                  <a:pos x="wd2" y="hd2"/>
                </a:cxn>
                <a:cxn ang="5400000">
                  <a:pos x="wd2" y="hd2"/>
                </a:cxn>
                <a:cxn ang="10800000">
                  <a:pos x="wd2" y="hd2"/>
                </a:cxn>
                <a:cxn ang="16200000">
                  <a:pos x="wd2" y="hd2"/>
                </a:cxn>
              </a:cxnLst>
              <a:rect l="0" t="0" r="r" b="b"/>
              <a:pathLst>
                <a:path w="21526" h="21550" extrusionOk="0">
                  <a:moveTo>
                    <a:pt x="16234" y="5959"/>
                  </a:moveTo>
                  <a:cubicBezTo>
                    <a:pt x="14572" y="4757"/>
                    <a:pt x="12541" y="3718"/>
                    <a:pt x="10264" y="2841"/>
                  </a:cubicBezTo>
                  <a:cubicBezTo>
                    <a:pt x="8295" y="2061"/>
                    <a:pt x="6080" y="1444"/>
                    <a:pt x="3741" y="989"/>
                  </a:cubicBezTo>
                  <a:cubicBezTo>
                    <a:pt x="4234" y="275"/>
                    <a:pt x="4234" y="275"/>
                    <a:pt x="4234" y="275"/>
                  </a:cubicBezTo>
                  <a:cubicBezTo>
                    <a:pt x="4357" y="112"/>
                    <a:pt x="4049" y="-50"/>
                    <a:pt x="3741" y="15"/>
                  </a:cubicBezTo>
                  <a:cubicBezTo>
                    <a:pt x="234" y="827"/>
                    <a:pt x="234" y="827"/>
                    <a:pt x="234" y="827"/>
                  </a:cubicBezTo>
                  <a:cubicBezTo>
                    <a:pt x="49" y="892"/>
                    <a:pt x="-74" y="1022"/>
                    <a:pt x="49" y="1119"/>
                  </a:cubicBezTo>
                  <a:cubicBezTo>
                    <a:pt x="1711" y="2971"/>
                    <a:pt x="1711" y="2971"/>
                    <a:pt x="1711" y="2971"/>
                  </a:cubicBezTo>
                  <a:cubicBezTo>
                    <a:pt x="1834" y="3133"/>
                    <a:pt x="2264" y="3133"/>
                    <a:pt x="2388" y="2971"/>
                  </a:cubicBezTo>
                  <a:cubicBezTo>
                    <a:pt x="2941" y="2224"/>
                    <a:pt x="2941" y="2224"/>
                    <a:pt x="2941" y="2224"/>
                  </a:cubicBezTo>
                  <a:cubicBezTo>
                    <a:pt x="12603" y="4108"/>
                    <a:pt x="19064" y="8980"/>
                    <a:pt x="19064" y="14469"/>
                  </a:cubicBezTo>
                  <a:cubicBezTo>
                    <a:pt x="19064" y="16613"/>
                    <a:pt x="18018" y="18724"/>
                    <a:pt x="16172" y="20608"/>
                  </a:cubicBezTo>
                  <a:cubicBezTo>
                    <a:pt x="15864" y="20933"/>
                    <a:pt x="16049" y="21323"/>
                    <a:pt x="16664" y="21485"/>
                  </a:cubicBezTo>
                  <a:cubicBezTo>
                    <a:pt x="16849" y="21550"/>
                    <a:pt x="17034" y="21550"/>
                    <a:pt x="17218" y="21550"/>
                  </a:cubicBezTo>
                  <a:cubicBezTo>
                    <a:pt x="17649" y="21550"/>
                    <a:pt x="18080" y="21420"/>
                    <a:pt x="18326" y="21225"/>
                  </a:cubicBezTo>
                  <a:cubicBezTo>
                    <a:pt x="20418" y="19146"/>
                    <a:pt x="21526" y="16808"/>
                    <a:pt x="21526" y="14469"/>
                  </a:cubicBezTo>
                  <a:cubicBezTo>
                    <a:pt x="21526" y="11383"/>
                    <a:pt x="19680" y="8428"/>
                    <a:pt x="16234" y="595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674" name="Group 236"/>
          <p:cNvGrpSpPr/>
          <p:nvPr/>
        </p:nvGrpSpPr>
        <p:grpSpPr>
          <a:xfrm>
            <a:off x="3990144" y="5534897"/>
            <a:ext cx="731520" cy="480221"/>
            <a:chOff x="0" y="0"/>
            <a:chExt cx="731519" cy="480220"/>
          </a:xfrm>
        </p:grpSpPr>
        <p:grpSp>
          <p:nvGrpSpPr>
            <p:cNvPr id="2666" name="Group 237"/>
            <p:cNvGrpSpPr/>
            <p:nvPr/>
          </p:nvGrpSpPr>
          <p:grpSpPr>
            <a:xfrm>
              <a:off x="0" y="0"/>
              <a:ext cx="731520" cy="480221"/>
              <a:chOff x="0" y="0"/>
              <a:chExt cx="731519" cy="480220"/>
            </a:xfrm>
          </p:grpSpPr>
          <p:sp>
            <p:nvSpPr>
              <p:cNvPr id="2664" name="Freeform 5"/>
              <p:cNvSpPr/>
              <p:nvPr/>
            </p:nvSpPr>
            <p:spPr>
              <a:xfrm>
                <a:off x="-1" y="0"/>
                <a:ext cx="731521" cy="480221"/>
              </a:xfrm>
              <a:custGeom>
                <a:avLst/>
                <a:gdLst/>
                <a:ahLst/>
                <a:cxnLst>
                  <a:cxn ang="0">
                    <a:pos x="wd2" y="hd2"/>
                  </a:cxn>
                  <a:cxn ang="5400000">
                    <a:pos x="wd2" y="hd2"/>
                  </a:cxn>
                  <a:cxn ang="10800000">
                    <a:pos x="wd2" y="hd2"/>
                  </a:cxn>
                  <a:cxn ang="16200000">
                    <a:pos x="wd2" y="hd2"/>
                  </a:cxn>
                </a:cxnLst>
                <a:rect l="0" t="0" r="r" b="b"/>
                <a:pathLst>
                  <a:path w="21600" h="21600" extrusionOk="0">
                    <a:moveTo>
                      <a:pt x="20922" y="9249"/>
                    </a:moveTo>
                    <a:cubicBezTo>
                      <a:pt x="20922" y="6583"/>
                      <a:pt x="18889" y="5142"/>
                      <a:pt x="18889" y="5142"/>
                    </a:cubicBezTo>
                    <a:cubicBezTo>
                      <a:pt x="18889" y="5142"/>
                      <a:pt x="18889" y="5142"/>
                      <a:pt x="18889" y="5142"/>
                    </a:cubicBezTo>
                    <a:cubicBezTo>
                      <a:pt x="18889" y="5142"/>
                      <a:pt x="17105" y="0"/>
                      <a:pt x="15518" y="0"/>
                    </a:cubicBezTo>
                    <a:cubicBezTo>
                      <a:pt x="6082" y="0"/>
                      <a:pt x="6082" y="0"/>
                      <a:pt x="6082" y="0"/>
                    </a:cubicBezTo>
                    <a:cubicBezTo>
                      <a:pt x="4495" y="0"/>
                      <a:pt x="2711" y="5142"/>
                      <a:pt x="2711" y="5142"/>
                    </a:cubicBezTo>
                    <a:cubicBezTo>
                      <a:pt x="2711" y="5142"/>
                      <a:pt x="678" y="6583"/>
                      <a:pt x="678" y="9249"/>
                    </a:cubicBezTo>
                    <a:cubicBezTo>
                      <a:pt x="678" y="11943"/>
                      <a:pt x="678" y="20566"/>
                      <a:pt x="678" y="20566"/>
                    </a:cubicBezTo>
                    <a:cubicBezTo>
                      <a:pt x="678" y="21138"/>
                      <a:pt x="981" y="21600"/>
                      <a:pt x="1356" y="21600"/>
                    </a:cubicBezTo>
                    <a:cubicBezTo>
                      <a:pt x="3371" y="21600"/>
                      <a:pt x="3371" y="21600"/>
                      <a:pt x="3371" y="21600"/>
                    </a:cubicBezTo>
                    <a:cubicBezTo>
                      <a:pt x="3746" y="21600"/>
                      <a:pt x="4049" y="21138"/>
                      <a:pt x="4049" y="20566"/>
                    </a:cubicBezTo>
                    <a:cubicBezTo>
                      <a:pt x="4049" y="18635"/>
                      <a:pt x="4049" y="18635"/>
                      <a:pt x="4049" y="18635"/>
                    </a:cubicBezTo>
                    <a:cubicBezTo>
                      <a:pt x="4049" y="18635"/>
                      <a:pt x="7349" y="19152"/>
                      <a:pt x="10791" y="19152"/>
                    </a:cubicBezTo>
                    <a:cubicBezTo>
                      <a:pt x="14234" y="19152"/>
                      <a:pt x="17515" y="18635"/>
                      <a:pt x="17551" y="18635"/>
                    </a:cubicBezTo>
                    <a:cubicBezTo>
                      <a:pt x="17551" y="20566"/>
                      <a:pt x="17551" y="20566"/>
                      <a:pt x="17551" y="20566"/>
                    </a:cubicBezTo>
                    <a:cubicBezTo>
                      <a:pt x="17551" y="21138"/>
                      <a:pt x="17854" y="21600"/>
                      <a:pt x="18211" y="21600"/>
                    </a:cubicBezTo>
                    <a:cubicBezTo>
                      <a:pt x="20244" y="21600"/>
                      <a:pt x="20244" y="21600"/>
                      <a:pt x="20244" y="21600"/>
                    </a:cubicBezTo>
                    <a:cubicBezTo>
                      <a:pt x="20619" y="21600"/>
                      <a:pt x="20922" y="21138"/>
                      <a:pt x="20922" y="20566"/>
                    </a:cubicBezTo>
                    <a:cubicBezTo>
                      <a:pt x="20922" y="20566"/>
                      <a:pt x="20922" y="11943"/>
                      <a:pt x="20922" y="9249"/>
                    </a:cubicBezTo>
                    <a:close/>
                    <a:moveTo>
                      <a:pt x="2033" y="4135"/>
                    </a:moveTo>
                    <a:cubicBezTo>
                      <a:pt x="2033" y="4679"/>
                      <a:pt x="1730" y="5142"/>
                      <a:pt x="1373" y="5142"/>
                    </a:cubicBezTo>
                    <a:cubicBezTo>
                      <a:pt x="660" y="5142"/>
                      <a:pt x="660" y="5142"/>
                      <a:pt x="660" y="5142"/>
                    </a:cubicBezTo>
                    <a:cubicBezTo>
                      <a:pt x="303" y="5142"/>
                      <a:pt x="0" y="4679"/>
                      <a:pt x="0" y="4135"/>
                    </a:cubicBezTo>
                    <a:cubicBezTo>
                      <a:pt x="0" y="4135"/>
                      <a:pt x="0" y="4135"/>
                      <a:pt x="0" y="4135"/>
                    </a:cubicBezTo>
                    <a:cubicBezTo>
                      <a:pt x="0" y="3591"/>
                      <a:pt x="303" y="3156"/>
                      <a:pt x="660" y="3156"/>
                    </a:cubicBezTo>
                    <a:cubicBezTo>
                      <a:pt x="1373" y="3156"/>
                      <a:pt x="1373" y="3156"/>
                      <a:pt x="1373" y="3156"/>
                    </a:cubicBezTo>
                    <a:cubicBezTo>
                      <a:pt x="1730" y="3156"/>
                      <a:pt x="2033" y="3591"/>
                      <a:pt x="2033" y="4135"/>
                    </a:cubicBezTo>
                    <a:close/>
                    <a:moveTo>
                      <a:pt x="21600" y="4135"/>
                    </a:moveTo>
                    <a:cubicBezTo>
                      <a:pt x="21600" y="4679"/>
                      <a:pt x="21297" y="5142"/>
                      <a:pt x="20940" y="5142"/>
                    </a:cubicBezTo>
                    <a:cubicBezTo>
                      <a:pt x="20227" y="5142"/>
                      <a:pt x="20227" y="5142"/>
                      <a:pt x="20227" y="5142"/>
                    </a:cubicBezTo>
                    <a:cubicBezTo>
                      <a:pt x="19852" y="5142"/>
                      <a:pt x="19567" y="4679"/>
                      <a:pt x="19567" y="4135"/>
                    </a:cubicBezTo>
                    <a:cubicBezTo>
                      <a:pt x="19567" y="4135"/>
                      <a:pt x="19567" y="4135"/>
                      <a:pt x="19567" y="4135"/>
                    </a:cubicBezTo>
                    <a:cubicBezTo>
                      <a:pt x="19567" y="3591"/>
                      <a:pt x="19852" y="3156"/>
                      <a:pt x="20227" y="3156"/>
                    </a:cubicBezTo>
                    <a:cubicBezTo>
                      <a:pt x="20940" y="3156"/>
                      <a:pt x="20940" y="3156"/>
                      <a:pt x="20940" y="3156"/>
                    </a:cubicBezTo>
                    <a:cubicBezTo>
                      <a:pt x="21297" y="3156"/>
                      <a:pt x="21600" y="3591"/>
                      <a:pt x="21600" y="413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65" name="Freeform 6"/>
              <p:cNvSpPr/>
              <p:nvPr/>
            </p:nvSpPr>
            <p:spPr>
              <a:xfrm>
                <a:off x="68699" y="23050"/>
                <a:ext cx="593895" cy="251524"/>
              </a:xfrm>
              <a:custGeom>
                <a:avLst/>
                <a:gdLst/>
                <a:ahLst/>
                <a:cxnLst>
                  <a:cxn ang="0">
                    <a:pos x="wd2" y="hd2"/>
                  </a:cxn>
                  <a:cxn ang="5400000">
                    <a:pos x="wd2" y="hd2"/>
                  </a:cxn>
                  <a:cxn ang="10800000">
                    <a:pos x="wd2" y="hd2"/>
                  </a:cxn>
                  <a:cxn ang="16200000">
                    <a:pos x="wd2" y="hd2"/>
                  </a:cxn>
                </a:cxnLst>
                <a:rect l="0" t="0" r="r" b="b"/>
                <a:pathLst>
                  <a:path w="21600" h="21600" extrusionOk="0">
                    <a:moveTo>
                      <a:pt x="1648" y="21600"/>
                    </a:moveTo>
                    <a:cubicBezTo>
                      <a:pt x="747" y="21600"/>
                      <a:pt x="0" y="19835"/>
                      <a:pt x="0" y="17654"/>
                    </a:cubicBezTo>
                    <a:cubicBezTo>
                      <a:pt x="0" y="15473"/>
                      <a:pt x="747" y="13708"/>
                      <a:pt x="1648" y="13708"/>
                    </a:cubicBezTo>
                    <a:cubicBezTo>
                      <a:pt x="2571" y="13708"/>
                      <a:pt x="3318" y="15473"/>
                      <a:pt x="3318" y="17654"/>
                    </a:cubicBezTo>
                    <a:cubicBezTo>
                      <a:pt x="3318" y="19835"/>
                      <a:pt x="2571" y="21600"/>
                      <a:pt x="1648" y="21600"/>
                    </a:cubicBezTo>
                    <a:close/>
                    <a:moveTo>
                      <a:pt x="10789" y="8775"/>
                    </a:moveTo>
                    <a:cubicBezTo>
                      <a:pt x="4878" y="8775"/>
                      <a:pt x="1252" y="9813"/>
                      <a:pt x="1252" y="9813"/>
                    </a:cubicBezTo>
                    <a:cubicBezTo>
                      <a:pt x="1252" y="9813"/>
                      <a:pt x="3428" y="0"/>
                      <a:pt x="5405" y="0"/>
                    </a:cubicBezTo>
                    <a:cubicBezTo>
                      <a:pt x="16195" y="0"/>
                      <a:pt x="16195" y="0"/>
                      <a:pt x="16195" y="0"/>
                    </a:cubicBezTo>
                    <a:cubicBezTo>
                      <a:pt x="18150" y="0"/>
                      <a:pt x="20348" y="9813"/>
                      <a:pt x="20348" y="9813"/>
                    </a:cubicBezTo>
                    <a:cubicBezTo>
                      <a:pt x="20348" y="9813"/>
                      <a:pt x="16722" y="8775"/>
                      <a:pt x="10789" y="8775"/>
                    </a:cubicBezTo>
                    <a:close/>
                    <a:moveTo>
                      <a:pt x="19930" y="21600"/>
                    </a:moveTo>
                    <a:cubicBezTo>
                      <a:pt x="19029" y="21600"/>
                      <a:pt x="18282" y="19835"/>
                      <a:pt x="18282" y="17654"/>
                    </a:cubicBezTo>
                    <a:cubicBezTo>
                      <a:pt x="18282" y="15473"/>
                      <a:pt x="19029" y="13708"/>
                      <a:pt x="19930" y="13708"/>
                    </a:cubicBezTo>
                    <a:cubicBezTo>
                      <a:pt x="20853" y="13708"/>
                      <a:pt x="21600" y="15473"/>
                      <a:pt x="21600" y="17654"/>
                    </a:cubicBezTo>
                    <a:cubicBezTo>
                      <a:pt x="21600" y="19835"/>
                      <a:pt x="20853" y="21600"/>
                      <a:pt x="1993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673" name="Group 238"/>
            <p:cNvGrpSpPr/>
            <p:nvPr/>
          </p:nvGrpSpPr>
          <p:grpSpPr>
            <a:xfrm>
              <a:off x="228479" y="198459"/>
              <a:ext cx="274562" cy="275712"/>
              <a:chOff x="0" y="0"/>
              <a:chExt cx="274561" cy="275711"/>
            </a:xfrm>
          </p:grpSpPr>
          <p:sp>
            <p:nvSpPr>
              <p:cNvPr id="2667" name="Freeform 5"/>
              <p:cNvSpPr/>
              <p:nvPr/>
            </p:nvSpPr>
            <p:spPr>
              <a:xfrm>
                <a:off x="-1" y="-1"/>
                <a:ext cx="274562" cy="275713"/>
              </a:xfrm>
              <a:custGeom>
                <a:avLst/>
                <a:gdLst/>
                <a:ahLst/>
                <a:cxnLst>
                  <a:cxn ang="0">
                    <a:pos x="wd2" y="hd2"/>
                  </a:cxn>
                  <a:cxn ang="5400000">
                    <a:pos x="wd2" y="hd2"/>
                  </a:cxn>
                  <a:cxn ang="10800000">
                    <a:pos x="wd2" y="hd2"/>
                  </a:cxn>
                  <a:cxn ang="16200000">
                    <a:pos x="wd2" y="hd2"/>
                  </a:cxn>
                </a:cxnLst>
                <a:rect l="0" t="0" r="r" b="b"/>
                <a:pathLst>
                  <a:path w="21600" h="21600" extrusionOk="0">
                    <a:moveTo>
                      <a:pt x="0" y="1408"/>
                    </a:moveTo>
                    <a:cubicBezTo>
                      <a:pt x="0" y="624"/>
                      <a:pt x="643" y="0"/>
                      <a:pt x="1410" y="0"/>
                    </a:cubicBezTo>
                    <a:cubicBezTo>
                      <a:pt x="20190" y="0"/>
                      <a:pt x="20190" y="0"/>
                      <a:pt x="20190" y="0"/>
                    </a:cubicBezTo>
                    <a:cubicBezTo>
                      <a:pt x="20957" y="0"/>
                      <a:pt x="21600" y="624"/>
                      <a:pt x="21600" y="1408"/>
                    </a:cubicBezTo>
                    <a:cubicBezTo>
                      <a:pt x="21600" y="20192"/>
                      <a:pt x="21600" y="20192"/>
                      <a:pt x="21600" y="20192"/>
                    </a:cubicBezTo>
                    <a:cubicBezTo>
                      <a:pt x="21600" y="20976"/>
                      <a:pt x="20957" y="21600"/>
                      <a:pt x="20190" y="21600"/>
                    </a:cubicBezTo>
                    <a:cubicBezTo>
                      <a:pt x="1410" y="21600"/>
                      <a:pt x="1410" y="21600"/>
                      <a:pt x="1410" y="21600"/>
                    </a:cubicBezTo>
                    <a:cubicBezTo>
                      <a:pt x="643" y="21600"/>
                      <a:pt x="0" y="20976"/>
                      <a:pt x="0" y="20192"/>
                    </a:cubicBezTo>
                    <a:lnTo>
                      <a:pt x="0" y="1408"/>
                    </a:ln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68" name="Rectangle 6"/>
              <p:cNvSpPr/>
              <p:nvPr/>
            </p:nvSpPr>
            <p:spPr>
              <a:xfrm>
                <a:off x="33407" y="32255"/>
                <a:ext cx="211201" cy="211200"/>
              </a:xfrm>
              <a:prstGeom prst="rect">
                <a:avLst/>
              </a:pr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69" name="Oval 7"/>
              <p:cNvSpPr/>
              <p:nvPr/>
            </p:nvSpPr>
            <p:spPr>
              <a:xfrm>
                <a:off x="47232" y="193151"/>
                <a:ext cx="28033" cy="28033"/>
              </a:xfrm>
              <a:prstGeom prst="ellipse">
                <a:avLst/>
              </a:pr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70" name="Oval 8"/>
              <p:cNvSpPr/>
              <p:nvPr/>
            </p:nvSpPr>
            <p:spPr>
              <a:xfrm>
                <a:off x="126336" y="193151"/>
                <a:ext cx="28033" cy="28033"/>
              </a:xfrm>
              <a:prstGeom prst="ellipse">
                <a:avLst/>
              </a:pr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71" name="Freeform 9"/>
              <p:cNvSpPr/>
              <p:nvPr/>
            </p:nvSpPr>
            <p:spPr>
              <a:xfrm>
                <a:off x="140160" y="45696"/>
                <a:ext cx="82945" cy="175488"/>
              </a:xfrm>
              <a:custGeom>
                <a:avLst/>
                <a:gdLst/>
                <a:ahLst/>
                <a:cxnLst>
                  <a:cxn ang="0">
                    <a:pos x="wd2" y="hd2"/>
                  </a:cxn>
                  <a:cxn ang="5400000">
                    <a:pos x="wd2" y="hd2"/>
                  </a:cxn>
                  <a:cxn ang="10800000">
                    <a:pos x="wd2" y="hd2"/>
                  </a:cxn>
                  <a:cxn ang="16200000">
                    <a:pos x="wd2" y="hd2"/>
                  </a:cxn>
                </a:cxnLst>
                <a:rect l="0" t="0" r="r" b="b"/>
                <a:pathLst>
                  <a:path w="21600" h="21600" extrusionOk="0">
                    <a:moveTo>
                      <a:pt x="19115" y="18238"/>
                    </a:moveTo>
                    <a:cubicBezTo>
                      <a:pt x="19115" y="1681"/>
                      <a:pt x="19115" y="1681"/>
                      <a:pt x="19115" y="1681"/>
                    </a:cubicBezTo>
                    <a:cubicBezTo>
                      <a:pt x="19115" y="1373"/>
                      <a:pt x="18582" y="1121"/>
                      <a:pt x="17931" y="1121"/>
                    </a:cubicBezTo>
                    <a:cubicBezTo>
                      <a:pt x="7101" y="1121"/>
                      <a:pt x="7101" y="1121"/>
                      <a:pt x="7101" y="1121"/>
                    </a:cubicBezTo>
                    <a:cubicBezTo>
                      <a:pt x="6569" y="476"/>
                      <a:pt x="5208" y="0"/>
                      <a:pt x="3669" y="0"/>
                    </a:cubicBezTo>
                    <a:cubicBezTo>
                      <a:pt x="1657" y="0"/>
                      <a:pt x="0" y="784"/>
                      <a:pt x="0" y="1709"/>
                    </a:cubicBezTo>
                    <a:cubicBezTo>
                      <a:pt x="0" y="2661"/>
                      <a:pt x="1657" y="3446"/>
                      <a:pt x="3669" y="3446"/>
                    </a:cubicBezTo>
                    <a:cubicBezTo>
                      <a:pt x="5267" y="3446"/>
                      <a:pt x="6687" y="2942"/>
                      <a:pt x="7161" y="2241"/>
                    </a:cubicBezTo>
                    <a:cubicBezTo>
                      <a:pt x="16747" y="2241"/>
                      <a:pt x="16747" y="2241"/>
                      <a:pt x="16747" y="2241"/>
                    </a:cubicBezTo>
                    <a:cubicBezTo>
                      <a:pt x="16747" y="18238"/>
                      <a:pt x="16747" y="18238"/>
                      <a:pt x="16747" y="18238"/>
                    </a:cubicBezTo>
                    <a:cubicBezTo>
                      <a:pt x="15327" y="18490"/>
                      <a:pt x="14321" y="19135"/>
                      <a:pt x="14321" y="19891"/>
                    </a:cubicBezTo>
                    <a:cubicBezTo>
                      <a:pt x="14321" y="20816"/>
                      <a:pt x="15919" y="21600"/>
                      <a:pt x="17931" y="21600"/>
                    </a:cubicBezTo>
                    <a:cubicBezTo>
                      <a:pt x="19943" y="21600"/>
                      <a:pt x="21600" y="20816"/>
                      <a:pt x="21600" y="19891"/>
                    </a:cubicBezTo>
                    <a:cubicBezTo>
                      <a:pt x="21600" y="19135"/>
                      <a:pt x="20594" y="18490"/>
                      <a:pt x="19115" y="18238"/>
                    </a:cubicBez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72" name="Freeform 10"/>
              <p:cNvSpPr/>
              <p:nvPr/>
            </p:nvSpPr>
            <p:spPr>
              <a:xfrm>
                <a:off x="47232" y="45696"/>
                <a:ext cx="129409" cy="129024"/>
              </a:xfrm>
              <a:custGeom>
                <a:avLst/>
                <a:gdLst/>
                <a:ahLst/>
                <a:cxnLst>
                  <a:cxn ang="0">
                    <a:pos x="wd2" y="hd2"/>
                  </a:cxn>
                  <a:cxn ang="5400000">
                    <a:pos x="wd2" y="hd2"/>
                  </a:cxn>
                  <a:cxn ang="10800000">
                    <a:pos x="wd2" y="hd2"/>
                  </a:cxn>
                  <a:cxn ang="16200000">
                    <a:pos x="wd2" y="hd2"/>
                  </a:cxn>
                </a:cxnLst>
                <a:rect l="0" t="0" r="r" b="b"/>
                <a:pathLst>
                  <a:path w="21600" h="21600" extrusionOk="0">
                    <a:moveTo>
                      <a:pt x="9322" y="15352"/>
                    </a:moveTo>
                    <a:cubicBezTo>
                      <a:pt x="3107" y="15352"/>
                      <a:pt x="3107" y="15352"/>
                      <a:pt x="3107" y="15352"/>
                    </a:cubicBezTo>
                    <a:cubicBezTo>
                      <a:pt x="3107" y="4571"/>
                      <a:pt x="3107" y="4571"/>
                      <a:pt x="3107" y="4571"/>
                    </a:cubicBezTo>
                    <a:cubicBezTo>
                      <a:pt x="4017" y="4229"/>
                      <a:pt x="4661" y="3352"/>
                      <a:pt x="4661" y="2324"/>
                    </a:cubicBezTo>
                    <a:cubicBezTo>
                      <a:pt x="4661" y="1067"/>
                      <a:pt x="3638" y="0"/>
                      <a:pt x="2349" y="0"/>
                    </a:cubicBezTo>
                    <a:cubicBezTo>
                      <a:pt x="1061" y="0"/>
                      <a:pt x="0" y="1067"/>
                      <a:pt x="0" y="2324"/>
                    </a:cubicBezTo>
                    <a:cubicBezTo>
                      <a:pt x="0" y="3352"/>
                      <a:pt x="682" y="4229"/>
                      <a:pt x="1592" y="4571"/>
                    </a:cubicBezTo>
                    <a:cubicBezTo>
                      <a:pt x="1592" y="16114"/>
                      <a:pt x="1592" y="16114"/>
                      <a:pt x="1592" y="16114"/>
                    </a:cubicBezTo>
                    <a:cubicBezTo>
                      <a:pt x="1592" y="16533"/>
                      <a:pt x="1933" y="16876"/>
                      <a:pt x="2349" y="16876"/>
                    </a:cubicBezTo>
                    <a:cubicBezTo>
                      <a:pt x="9322" y="16876"/>
                      <a:pt x="9322" y="16876"/>
                      <a:pt x="9322" y="16876"/>
                    </a:cubicBezTo>
                    <a:cubicBezTo>
                      <a:pt x="9322" y="21600"/>
                      <a:pt x="9322" y="21600"/>
                      <a:pt x="9322" y="21600"/>
                    </a:cubicBezTo>
                    <a:cubicBezTo>
                      <a:pt x="21600" y="21600"/>
                      <a:pt x="21600" y="21600"/>
                      <a:pt x="21600" y="21600"/>
                    </a:cubicBezTo>
                    <a:cubicBezTo>
                      <a:pt x="21600" y="9257"/>
                      <a:pt x="21600" y="9257"/>
                      <a:pt x="21600" y="9257"/>
                    </a:cubicBezTo>
                    <a:cubicBezTo>
                      <a:pt x="9322" y="9257"/>
                      <a:pt x="9322" y="9257"/>
                      <a:pt x="9322" y="9257"/>
                    </a:cubicBezTo>
                    <a:lnTo>
                      <a:pt x="9322" y="15352"/>
                    </a:ln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grpSp>
        <p:nvGrpSpPr>
          <p:cNvPr id="2683" name="Group 267"/>
          <p:cNvGrpSpPr/>
          <p:nvPr/>
        </p:nvGrpSpPr>
        <p:grpSpPr>
          <a:xfrm>
            <a:off x="8176649" y="4233537"/>
            <a:ext cx="548641" cy="584700"/>
            <a:chOff x="0" y="0"/>
            <a:chExt cx="548639" cy="584698"/>
          </a:xfrm>
        </p:grpSpPr>
        <p:sp>
          <p:nvSpPr>
            <p:cNvPr id="2675" name="Freeform 43"/>
            <p:cNvSpPr/>
            <p:nvPr/>
          </p:nvSpPr>
          <p:spPr>
            <a:xfrm>
              <a:off x="197855" y="117284"/>
              <a:ext cx="153289" cy="467415"/>
            </a:xfrm>
            <a:custGeom>
              <a:avLst/>
              <a:gdLst/>
              <a:ahLst/>
              <a:cxnLst>
                <a:cxn ang="0">
                  <a:pos x="wd2" y="hd2"/>
                </a:cxn>
                <a:cxn ang="5400000">
                  <a:pos x="wd2" y="hd2"/>
                </a:cxn>
                <a:cxn ang="10800000">
                  <a:pos x="wd2" y="hd2"/>
                </a:cxn>
                <a:cxn ang="16200000">
                  <a:pos x="wd2" y="hd2"/>
                </a:cxn>
              </a:cxnLst>
              <a:rect l="0" t="0" r="r" b="b"/>
              <a:pathLst>
                <a:path w="21600" h="21600" extrusionOk="0">
                  <a:moveTo>
                    <a:pt x="21600" y="3552"/>
                  </a:moveTo>
                  <a:cubicBezTo>
                    <a:pt x="21600" y="1598"/>
                    <a:pt x="16725" y="0"/>
                    <a:pt x="10766" y="0"/>
                  </a:cubicBezTo>
                  <a:cubicBezTo>
                    <a:pt x="4808" y="0"/>
                    <a:pt x="0" y="1598"/>
                    <a:pt x="0" y="3552"/>
                  </a:cubicBezTo>
                  <a:cubicBezTo>
                    <a:pt x="0" y="5195"/>
                    <a:pt x="3453" y="6593"/>
                    <a:pt x="8058" y="6971"/>
                  </a:cubicBezTo>
                  <a:cubicBezTo>
                    <a:pt x="8058" y="7015"/>
                    <a:pt x="8058" y="7059"/>
                    <a:pt x="8058" y="7082"/>
                  </a:cubicBezTo>
                  <a:cubicBezTo>
                    <a:pt x="8058" y="20712"/>
                    <a:pt x="8058" y="20712"/>
                    <a:pt x="8058" y="20712"/>
                  </a:cubicBezTo>
                  <a:cubicBezTo>
                    <a:pt x="8058" y="21200"/>
                    <a:pt x="9276" y="21600"/>
                    <a:pt x="10766" y="21600"/>
                  </a:cubicBezTo>
                  <a:cubicBezTo>
                    <a:pt x="12256" y="21600"/>
                    <a:pt x="13475" y="21200"/>
                    <a:pt x="13475" y="20712"/>
                  </a:cubicBezTo>
                  <a:cubicBezTo>
                    <a:pt x="13475" y="7082"/>
                    <a:pt x="13475" y="7082"/>
                    <a:pt x="13475" y="7082"/>
                  </a:cubicBezTo>
                  <a:cubicBezTo>
                    <a:pt x="13475" y="7059"/>
                    <a:pt x="13475" y="7015"/>
                    <a:pt x="13475" y="6971"/>
                  </a:cubicBezTo>
                  <a:cubicBezTo>
                    <a:pt x="18147" y="6593"/>
                    <a:pt x="21600" y="5195"/>
                    <a:pt x="21600" y="3552"/>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76" name="Oval 269"/>
            <p:cNvSpPr/>
            <p:nvPr/>
          </p:nvSpPr>
          <p:spPr>
            <a:xfrm>
              <a:off x="244039" y="163828"/>
              <a:ext cx="60561" cy="60561"/>
            </a:xfrm>
            <a:prstGeom prst="ellipse">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77" name="Freeform 45"/>
            <p:cNvSpPr/>
            <p:nvPr/>
          </p:nvSpPr>
          <p:spPr>
            <a:xfrm>
              <a:off x="454536" y="0"/>
              <a:ext cx="94104" cy="386844"/>
            </a:xfrm>
            <a:custGeom>
              <a:avLst/>
              <a:gdLst/>
              <a:ahLst/>
              <a:cxnLst>
                <a:cxn ang="0">
                  <a:pos x="wd2" y="hd2"/>
                </a:cxn>
                <a:cxn ang="5400000">
                  <a:pos x="wd2" y="hd2"/>
                </a:cxn>
                <a:cxn ang="10800000">
                  <a:pos x="wd2" y="hd2"/>
                </a:cxn>
                <a:cxn ang="16200000">
                  <a:pos x="wd2" y="hd2"/>
                </a:cxn>
              </a:cxnLst>
              <a:rect l="0" t="0" r="r" b="b"/>
              <a:pathLst>
                <a:path w="21382" h="21546" extrusionOk="0">
                  <a:moveTo>
                    <a:pt x="2509" y="21546"/>
                  </a:moveTo>
                  <a:cubicBezTo>
                    <a:pt x="1964" y="21546"/>
                    <a:pt x="1418" y="21492"/>
                    <a:pt x="982" y="21385"/>
                  </a:cubicBezTo>
                  <a:cubicBezTo>
                    <a:pt x="109" y="21198"/>
                    <a:pt x="109" y="20850"/>
                    <a:pt x="873" y="20636"/>
                  </a:cubicBezTo>
                  <a:cubicBezTo>
                    <a:pt x="11346" y="17986"/>
                    <a:pt x="17018" y="14480"/>
                    <a:pt x="17018" y="10813"/>
                  </a:cubicBezTo>
                  <a:cubicBezTo>
                    <a:pt x="17018" y="7092"/>
                    <a:pt x="11237" y="3586"/>
                    <a:pt x="655" y="910"/>
                  </a:cubicBezTo>
                  <a:cubicBezTo>
                    <a:pt x="-218" y="695"/>
                    <a:pt x="-218" y="374"/>
                    <a:pt x="655" y="160"/>
                  </a:cubicBezTo>
                  <a:cubicBezTo>
                    <a:pt x="1527" y="-54"/>
                    <a:pt x="2946" y="-54"/>
                    <a:pt x="3818" y="160"/>
                  </a:cubicBezTo>
                  <a:cubicBezTo>
                    <a:pt x="15164" y="3024"/>
                    <a:pt x="21382" y="6825"/>
                    <a:pt x="21382" y="10813"/>
                  </a:cubicBezTo>
                  <a:cubicBezTo>
                    <a:pt x="21382" y="14774"/>
                    <a:pt x="15273" y="18521"/>
                    <a:pt x="4037" y="21385"/>
                  </a:cubicBezTo>
                  <a:cubicBezTo>
                    <a:pt x="3600" y="21492"/>
                    <a:pt x="3055" y="21546"/>
                    <a:pt x="2509" y="2154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78" name="Freeform 46"/>
            <p:cNvSpPr/>
            <p:nvPr/>
          </p:nvSpPr>
          <p:spPr>
            <a:xfrm>
              <a:off x="405477" y="44207"/>
              <a:ext cx="77392" cy="298429"/>
            </a:xfrm>
            <a:custGeom>
              <a:avLst/>
              <a:gdLst/>
              <a:ahLst/>
              <a:cxnLst>
                <a:cxn ang="0">
                  <a:pos x="wd2" y="hd2"/>
                </a:cxn>
                <a:cxn ang="5400000">
                  <a:pos x="wd2" y="hd2"/>
                </a:cxn>
                <a:cxn ang="10800000">
                  <a:pos x="wd2" y="hd2"/>
                </a:cxn>
                <a:cxn ang="16200000">
                  <a:pos x="wd2" y="hd2"/>
                </a:cxn>
              </a:cxnLst>
              <a:rect l="0" t="0" r="r" b="b"/>
              <a:pathLst>
                <a:path w="21335" h="21531" extrusionOk="0">
                  <a:moveTo>
                    <a:pt x="3048" y="21531"/>
                  </a:moveTo>
                  <a:cubicBezTo>
                    <a:pt x="2385" y="21531"/>
                    <a:pt x="1723" y="21462"/>
                    <a:pt x="1193" y="21358"/>
                  </a:cubicBezTo>
                  <a:cubicBezTo>
                    <a:pt x="133" y="21080"/>
                    <a:pt x="133" y="20630"/>
                    <a:pt x="1193" y="20352"/>
                  </a:cubicBezTo>
                  <a:cubicBezTo>
                    <a:pt x="10734" y="17787"/>
                    <a:pt x="16034" y="14423"/>
                    <a:pt x="16034" y="10818"/>
                  </a:cubicBezTo>
                  <a:cubicBezTo>
                    <a:pt x="16034" y="7177"/>
                    <a:pt x="10601" y="3745"/>
                    <a:pt x="795" y="1179"/>
                  </a:cubicBezTo>
                  <a:cubicBezTo>
                    <a:pt x="-265" y="902"/>
                    <a:pt x="-265" y="451"/>
                    <a:pt x="795" y="208"/>
                  </a:cubicBezTo>
                  <a:cubicBezTo>
                    <a:pt x="1855" y="-69"/>
                    <a:pt x="3445" y="-69"/>
                    <a:pt x="4506" y="208"/>
                  </a:cubicBezTo>
                  <a:cubicBezTo>
                    <a:pt x="15372" y="3017"/>
                    <a:pt x="21335" y="6796"/>
                    <a:pt x="21335" y="10818"/>
                  </a:cubicBezTo>
                  <a:cubicBezTo>
                    <a:pt x="21335" y="14770"/>
                    <a:pt x="15504" y="18515"/>
                    <a:pt x="4903" y="21323"/>
                  </a:cubicBezTo>
                  <a:cubicBezTo>
                    <a:pt x="4373" y="21462"/>
                    <a:pt x="3710" y="21531"/>
                    <a:pt x="3048" y="21531"/>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79" name="Freeform 47"/>
            <p:cNvSpPr/>
            <p:nvPr/>
          </p:nvSpPr>
          <p:spPr>
            <a:xfrm>
              <a:off x="0" y="1437"/>
              <a:ext cx="94104" cy="386845"/>
            </a:xfrm>
            <a:custGeom>
              <a:avLst/>
              <a:gdLst/>
              <a:ahLst/>
              <a:cxnLst>
                <a:cxn ang="0">
                  <a:pos x="wd2" y="hd2"/>
                </a:cxn>
                <a:cxn ang="5400000">
                  <a:pos x="wd2" y="hd2"/>
                </a:cxn>
                <a:cxn ang="10800000">
                  <a:pos x="wd2" y="hd2"/>
                </a:cxn>
                <a:cxn ang="16200000">
                  <a:pos x="wd2" y="hd2"/>
                </a:cxn>
              </a:cxnLst>
              <a:rect l="0" t="0" r="r" b="b"/>
              <a:pathLst>
                <a:path w="21382" h="21546" extrusionOk="0">
                  <a:moveTo>
                    <a:pt x="19200" y="21546"/>
                  </a:moveTo>
                  <a:cubicBezTo>
                    <a:pt x="18655" y="21546"/>
                    <a:pt x="18109" y="21492"/>
                    <a:pt x="17673" y="21385"/>
                  </a:cubicBezTo>
                  <a:cubicBezTo>
                    <a:pt x="6327" y="18495"/>
                    <a:pt x="0" y="14721"/>
                    <a:pt x="0" y="10733"/>
                  </a:cubicBezTo>
                  <a:cubicBezTo>
                    <a:pt x="0" y="6771"/>
                    <a:pt x="6218" y="3024"/>
                    <a:pt x="17345" y="160"/>
                  </a:cubicBezTo>
                  <a:cubicBezTo>
                    <a:pt x="18218" y="-54"/>
                    <a:pt x="19527" y="-54"/>
                    <a:pt x="20400" y="160"/>
                  </a:cubicBezTo>
                  <a:cubicBezTo>
                    <a:pt x="21273" y="347"/>
                    <a:pt x="21273" y="695"/>
                    <a:pt x="20509" y="910"/>
                  </a:cubicBezTo>
                  <a:cubicBezTo>
                    <a:pt x="10145" y="3559"/>
                    <a:pt x="4364" y="7039"/>
                    <a:pt x="4364" y="10733"/>
                  </a:cubicBezTo>
                  <a:cubicBezTo>
                    <a:pt x="4364" y="14453"/>
                    <a:pt x="10255" y="17959"/>
                    <a:pt x="20727" y="20636"/>
                  </a:cubicBezTo>
                  <a:cubicBezTo>
                    <a:pt x="21600" y="20850"/>
                    <a:pt x="21600" y="21171"/>
                    <a:pt x="20727" y="21385"/>
                  </a:cubicBezTo>
                  <a:cubicBezTo>
                    <a:pt x="20291" y="21492"/>
                    <a:pt x="19745" y="21546"/>
                    <a:pt x="19200" y="2154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0" name="Freeform 48"/>
            <p:cNvSpPr/>
            <p:nvPr/>
          </p:nvSpPr>
          <p:spPr>
            <a:xfrm>
              <a:off x="65771" y="45335"/>
              <a:ext cx="77392" cy="298739"/>
            </a:xfrm>
            <a:custGeom>
              <a:avLst/>
              <a:gdLst/>
              <a:ahLst/>
              <a:cxnLst>
                <a:cxn ang="0">
                  <a:pos x="wd2" y="hd2"/>
                </a:cxn>
                <a:cxn ang="5400000">
                  <a:pos x="wd2" y="hd2"/>
                </a:cxn>
                <a:cxn ang="10800000">
                  <a:pos x="wd2" y="hd2"/>
                </a:cxn>
                <a:cxn ang="16200000">
                  <a:pos x="wd2" y="hd2"/>
                </a:cxn>
              </a:cxnLst>
              <a:rect l="0" t="0" r="r" b="b"/>
              <a:pathLst>
                <a:path w="21335" h="21514" extrusionOk="0">
                  <a:moveTo>
                    <a:pt x="18685" y="21514"/>
                  </a:moveTo>
                  <a:cubicBezTo>
                    <a:pt x="18022" y="21514"/>
                    <a:pt x="17360" y="21445"/>
                    <a:pt x="16829" y="21306"/>
                  </a:cubicBezTo>
                  <a:cubicBezTo>
                    <a:pt x="5963" y="18468"/>
                    <a:pt x="0" y="14729"/>
                    <a:pt x="0" y="10714"/>
                  </a:cubicBezTo>
                  <a:cubicBezTo>
                    <a:pt x="0" y="6768"/>
                    <a:pt x="5831" y="3029"/>
                    <a:pt x="16432" y="226"/>
                  </a:cubicBezTo>
                  <a:cubicBezTo>
                    <a:pt x="17492" y="-51"/>
                    <a:pt x="19215" y="-86"/>
                    <a:pt x="20142" y="191"/>
                  </a:cubicBezTo>
                  <a:cubicBezTo>
                    <a:pt x="21202" y="468"/>
                    <a:pt x="21202" y="918"/>
                    <a:pt x="20275" y="1160"/>
                  </a:cubicBezTo>
                  <a:cubicBezTo>
                    <a:pt x="10601" y="3756"/>
                    <a:pt x="5301" y="7114"/>
                    <a:pt x="5301" y="10714"/>
                  </a:cubicBezTo>
                  <a:cubicBezTo>
                    <a:pt x="5301" y="14349"/>
                    <a:pt x="10734" y="17776"/>
                    <a:pt x="20540" y="20337"/>
                  </a:cubicBezTo>
                  <a:cubicBezTo>
                    <a:pt x="21600" y="20614"/>
                    <a:pt x="21600" y="21064"/>
                    <a:pt x="20540" y="21306"/>
                  </a:cubicBezTo>
                  <a:cubicBezTo>
                    <a:pt x="20010" y="21445"/>
                    <a:pt x="19347" y="21514"/>
                    <a:pt x="18685" y="21514"/>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1" name="Freeform 49"/>
            <p:cNvSpPr/>
            <p:nvPr/>
          </p:nvSpPr>
          <p:spPr>
            <a:xfrm>
              <a:off x="358393" y="86307"/>
              <a:ext cx="61399" cy="214458"/>
            </a:xfrm>
            <a:custGeom>
              <a:avLst/>
              <a:gdLst/>
              <a:ahLst/>
              <a:cxnLst>
                <a:cxn ang="0">
                  <a:pos x="wd2" y="hd2"/>
                </a:cxn>
                <a:cxn ang="5400000">
                  <a:pos x="wd2" y="hd2"/>
                </a:cxn>
                <a:cxn ang="10800000">
                  <a:pos x="wd2" y="hd2"/>
                </a:cxn>
                <a:cxn ang="16200000">
                  <a:pos x="wd2" y="hd2"/>
                </a:cxn>
              </a:cxnLst>
              <a:rect l="0" t="0" r="r" b="b"/>
              <a:pathLst>
                <a:path w="21268" h="21481" extrusionOk="0">
                  <a:moveTo>
                    <a:pt x="3822" y="21481"/>
                  </a:moveTo>
                  <a:cubicBezTo>
                    <a:pt x="2991" y="21481"/>
                    <a:pt x="2160" y="21385"/>
                    <a:pt x="1496" y="21192"/>
                  </a:cubicBezTo>
                  <a:cubicBezTo>
                    <a:pt x="166" y="20808"/>
                    <a:pt x="166" y="20182"/>
                    <a:pt x="1496" y="19797"/>
                  </a:cubicBezTo>
                  <a:cubicBezTo>
                    <a:pt x="9970" y="17440"/>
                    <a:pt x="14622" y="14217"/>
                    <a:pt x="14622" y="10801"/>
                  </a:cubicBezTo>
                  <a:cubicBezTo>
                    <a:pt x="14622" y="7289"/>
                    <a:pt x="9803" y="4066"/>
                    <a:pt x="997" y="1661"/>
                  </a:cubicBezTo>
                  <a:cubicBezTo>
                    <a:pt x="-332" y="1276"/>
                    <a:pt x="-332" y="699"/>
                    <a:pt x="997" y="314"/>
                  </a:cubicBezTo>
                  <a:cubicBezTo>
                    <a:pt x="2160" y="-71"/>
                    <a:pt x="4320" y="-119"/>
                    <a:pt x="5650" y="266"/>
                  </a:cubicBezTo>
                  <a:cubicBezTo>
                    <a:pt x="15619" y="3056"/>
                    <a:pt x="21268" y="6760"/>
                    <a:pt x="21268" y="10801"/>
                  </a:cubicBezTo>
                  <a:cubicBezTo>
                    <a:pt x="21268" y="14746"/>
                    <a:pt x="15951" y="18450"/>
                    <a:pt x="6148" y="21192"/>
                  </a:cubicBezTo>
                  <a:cubicBezTo>
                    <a:pt x="5483" y="21385"/>
                    <a:pt x="4653" y="21481"/>
                    <a:pt x="3822" y="21481"/>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2" name="Freeform 50"/>
            <p:cNvSpPr/>
            <p:nvPr/>
          </p:nvSpPr>
          <p:spPr>
            <a:xfrm>
              <a:off x="129208" y="87515"/>
              <a:ext cx="61101" cy="214148"/>
            </a:xfrm>
            <a:custGeom>
              <a:avLst/>
              <a:gdLst/>
              <a:ahLst/>
              <a:cxnLst>
                <a:cxn ang="0">
                  <a:pos x="wd2" y="hd2"/>
                </a:cxn>
                <a:cxn ang="5400000">
                  <a:pos x="wd2" y="hd2"/>
                </a:cxn>
                <a:cxn ang="10800000">
                  <a:pos x="wd2" y="hd2"/>
                </a:cxn>
                <a:cxn ang="16200000">
                  <a:pos x="wd2" y="hd2"/>
                </a:cxn>
              </a:cxnLst>
              <a:rect l="0" t="0" r="r" b="b"/>
              <a:pathLst>
                <a:path w="21287" h="21504" extrusionOk="0">
                  <a:moveTo>
                    <a:pt x="17916" y="21504"/>
                  </a:moveTo>
                  <a:cubicBezTo>
                    <a:pt x="17079" y="21504"/>
                    <a:pt x="16242" y="21456"/>
                    <a:pt x="15572" y="21263"/>
                  </a:cubicBezTo>
                  <a:cubicBezTo>
                    <a:pt x="5526" y="18467"/>
                    <a:pt x="0" y="14706"/>
                    <a:pt x="0" y="10704"/>
                  </a:cubicBezTo>
                  <a:cubicBezTo>
                    <a:pt x="0" y="6750"/>
                    <a:pt x="5358" y="3038"/>
                    <a:pt x="15070" y="290"/>
                  </a:cubicBezTo>
                  <a:cubicBezTo>
                    <a:pt x="16409" y="-96"/>
                    <a:pt x="18586" y="-96"/>
                    <a:pt x="19926" y="290"/>
                  </a:cubicBezTo>
                  <a:cubicBezTo>
                    <a:pt x="21098" y="675"/>
                    <a:pt x="21098" y="1302"/>
                    <a:pt x="19758" y="1640"/>
                  </a:cubicBezTo>
                  <a:cubicBezTo>
                    <a:pt x="11219" y="4050"/>
                    <a:pt x="6698" y="7281"/>
                    <a:pt x="6698" y="10704"/>
                  </a:cubicBezTo>
                  <a:cubicBezTo>
                    <a:pt x="6698" y="14175"/>
                    <a:pt x="11386" y="17454"/>
                    <a:pt x="20260" y="19865"/>
                  </a:cubicBezTo>
                  <a:cubicBezTo>
                    <a:pt x="21600" y="20250"/>
                    <a:pt x="21600" y="20829"/>
                    <a:pt x="20428" y="21215"/>
                  </a:cubicBezTo>
                  <a:cubicBezTo>
                    <a:pt x="19758" y="21408"/>
                    <a:pt x="18753" y="21504"/>
                    <a:pt x="17916" y="21504"/>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694" name="Group 276"/>
          <p:cNvGrpSpPr/>
          <p:nvPr/>
        </p:nvGrpSpPr>
        <p:grpSpPr>
          <a:xfrm>
            <a:off x="3923629" y="2005102"/>
            <a:ext cx="864550" cy="548641"/>
            <a:chOff x="0" y="0"/>
            <a:chExt cx="864548" cy="548640"/>
          </a:xfrm>
        </p:grpSpPr>
        <p:sp>
          <p:nvSpPr>
            <p:cNvPr id="2684" name="Oval 277"/>
            <p:cNvSpPr/>
            <p:nvPr/>
          </p:nvSpPr>
          <p:spPr>
            <a:xfrm>
              <a:off x="418278" y="-1"/>
              <a:ext cx="287917" cy="288183"/>
            </a:xfrm>
            <a:prstGeom prst="ellipse">
              <a:avLst/>
            </a:pr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5" name="Oval 278"/>
            <p:cNvSpPr/>
            <p:nvPr/>
          </p:nvSpPr>
          <p:spPr>
            <a:xfrm>
              <a:off x="476661" y="58382"/>
              <a:ext cx="171151" cy="170617"/>
            </a:xfrm>
            <a:prstGeom prst="ellipse">
              <a:avLst/>
            </a:pr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6" name="Freeform 18"/>
            <p:cNvSpPr/>
            <p:nvPr/>
          </p:nvSpPr>
          <p:spPr>
            <a:xfrm>
              <a:off x="537443" y="118365"/>
              <a:ext cx="49853" cy="189279"/>
            </a:xfrm>
            <a:custGeom>
              <a:avLst/>
              <a:gdLst/>
              <a:ahLst/>
              <a:cxnLst>
                <a:cxn ang="0">
                  <a:pos x="wd2" y="hd2"/>
                </a:cxn>
                <a:cxn ang="5400000">
                  <a:pos x="wd2" y="hd2"/>
                </a:cxn>
                <a:cxn ang="10800000">
                  <a:pos x="wd2" y="hd2"/>
                </a:cxn>
                <a:cxn ang="16200000">
                  <a:pos x="wd2" y="hd2"/>
                </a:cxn>
              </a:cxnLst>
              <a:rect l="0" t="0" r="r" b="b"/>
              <a:pathLst>
                <a:path w="21600" h="21600" extrusionOk="0">
                  <a:moveTo>
                    <a:pt x="21600" y="2934"/>
                  </a:moveTo>
                  <a:cubicBezTo>
                    <a:pt x="21600" y="1304"/>
                    <a:pt x="16971" y="0"/>
                    <a:pt x="10800" y="0"/>
                  </a:cubicBezTo>
                  <a:cubicBezTo>
                    <a:pt x="4629" y="0"/>
                    <a:pt x="0" y="1304"/>
                    <a:pt x="0" y="2934"/>
                  </a:cubicBezTo>
                  <a:cubicBezTo>
                    <a:pt x="0" y="4238"/>
                    <a:pt x="3086" y="5298"/>
                    <a:pt x="7714" y="5706"/>
                  </a:cubicBezTo>
                  <a:cubicBezTo>
                    <a:pt x="7714" y="21600"/>
                    <a:pt x="7714" y="21600"/>
                    <a:pt x="7714" y="21600"/>
                  </a:cubicBezTo>
                  <a:cubicBezTo>
                    <a:pt x="13886" y="21600"/>
                    <a:pt x="13886" y="21600"/>
                    <a:pt x="13886" y="21600"/>
                  </a:cubicBezTo>
                  <a:cubicBezTo>
                    <a:pt x="13886" y="5706"/>
                    <a:pt x="13886" y="5706"/>
                    <a:pt x="13886" y="5706"/>
                  </a:cubicBezTo>
                  <a:cubicBezTo>
                    <a:pt x="18514" y="5298"/>
                    <a:pt x="21600" y="4238"/>
                    <a:pt x="21600" y="2934"/>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7" name="Oval 280"/>
            <p:cNvSpPr/>
            <p:nvPr/>
          </p:nvSpPr>
          <p:spPr>
            <a:xfrm>
              <a:off x="157554" y="-1"/>
              <a:ext cx="287917" cy="288183"/>
            </a:xfrm>
            <a:prstGeom prst="ellipse">
              <a:avLst/>
            </a:pr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8" name="Oval 281"/>
            <p:cNvSpPr/>
            <p:nvPr/>
          </p:nvSpPr>
          <p:spPr>
            <a:xfrm>
              <a:off x="216736" y="58382"/>
              <a:ext cx="170085" cy="170617"/>
            </a:xfrm>
            <a:prstGeom prst="ellipse">
              <a:avLst/>
            </a:pr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9" name="Freeform 31"/>
            <p:cNvSpPr/>
            <p:nvPr/>
          </p:nvSpPr>
          <p:spPr>
            <a:xfrm>
              <a:off x="276452" y="118365"/>
              <a:ext cx="50653" cy="202076"/>
            </a:xfrm>
            <a:custGeom>
              <a:avLst/>
              <a:gdLst/>
              <a:ahLst/>
              <a:cxnLst>
                <a:cxn ang="0">
                  <a:pos x="wd2" y="hd2"/>
                </a:cxn>
                <a:cxn ang="5400000">
                  <a:pos x="wd2" y="hd2"/>
                </a:cxn>
                <a:cxn ang="10800000">
                  <a:pos x="wd2" y="hd2"/>
                </a:cxn>
                <a:cxn ang="16200000">
                  <a:pos x="wd2" y="hd2"/>
                </a:cxn>
              </a:cxnLst>
              <a:rect l="0" t="0" r="r" b="b"/>
              <a:pathLst>
                <a:path w="21600" h="21600" extrusionOk="0">
                  <a:moveTo>
                    <a:pt x="21600" y="2748"/>
                  </a:moveTo>
                  <a:cubicBezTo>
                    <a:pt x="21600" y="1221"/>
                    <a:pt x="16732" y="0"/>
                    <a:pt x="10648" y="0"/>
                  </a:cubicBezTo>
                  <a:cubicBezTo>
                    <a:pt x="4868" y="0"/>
                    <a:pt x="0" y="1221"/>
                    <a:pt x="0" y="2748"/>
                  </a:cubicBezTo>
                  <a:cubicBezTo>
                    <a:pt x="0" y="3969"/>
                    <a:pt x="3346" y="4961"/>
                    <a:pt x="7606" y="5343"/>
                  </a:cubicBezTo>
                  <a:cubicBezTo>
                    <a:pt x="7606" y="21600"/>
                    <a:pt x="7606" y="21600"/>
                    <a:pt x="7606" y="21600"/>
                  </a:cubicBezTo>
                  <a:cubicBezTo>
                    <a:pt x="13690" y="21600"/>
                    <a:pt x="13690" y="21600"/>
                    <a:pt x="13690" y="21600"/>
                  </a:cubicBezTo>
                  <a:cubicBezTo>
                    <a:pt x="13690" y="5343"/>
                    <a:pt x="13690" y="5343"/>
                    <a:pt x="13690" y="5343"/>
                  </a:cubicBezTo>
                  <a:cubicBezTo>
                    <a:pt x="18254" y="4961"/>
                    <a:pt x="21600" y="3969"/>
                    <a:pt x="21600" y="274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0" name="Freeform 32"/>
            <p:cNvSpPr/>
            <p:nvPr/>
          </p:nvSpPr>
          <p:spPr>
            <a:xfrm>
              <a:off x="0" y="275386"/>
              <a:ext cx="415347" cy="273255"/>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36"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59" y="5132"/>
                    <a:pt x="19599" y="4681"/>
                    <a:pt x="19599" y="4173"/>
                  </a:cubicBezTo>
                  <a:cubicBezTo>
                    <a:pt x="19599" y="4173"/>
                    <a:pt x="19599" y="4173"/>
                    <a:pt x="19599" y="4173"/>
                  </a:cubicBezTo>
                  <a:cubicBezTo>
                    <a:pt x="19599" y="3609"/>
                    <a:pt x="19859" y="3158"/>
                    <a:pt x="20229" y="3158"/>
                  </a:cubicBezTo>
                  <a:cubicBezTo>
                    <a:pt x="20970" y="3158"/>
                    <a:pt x="20970" y="3158"/>
                    <a:pt x="20970" y="3158"/>
                  </a:cubicBezTo>
                  <a:cubicBezTo>
                    <a:pt x="21304" y="3158"/>
                    <a:pt x="21600" y="3609"/>
                    <a:pt x="21600" y="4173"/>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1" name="Freeform 33"/>
            <p:cNvSpPr/>
            <p:nvPr/>
          </p:nvSpPr>
          <p:spPr>
            <a:xfrm>
              <a:off x="39188" y="288182"/>
              <a:ext cx="337770" cy="143426"/>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678"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2" name="Freeform 34"/>
            <p:cNvSpPr/>
            <p:nvPr/>
          </p:nvSpPr>
          <p:spPr>
            <a:xfrm>
              <a:off x="448936" y="275386"/>
              <a:ext cx="415613" cy="273255"/>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73"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96" y="5132"/>
                    <a:pt x="19599" y="4681"/>
                    <a:pt x="19599" y="4173"/>
                  </a:cubicBezTo>
                  <a:cubicBezTo>
                    <a:pt x="19599" y="4173"/>
                    <a:pt x="19599" y="4173"/>
                    <a:pt x="19599" y="4173"/>
                  </a:cubicBezTo>
                  <a:cubicBezTo>
                    <a:pt x="19599" y="3609"/>
                    <a:pt x="19896" y="3158"/>
                    <a:pt x="20229" y="3158"/>
                  </a:cubicBezTo>
                  <a:cubicBezTo>
                    <a:pt x="20970" y="3158"/>
                    <a:pt x="20970" y="3158"/>
                    <a:pt x="20970" y="3158"/>
                  </a:cubicBezTo>
                  <a:cubicBezTo>
                    <a:pt x="21304" y="3158"/>
                    <a:pt x="21600" y="3609"/>
                    <a:pt x="21600" y="417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3" name="Freeform 35"/>
            <p:cNvSpPr/>
            <p:nvPr/>
          </p:nvSpPr>
          <p:spPr>
            <a:xfrm>
              <a:off x="488124" y="294047"/>
              <a:ext cx="337770" cy="143426"/>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724"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709" name="Group 287"/>
          <p:cNvGrpSpPr/>
          <p:nvPr/>
        </p:nvGrpSpPr>
        <p:grpSpPr>
          <a:xfrm>
            <a:off x="8220323" y="1992682"/>
            <a:ext cx="461295" cy="573480"/>
            <a:chOff x="0" y="0"/>
            <a:chExt cx="461293" cy="573479"/>
          </a:xfrm>
        </p:grpSpPr>
        <p:sp>
          <p:nvSpPr>
            <p:cNvPr id="2695" name="Rectangle 5"/>
            <p:cNvSpPr/>
            <p:nvPr/>
          </p:nvSpPr>
          <p:spPr>
            <a:xfrm>
              <a:off x="251406" y="0"/>
              <a:ext cx="111128" cy="55298"/>
            </a:xfrm>
            <a:prstGeom prst="rect">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6" name="Rectangle 6"/>
            <p:cNvSpPr/>
            <p:nvPr/>
          </p:nvSpPr>
          <p:spPr>
            <a:xfrm>
              <a:off x="251936" y="72789"/>
              <a:ext cx="110951" cy="54769"/>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7" name="Rectangle 7"/>
            <p:cNvSpPr/>
            <p:nvPr/>
          </p:nvSpPr>
          <p:spPr>
            <a:xfrm>
              <a:off x="251406" y="147875"/>
              <a:ext cx="111128" cy="55299"/>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8" name="Rectangle 8"/>
            <p:cNvSpPr/>
            <p:nvPr/>
          </p:nvSpPr>
          <p:spPr>
            <a:xfrm>
              <a:off x="251406" y="221547"/>
              <a:ext cx="111128" cy="55299"/>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9" name="Rectangle 9"/>
            <p:cNvSpPr/>
            <p:nvPr/>
          </p:nvSpPr>
          <p:spPr>
            <a:xfrm>
              <a:off x="251406" y="295750"/>
              <a:ext cx="111128" cy="55123"/>
            </a:xfrm>
            <a:prstGeom prst="rect">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0" name="Rectangle 10"/>
            <p:cNvSpPr/>
            <p:nvPr/>
          </p:nvSpPr>
          <p:spPr>
            <a:xfrm>
              <a:off x="251406" y="370306"/>
              <a:ext cx="111128" cy="55299"/>
            </a:xfrm>
            <a:prstGeom prst="rect">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1" name="Rectangle 11"/>
            <p:cNvSpPr/>
            <p:nvPr/>
          </p:nvSpPr>
          <p:spPr>
            <a:xfrm>
              <a:off x="103530" y="221547"/>
              <a:ext cx="110951" cy="55299"/>
            </a:xfrm>
            <a:prstGeom prst="rect">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2" name="Rectangle 12"/>
            <p:cNvSpPr/>
            <p:nvPr/>
          </p:nvSpPr>
          <p:spPr>
            <a:xfrm>
              <a:off x="103530" y="295750"/>
              <a:ext cx="110951" cy="55123"/>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3" name="Rectangle 13"/>
            <p:cNvSpPr/>
            <p:nvPr/>
          </p:nvSpPr>
          <p:spPr>
            <a:xfrm>
              <a:off x="103530" y="370306"/>
              <a:ext cx="110951" cy="55299"/>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4" name="Rectangle 14"/>
            <p:cNvSpPr/>
            <p:nvPr/>
          </p:nvSpPr>
          <p:spPr>
            <a:xfrm>
              <a:off x="103530" y="443978"/>
              <a:ext cx="110951" cy="55299"/>
            </a:xfrm>
            <a:prstGeom prst="rect">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5" name="Rectangle 15"/>
            <p:cNvSpPr/>
            <p:nvPr/>
          </p:nvSpPr>
          <p:spPr>
            <a:xfrm>
              <a:off x="103530" y="518181"/>
              <a:ext cx="110951" cy="55299"/>
            </a:xfrm>
            <a:prstGeom prst="rect">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6" name="Oval 16"/>
            <p:cNvSpPr/>
            <p:nvPr/>
          </p:nvSpPr>
          <p:spPr>
            <a:xfrm>
              <a:off x="167309" y="303170"/>
              <a:ext cx="42049" cy="42049"/>
            </a:xfrm>
            <a:prstGeom prst="ellipse">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7" name="Freeform 17"/>
            <p:cNvSpPr/>
            <p:nvPr/>
          </p:nvSpPr>
          <p:spPr>
            <a:xfrm>
              <a:off x="313241" y="76381"/>
              <a:ext cx="148053" cy="268838"/>
            </a:xfrm>
            <a:custGeom>
              <a:avLst/>
              <a:gdLst/>
              <a:ahLst/>
              <a:cxnLst>
                <a:cxn ang="0">
                  <a:pos x="wd2" y="hd2"/>
                </a:cxn>
                <a:cxn ang="5400000">
                  <a:pos x="wd2" y="hd2"/>
                </a:cxn>
                <a:cxn ang="10800000">
                  <a:pos x="wd2" y="hd2"/>
                </a:cxn>
                <a:cxn ang="16200000">
                  <a:pos x="wd2" y="hd2"/>
                </a:cxn>
              </a:cxnLst>
              <a:rect l="0" t="0" r="r" b="b"/>
              <a:pathLst>
                <a:path w="21600" h="21539" extrusionOk="0">
                  <a:moveTo>
                    <a:pt x="21600" y="10834"/>
                  </a:moveTo>
                  <a:cubicBezTo>
                    <a:pt x="21600" y="8223"/>
                    <a:pt x="19737" y="5765"/>
                    <a:pt x="16424" y="3949"/>
                  </a:cubicBezTo>
                  <a:cubicBezTo>
                    <a:pt x="13457" y="2322"/>
                    <a:pt x="9730" y="1376"/>
                    <a:pt x="5659" y="1150"/>
                  </a:cubicBezTo>
                  <a:cubicBezTo>
                    <a:pt x="5659" y="242"/>
                    <a:pt x="5659" y="242"/>
                    <a:pt x="5659" y="242"/>
                  </a:cubicBezTo>
                  <a:cubicBezTo>
                    <a:pt x="5659" y="15"/>
                    <a:pt x="5245" y="-61"/>
                    <a:pt x="4969" y="52"/>
                  </a:cubicBezTo>
                  <a:cubicBezTo>
                    <a:pt x="1863" y="1717"/>
                    <a:pt x="1863" y="1717"/>
                    <a:pt x="1863" y="1717"/>
                  </a:cubicBezTo>
                  <a:cubicBezTo>
                    <a:pt x="1656" y="1793"/>
                    <a:pt x="1656" y="1944"/>
                    <a:pt x="1863" y="2057"/>
                  </a:cubicBezTo>
                  <a:cubicBezTo>
                    <a:pt x="4969" y="3760"/>
                    <a:pt x="4969" y="3760"/>
                    <a:pt x="4969" y="3760"/>
                  </a:cubicBezTo>
                  <a:cubicBezTo>
                    <a:pt x="5245" y="3911"/>
                    <a:pt x="5728" y="3797"/>
                    <a:pt x="5728" y="3571"/>
                  </a:cubicBezTo>
                  <a:cubicBezTo>
                    <a:pt x="5728" y="2663"/>
                    <a:pt x="5728" y="2663"/>
                    <a:pt x="5728" y="2663"/>
                  </a:cubicBezTo>
                  <a:cubicBezTo>
                    <a:pt x="13112" y="3154"/>
                    <a:pt x="18840" y="6635"/>
                    <a:pt x="18840" y="10834"/>
                  </a:cubicBezTo>
                  <a:cubicBezTo>
                    <a:pt x="18840" y="15033"/>
                    <a:pt x="13112" y="18513"/>
                    <a:pt x="5659" y="19004"/>
                  </a:cubicBezTo>
                  <a:cubicBezTo>
                    <a:pt x="5176" y="18513"/>
                    <a:pt x="4141" y="18172"/>
                    <a:pt x="3036" y="18172"/>
                  </a:cubicBezTo>
                  <a:cubicBezTo>
                    <a:pt x="1311" y="18172"/>
                    <a:pt x="0" y="18929"/>
                    <a:pt x="0" y="19837"/>
                  </a:cubicBezTo>
                  <a:cubicBezTo>
                    <a:pt x="0" y="20782"/>
                    <a:pt x="1311" y="21539"/>
                    <a:pt x="3036" y="21539"/>
                  </a:cubicBezTo>
                  <a:cubicBezTo>
                    <a:pt x="4279" y="21539"/>
                    <a:pt x="5383" y="21123"/>
                    <a:pt x="5866" y="20518"/>
                  </a:cubicBezTo>
                  <a:cubicBezTo>
                    <a:pt x="9868" y="20291"/>
                    <a:pt x="13526" y="19307"/>
                    <a:pt x="16424" y="17718"/>
                  </a:cubicBezTo>
                  <a:cubicBezTo>
                    <a:pt x="19737" y="15903"/>
                    <a:pt x="21600" y="13444"/>
                    <a:pt x="21600" y="10834"/>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8" name="Freeform 18"/>
            <p:cNvSpPr/>
            <p:nvPr/>
          </p:nvSpPr>
          <p:spPr>
            <a:xfrm>
              <a:off x="0" y="299944"/>
              <a:ext cx="148406" cy="267706"/>
            </a:xfrm>
            <a:custGeom>
              <a:avLst/>
              <a:gdLst/>
              <a:ahLst/>
              <a:cxnLst>
                <a:cxn ang="0">
                  <a:pos x="wd2" y="hd2"/>
                </a:cxn>
                <a:cxn ang="5400000">
                  <a:pos x="wd2" y="hd2"/>
                </a:cxn>
                <a:cxn ang="10800000">
                  <a:pos x="wd2" y="hd2"/>
                </a:cxn>
                <a:cxn ang="16200000">
                  <a:pos x="wd2" y="hd2"/>
                </a:cxn>
              </a:cxnLst>
              <a:rect l="0" t="0" r="r" b="b"/>
              <a:pathLst>
                <a:path w="21600" h="21519" extrusionOk="0">
                  <a:moveTo>
                    <a:pt x="18573" y="18140"/>
                  </a:moveTo>
                  <a:cubicBezTo>
                    <a:pt x="17404" y="18140"/>
                    <a:pt x="16372" y="18482"/>
                    <a:pt x="15822" y="19014"/>
                  </a:cubicBezTo>
                  <a:cubicBezTo>
                    <a:pt x="8461" y="18520"/>
                    <a:pt x="2752" y="15028"/>
                    <a:pt x="2752" y="10814"/>
                  </a:cubicBezTo>
                  <a:cubicBezTo>
                    <a:pt x="2752" y="6410"/>
                    <a:pt x="9080" y="2804"/>
                    <a:pt x="16922" y="2576"/>
                  </a:cubicBezTo>
                  <a:cubicBezTo>
                    <a:pt x="16991" y="3601"/>
                    <a:pt x="16991" y="3601"/>
                    <a:pt x="16991" y="3601"/>
                  </a:cubicBezTo>
                  <a:cubicBezTo>
                    <a:pt x="16991" y="3791"/>
                    <a:pt x="17473" y="3905"/>
                    <a:pt x="17679" y="3753"/>
                  </a:cubicBezTo>
                  <a:cubicBezTo>
                    <a:pt x="20706" y="2045"/>
                    <a:pt x="20706" y="2045"/>
                    <a:pt x="20706" y="2045"/>
                  </a:cubicBezTo>
                  <a:cubicBezTo>
                    <a:pt x="20912" y="1969"/>
                    <a:pt x="20912" y="1817"/>
                    <a:pt x="20706" y="1741"/>
                  </a:cubicBezTo>
                  <a:cubicBezTo>
                    <a:pt x="17541" y="71"/>
                    <a:pt x="17541" y="71"/>
                    <a:pt x="17541" y="71"/>
                  </a:cubicBezTo>
                  <a:cubicBezTo>
                    <a:pt x="17266" y="-81"/>
                    <a:pt x="16785" y="33"/>
                    <a:pt x="16785" y="223"/>
                  </a:cubicBezTo>
                  <a:cubicBezTo>
                    <a:pt x="16854" y="1058"/>
                    <a:pt x="16854" y="1058"/>
                    <a:pt x="16854" y="1058"/>
                  </a:cubicBezTo>
                  <a:cubicBezTo>
                    <a:pt x="12451" y="1172"/>
                    <a:pt x="8324" y="2197"/>
                    <a:pt x="5228" y="3905"/>
                  </a:cubicBezTo>
                  <a:cubicBezTo>
                    <a:pt x="1857" y="5765"/>
                    <a:pt x="0" y="8195"/>
                    <a:pt x="0" y="10814"/>
                  </a:cubicBezTo>
                  <a:cubicBezTo>
                    <a:pt x="0" y="13433"/>
                    <a:pt x="1857" y="15901"/>
                    <a:pt x="5228" y="17761"/>
                  </a:cubicBezTo>
                  <a:cubicBezTo>
                    <a:pt x="8117" y="19355"/>
                    <a:pt x="11763" y="20304"/>
                    <a:pt x="15822" y="20570"/>
                  </a:cubicBezTo>
                  <a:cubicBezTo>
                    <a:pt x="16303" y="21101"/>
                    <a:pt x="17335" y="21519"/>
                    <a:pt x="18573" y="21519"/>
                  </a:cubicBezTo>
                  <a:cubicBezTo>
                    <a:pt x="20224" y="21519"/>
                    <a:pt x="21600" y="20760"/>
                    <a:pt x="21600" y="19811"/>
                  </a:cubicBezTo>
                  <a:cubicBezTo>
                    <a:pt x="21600" y="18900"/>
                    <a:pt x="20224" y="18140"/>
                    <a:pt x="18573" y="1814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715" name="Group 94"/>
          <p:cNvGrpSpPr/>
          <p:nvPr/>
        </p:nvGrpSpPr>
        <p:grpSpPr>
          <a:xfrm>
            <a:off x="8105587" y="5362680"/>
            <a:ext cx="690767" cy="690767"/>
            <a:chOff x="-1" y="0"/>
            <a:chExt cx="690766" cy="690766"/>
          </a:xfrm>
        </p:grpSpPr>
        <p:sp>
          <p:nvSpPr>
            <p:cNvPr id="2710" name="Oval 95"/>
            <p:cNvSpPr/>
            <p:nvPr/>
          </p:nvSpPr>
          <p:spPr>
            <a:xfrm flipH="1">
              <a:off x="-2" y="-1"/>
              <a:ext cx="690768" cy="690768"/>
            </a:xfrm>
            <a:prstGeom prst="ellipse">
              <a:avLst/>
            </a:prstGeom>
            <a:solidFill>
              <a:srgbClr val="7FCEEE"/>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a:solidFill>
                    <a:srgbClr val="0D4962"/>
                  </a:solidFill>
                </a:defRPr>
              </a:pPr>
              <a:endParaRPr kumimoji="0" sz="32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endParaRPr>
            </a:p>
          </p:txBody>
        </p:sp>
        <p:sp>
          <p:nvSpPr>
            <p:cNvPr id="2711" name="Oval 96"/>
            <p:cNvSpPr/>
            <p:nvPr/>
          </p:nvSpPr>
          <p:spPr>
            <a:xfrm flipH="1">
              <a:off x="44082" y="44082"/>
              <a:ext cx="602601" cy="602601"/>
            </a:xfrm>
            <a:prstGeom prst="ellipse">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a:solidFill>
                    <a:srgbClr val="0D4962"/>
                  </a:solidFill>
                </a:defRPr>
              </a:pPr>
              <a:endParaRPr kumimoji="0" sz="32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endParaRPr>
            </a:p>
          </p:txBody>
        </p:sp>
        <p:grpSp>
          <p:nvGrpSpPr>
            <p:cNvPr id="2714" name="Group 97"/>
            <p:cNvGrpSpPr/>
            <p:nvPr/>
          </p:nvGrpSpPr>
          <p:grpSpPr>
            <a:xfrm>
              <a:off x="166164" y="239350"/>
              <a:ext cx="351421" cy="212064"/>
              <a:chOff x="0" y="0"/>
              <a:chExt cx="351419" cy="212063"/>
            </a:xfrm>
          </p:grpSpPr>
          <p:sp>
            <p:nvSpPr>
              <p:cNvPr id="2712" name="Freeform 13"/>
              <p:cNvSpPr/>
              <p:nvPr/>
            </p:nvSpPr>
            <p:spPr>
              <a:xfrm>
                <a:off x="-1" y="3580"/>
                <a:ext cx="135777" cy="208484"/>
              </a:xfrm>
              <a:custGeom>
                <a:avLst/>
                <a:gdLst/>
                <a:ahLst/>
                <a:cxnLst>
                  <a:cxn ang="0">
                    <a:pos x="wd2" y="hd2"/>
                  </a:cxn>
                  <a:cxn ang="5400000">
                    <a:pos x="wd2" y="hd2"/>
                  </a:cxn>
                  <a:cxn ang="10800000">
                    <a:pos x="wd2" y="hd2"/>
                  </a:cxn>
                  <a:cxn ang="16200000">
                    <a:pos x="wd2" y="hd2"/>
                  </a:cxn>
                </a:cxnLst>
                <a:rect l="0" t="0" r="r" b="b"/>
                <a:pathLst>
                  <a:path w="21600" h="21600" extrusionOk="0">
                    <a:moveTo>
                      <a:pt x="5417" y="8425"/>
                    </a:moveTo>
                    <a:cubicBezTo>
                      <a:pt x="7035" y="7565"/>
                      <a:pt x="9050" y="7157"/>
                      <a:pt x="11494" y="7157"/>
                    </a:cubicBezTo>
                    <a:cubicBezTo>
                      <a:pt x="14202" y="7157"/>
                      <a:pt x="16580" y="7780"/>
                      <a:pt x="18594" y="9027"/>
                    </a:cubicBezTo>
                    <a:cubicBezTo>
                      <a:pt x="20609" y="10273"/>
                      <a:pt x="21600" y="11950"/>
                      <a:pt x="21600" y="14035"/>
                    </a:cubicBezTo>
                    <a:cubicBezTo>
                      <a:pt x="21600" y="16205"/>
                      <a:pt x="20609" y="18011"/>
                      <a:pt x="18561" y="19451"/>
                    </a:cubicBezTo>
                    <a:cubicBezTo>
                      <a:pt x="16547" y="20891"/>
                      <a:pt x="13839" y="21600"/>
                      <a:pt x="10470" y="21600"/>
                    </a:cubicBezTo>
                    <a:cubicBezTo>
                      <a:pt x="7728" y="21600"/>
                      <a:pt x="5350" y="21106"/>
                      <a:pt x="3402" y="20117"/>
                    </a:cubicBezTo>
                    <a:cubicBezTo>
                      <a:pt x="1453" y="19107"/>
                      <a:pt x="297" y="17624"/>
                      <a:pt x="0" y="15668"/>
                    </a:cubicBezTo>
                    <a:cubicBezTo>
                      <a:pt x="4327" y="15668"/>
                      <a:pt x="4327" y="15668"/>
                      <a:pt x="4327" y="15668"/>
                    </a:cubicBezTo>
                    <a:cubicBezTo>
                      <a:pt x="4591" y="16958"/>
                      <a:pt x="5251" y="17903"/>
                      <a:pt x="6407" y="18527"/>
                    </a:cubicBezTo>
                    <a:cubicBezTo>
                      <a:pt x="7530" y="19150"/>
                      <a:pt x="8884" y="19451"/>
                      <a:pt x="10470" y="19451"/>
                    </a:cubicBezTo>
                    <a:cubicBezTo>
                      <a:pt x="12517" y="19451"/>
                      <a:pt x="14136" y="18956"/>
                      <a:pt x="15391" y="17968"/>
                    </a:cubicBezTo>
                    <a:cubicBezTo>
                      <a:pt x="16646" y="16979"/>
                      <a:pt x="17273" y="15733"/>
                      <a:pt x="17273" y="14271"/>
                    </a:cubicBezTo>
                    <a:cubicBezTo>
                      <a:pt x="17273" y="12788"/>
                      <a:pt x="16646" y="11606"/>
                      <a:pt x="15358" y="10746"/>
                    </a:cubicBezTo>
                    <a:cubicBezTo>
                      <a:pt x="14070" y="9887"/>
                      <a:pt x="12418" y="9457"/>
                      <a:pt x="10404" y="9457"/>
                    </a:cubicBezTo>
                    <a:cubicBezTo>
                      <a:pt x="8059" y="9457"/>
                      <a:pt x="6077" y="10059"/>
                      <a:pt x="4459" y="11219"/>
                    </a:cubicBezTo>
                    <a:cubicBezTo>
                      <a:pt x="1189" y="11219"/>
                      <a:pt x="1189" y="11219"/>
                      <a:pt x="1189" y="11219"/>
                    </a:cubicBezTo>
                    <a:cubicBezTo>
                      <a:pt x="2543" y="0"/>
                      <a:pt x="2543" y="0"/>
                      <a:pt x="2543" y="0"/>
                    </a:cubicBezTo>
                    <a:cubicBezTo>
                      <a:pt x="20048" y="0"/>
                      <a:pt x="20048" y="0"/>
                      <a:pt x="20048" y="0"/>
                    </a:cubicBezTo>
                    <a:cubicBezTo>
                      <a:pt x="20048" y="2536"/>
                      <a:pt x="20048" y="2536"/>
                      <a:pt x="20048" y="2536"/>
                    </a:cubicBezTo>
                    <a:cubicBezTo>
                      <a:pt x="6143" y="2536"/>
                      <a:pt x="6143" y="2536"/>
                      <a:pt x="6143" y="2536"/>
                    </a:cubicBezTo>
                    <a:lnTo>
                      <a:pt x="5417" y="8425"/>
                    </a:ln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713" name="Freeform 14"/>
              <p:cNvSpPr/>
              <p:nvPr/>
            </p:nvSpPr>
            <p:spPr>
              <a:xfrm>
                <a:off x="160562" y="0"/>
                <a:ext cx="190858" cy="212064"/>
              </a:xfrm>
              <a:custGeom>
                <a:avLst/>
                <a:gdLst/>
                <a:ahLst/>
                <a:cxnLst>
                  <a:cxn ang="0">
                    <a:pos x="wd2" y="hd2"/>
                  </a:cxn>
                  <a:cxn ang="5400000">
                    <a:pos x="wd2" y="hd2"/>
                  </a:cxn>
                  <a:cxn ang="10800000">
                    <a:pos x="wd2" y="hd2"/>
                  </a:cxn>
                  <a:cxn ang="16200000">
                    <a:pos x="wd2" y="hd2"/>
                  </a:cxn>
                </a:cxnLst>
                <a:rect l="0" t="0" r="r" b="b"/>
                <a:pathLst>
                  <a:path w="21600" h="21600" extrusionOk="0">
                    <a:moveTo>
                      <a:pt x="11210" y="21600"/>
                    </a:moveTo>
                    <a:cubicBezTo>
                      <a:pt x="7880" y="21600"/>
                      <a:pt x="5183" y="20628"/>
                      <a:pt x="3119" y="18662"/>
                    </a:cubicBezTo>
                    <a:cubicBezTo>
                      <a:pt x="1055" y="16697"/>
                      <a:pt x="0" y="14076"/>
                      <a:pt x="0" y="10800"/>
                    </a:cubicBezTo>
                    <a:cubicBezTo>
                      <a:pt x="0" y="7524"/>
                      <a:pt x="1032" y="4903"/>
                      <a:pt x="3072" y="2959"/>
                    </a:cubicBezTo>
                    <a:cubicBezTo>
                      <a:pt x="5113" y="993"/>
                      <a:pt x="7810" y="0"/>
                      <a:pt x="11117" y="0"/>
                    </a:cubicBezTo>
                    <a:cubicBezTo>
                      <a:pt x="13907" y="0"/>
                      <a:pt x="16229" y="613"/>
                      <a:pt x="18082" y="1818"/>
                    </a:cubicBezTo>
                    <a:cubicBezTo>
                      <a:pt x="19935" y="3043"/>
                      <a:pt x="20967" y="4650"/>
                      <a:pt x="21178" y="6679"/>
                    </a:cubicBezTo>
                    <a:cubicBezTo>
                      <a:pt x="18012" y="6679"/>
                      <a:pt x="18012" y="6679"/>
                      <a:pt x="18012" y="6679"/>
                    </a:cubicBezTo>
                    <a:cubicBezTo>
                      <a:pt x="17894" y="5347"/>
                      <a:pt x="17214" y="4290"/>
                      <a:pt x="15995" y="3530"/>
                    </a:cubicBezTo>
                    <a:cubicBezTo>
                      <a:pt x="14775" y="2748"/>
                      <a:pt x="13157" y="2367"/>
                      <a:pt x="11164" y="2367"/>
                    </a:cubicBezTo>
                    <a:cubicBezTo>
                      <a:pt x="8748" y="2367"/>
                      <a:pt x="6825" y="3107"/>
                      <a:pt x="5371" y="4586"/>
                    </a:cubicBezTo>
                    <a:cubicBezTo>
                      <a:pt x="3917" y="6045"/>
                      <a:pt x="3190" y="8137"/>
                      <a:pt x="3190" y="10800"/>
                    </a:cubicBezTo>
                    <a:cubicBezTo>
                      <a:pt x="3190" y="13484"/>
                      <a:pt x="3917" y="15555"/>
                      <a:pt x="5394" y="17014"/>
                    </a:cubicBezTo>
                    <a:cubicBezTo>
                      <a:pt x="6872" y="18493"/>
                      <a:pt x="8795" y="19233"/>
                      <a:pt x="11187" y="19233"/>
                    </a:cubicBezTo>
                    <a:cubicBezTo>
                      <a:pt x="14517" y="19233"/>
                      <a:pt x="17003" y="18240"/>
                      <a:pt x="18621" y="16253"/>
                    </a:cubicBezTo>
                    <a:cubicBezTo>
                      <a:pt x="18621" y="13083"/>
                      <a:pt x="18621" y="13083"/>
                      <a:pt x="18621" y="13083"/>
                    </a:cubicBezTo>
                    <a:cubicBezTo>
                      <a:pt x="12500" y="13083"/>
                      <a:pt x="12500" y="13083"/>
                      <a:pt x="12500" y="13083"/>
                    </a:cubicBezTo>
                    <a:cubicBezTo>
                      <a:pt x="12500" y="10589"/>
                      <a:pt x="12500" y="10589"/>
                      <a:pt x="12500" y="10589"/>
                    </a:cubicBezTo>
                    <a:cubicBezTo>
                      <a:pt x="21600" y="10589"/>
                      <a:pt x="21600" y="10589"/>
                      <a:pt x="21600" y="10589"/>
                    </a:cubicBezTo>
                    <a:cubicBezTo>
                      <a:pt x="21600" y="21241"/>
                      <a:pt x="21600" y="21241"/>
                      <a:pt x="21600" y="21241"/>
                    </a:cubicBezTo>
                    <a:cubicBezTo>
                      <a:pt x="19442" y="21241"/>
                      <a:pt x="19442" y="21241"/>
                      <a:pt x="19442" y="21241"/>
                    </a:cubicBezTo>
                    <a:cubicBezTo>
                      <a:pt x="18621" y="19064"/>
                      <a:pt x="18621" y="19064"/>
                      <a:pt x="18621" y="19064"/>
                    </a:cubicBezTo>
                    <a:cubicBezTo>
                      <a:pt x="17050" y="20755"/>
                      <a:pt x="14588" y="21600"/>
                      <a:pt x="11210" y="21600"/>
                    </a:cubicBez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7" name="Footer Placeholder 3"/>
          <p:cNvSpPr txBox="1"/>
          <p:nvPr/>
        </p:nvSpPr>
        <p:spPr>
          <a:xfrm>
            <a:off x="494189" y="6531038"/>
            <a:ext cx="10223342" cy="1433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nSpc>
                <a:spcPct val="125000"/>
              </a:lnSpc>
              <a:defRPr sz="800">
                <a:solidFill>
                  <a:srgbClr val="888888"/>
                </a:solidFill>
              </a:defRPr>
            </a:lvl1pPr>
          </a:lstStyle>
          <a:p>
            <a:pPr marL="0" marR="0" lvl="0" indent="0" algn="l" defTabSz="914400" rtl="0" eaLnBrk="1" fontAlgn="auto" latinLnBrk="0" hangingPunct="0">
              <a:lnSpc>
                <a:spcPct val="125000"/>
              </a:lnSpc>
              <a:spcBef>
                <a:spcPts val="0"/>
              </a:spcBef>
              <a:spcAft>
                <a:spcPts val="0"/>
              </a:spcAft>
              <a:buClrTx/>
              <a:buSzTx/>
              <a:buFontTx/>
              <a:buNone/>
              <a:tabLst/>
              <a:defRPr/>
            </a:pPr>
            <a:r>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t>1. PC5 operates on 5.9GHz; whereas, Uu operates on commercial cellular licensed spectrum 2. RSU stands for roadside unit.</a:t>
            </a:r>
          </a:p>
        </p:txBody>
      </p:sp>
      <p:sp>
        <p:nvSpPr>
          <p:cNvPr id="2718" name="TextBox 5"/>
          <p:cNvSpPr txBox="1">
            <a:spLocks noGrp="1"/>
          </p:cNvSpPr>
          <p:nvPr>
            <p:ph type="sldNum" sz="quarter" idx="2"/>
          </p:nvPr>
        </p:nvSpPr>
        <p:spPr>
          <a:xfrm>
            <a:off x="11569204" y="6527802"/>
            <a:ext cx="117019" cy="143309"/>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5</a:t>
            </a:fld>
            <a:endPar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endParaRPr>
          </a:p>
        </p:txBody>
      </p:sp>
      <p:sp>
        <p:nvSpPr>
          <p:cNvPr id="2736" name="Straight Connector 2"/>
          <p:cNvSpPr/>
          <p:nvPr/>
        </p:nvSpPr>
        <p:spPr>
          <a:xfrm flipH="1">
            <a:off x="6095999" y="1359077"/>
            <a:ext cx="1" cy="4777837"/>
          </a:xfrm>
          <a:prstGeom prst="line">
            <a:avLst/>
          </a:prstGeom>
          <a:ln w="38100" cap="rnd">
            <a:solidFill>
              <a:srgbClr val="BFBFB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94" name="Title 3"/>
          <p:cNvSpPr>
            <a:spLocks noGrp="1"/>
          </p:cNvSpPr>
          <p:nvPr>
            <p:ph type="title"/>
          </p:nvPr>
        </p:nvSpPr>
        <p:spPr>
          <a:xfrm>
            <a:off x="472173" y="575576"/>
            <a:ext cx="11210239" cy="429028"/>
          </a:xfrm>
        </p:spPr>
        <p:txBody>
          <a:bodyPr>
            <a:normAutofit/>
          </a:bodyPr>
          <a:lstStyle/>
          <a:p>
            <a:r>
              <a:rPr lang="en-US" dirty="0">
                <a:latin typeface="FZLanTingHeiS-R-GB" charset="-122"/>
                <a:ea typeface="FZLanTingHeiS-R-GB" charset="-122"/>
                <a:cs typeface="FZLanTingHeiS-R-GB" charset="-122"/>
              </a:rPr>
              <a:t>C-V2X </a:t>
            </a:r>
            <a:r>
              <a:rPr lang="zh-CN" altLang="en-US" dirty="0">
                <a:latin typeface="FZLanTingHeiS-R-GB" charset="-122"/>
                <a:ea typeface="FZLanTingHeiS-R-GB" charset="-122"/>
                <a:cs typeface="FZLanTingHeiS-R-GB" charset="-122"/>
              </a:rPr>
              <a:t>定义了两种互补的传输模式</a:t>
            </a:r>
            <a:endParaRPr lang="en-US" dirty="0">
              <a:latin typeface="FZLanTingHeiS-R-GB" charset="-122"/>
              <a:ea typeface="FZLanTingHeiS-R-GB" charset="-122"/>
              <a:cs typeface="FZLanTingHeiS-R-GB" charset="-122"/>
            </a:endParaRPr>
          </a:p>
        </p:txBody>
      </p:sp>
      <p:sp>
        <p:nvSpPr>
          <p:cNvPr id="95" name="Content Placeholder 1"/>
          <p:cNvSpPr txBox="1">
            <a:spLocks/>
          </p:cNvSpPr>
          <p:nvPr/>
        </p:nvSpPr>
        <p:spPr>
          <a:xfrm>
            <a:off x="199956" y="3150405"/>
            <a:ext cx="5483895" cy="557973"/>
          </a:xfrm>
          <a:prstGeom prst="rect">
            <a:avLst/>
          </a:prstGeom>
          <a:noFill/>
        </p:spPr>
        <p:txBody>
          <a:bodyPr wrap="square" lIns="0" tIns="0" rIns="0" bIns="0" rtlCol="0">
            <a:spAutoFit/>
          </a:bodyPr>
          <a:lstStyle>
            <a:defPPr>
              <a:defRPr lang="en-US"/>
            </a:defPPr>
            <a:lvl1pPr>
              <a:lnSpc>
                <a:spcPct val="110000"/>
              </a:lnSpc>
              <a:defRPr sz="1600">
                <a:solidFill>
                  <a:prstClr val="black">
                    <a:lumMod val="50000"/>
                    <a:lumOff val="50000"/>
                  </a:prstClr>
                </a:solidFill>
                <a:cs typeface="Microsoft Sans Serif" panose="020B0604020202020204" pitchFamily="34" charset="0"/>
              </a:defRPr>
            </a:lvl1pPr>
          </a:lstStyle>
          <a:p>
            <a:pPr marL="0" marR="0" lvl="0" indent="0" algn="ctr" defTabSz="914400" rtl="0" eaLnBrk="1" fontAlgn="auto" latinLnBrk="0" hangingPunct="0">
              <a:lnSpc>
                <a:spcPct val="110000"/>
              </a:lnSpc>
              <a:spcBef>
                <a:spcPts val="0"/>
              </a:spcBef>
              <a:spcAft>
                <a:spcPts val="0"/>
              </a:spcAft>
              <a:buClrTx/>
              <a:buSzTx/>
              <a:buFontTx/>
              <a:buNone/>
              <a:tabLst/>
              <a:defRPr/>
            </a:pPr>
            <a:r>
              <a:rPr kumimoji="0" lang="en-US" sz="2100" b="0" i="0" u="none" strike="noStrike" kern="0" cap="none" spc="0" normalizeH="0" baseline="0" noProof="0" dirty="0" err="1">
                <a:ln>
                  <a:noFill/>
                </a:ln>
                <a:solidFill>
                  <a:srgbClr val="A2DAD6">
                    <a:lumMod val="50000"/>
                  </a:srgbClr>
                </a:solidFill>
                <a:effectLst/>
                <a:uLnTx/>
                <a:uFillTx/>
                <a:latin typeface="FZLanTingHeiS-R-GB" charset="-122"/>
                <a:ea typeface="FZLanTingHeiS-R-GB" charset="-122"/>
                <a:cs typeface="FZLanTingHeiS-R-GB" charset="-122"/>
                <a:sym typeface="Microsoft Sans Serif"/>
              </a:rPr>
              <a:t>Uu</a:t>
            </a:r>
            <a:r>
              <a:rPr kumimoji="0" lang="en-US" sz="21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rPr>
              <a:t> </a:t>
            </a:r>
            <a:r>
              <a:rPr kumimoji="0" lang="zh-CN" altLang="en-US" sz="21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rPr>
              <a:t>接口</a:t>
            </a:r>
            <a:endParaRPr kumimoji="0" lang="en-US" sz="21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0">
              <a:lnSpc>
                <a:spcPct val="94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如：前方</a:t>
            </a:r>
            <a:r>
              <a:rPr kumimoji="0" lang="en-US" altLang="zh-CN" sz="14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2</a:t>
            </a:r>
            <a:r>
              <a:rPr kumimoji="0" lang="zh-CN" altLang="en-US" sz="14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公里有事故</a:t>
            </a:r>
            <a:endParaRPr kumimoji="0" lang="en-US" sz="14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endParaRPr>
          </a:p>
        </p:txBody>
      </p:sp>
      <p:grpSp>
        <p:nvGrpSpPr>
          <p:cNvPr id="96" name="Group 1"/>
          <p:cNvGrpSpPr/>
          <p:nvPr/>
        </p:nvGrpSpPr>
        <p:grpSpPr>
          <a:xfrm>
            <a:off x="799114" y="3925128"/>
            <a:ext cx="4553325" cy="2299526"/>
            <a:chOff x="6667003" y="2202803"/>
            <a:chExt cx="4553325" cy="2299526"/>
          </a:xfrm>
        </p:grpSpPr>
        <p:grpSp>
          <p:nvGrpSpPr>
            <p:cNvPr id="97" name="Group 98"/>
            <p:cNvGrpSpPr/>
            <p:nvPr/>
          </p:nvGrpSpPr>
          <p:grpSpPr>
            <a:xfrm>
              <a:off x="8220739" y="2202803"/>
              <a:ext cx="1396159" cy="1394088"/>
              <a:chOff x="-1085688" y="2951747"/>
              <a:chExt cx="1206310" cy="1204528"/>
            </a:xfrm>
          </p:grpSpPr>
          <p:sp>
            <p:nvSpPr>
              <p:cNvPr id="125" name="Oval 6"/>
              <p:cNvSpPr>
                <a:spLocks noChangeArrowheads="1"/>
              </p:cNvSpPr>
              <p:nvPr/>
            </p:nvSpPr>
            <p:spPr bwMode="auto">
              <a:xfrm>
                <a:off x="-1085688" y="2951747"/>
                <a:ext cx="1206310" cy="1204528"/>
              </a:xfrm>
              <a:prstGeom prst="ellipse">
                <a:avLst/>
              </a:prstGeom>
              <a:solidFill>
                <a:srgbClr val="5EBFB8">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26" name="Oval 7"/>
              <p:cNvSpPr>
                <a:spLocks noChangeArrowheads="1"/>
              </p:cNvSpPr>
              <p:nvPr/>
            </p:nvSpPr>
            <p:spPr bwMode="auto">
              <a:xfrm>
                <a:off x="-853568" y="3183675"/>
                <a:ext cx="742070" cy="740881"/>
              </a:xfrm>
              <a:prstGeom prst="ellipse">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27" name="Oval 8"/>
              <p:cNvSpPr>
                <a:spLocks noChangeArrowheads="1"/>
              </p:cNvSpPr>
              <p:nvPr/>
            </p:nvSpPr>
            <p:spPr bwMode="auto">
              <a:xfrm>
                <a:off x="-650137" y="3386704"/>
                <a:ext cx="335417" cy="334822"/>
              </a:xfrm>
              <a:prstGeom prst="ellipse">
                <a:avLst/>
              </a:prstGeom>
              <a:solidFill>
                <a:schemeClr val="accent4">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grpSp>
          <p:nvGrpSpPr>
            <p:cNvPr id="98" name="Group 110"/>
            <p:cNvGrpSpPr/>
            <p:nvPr/>
          </p:nvGrpSpPr>
          <p:grpSpPr>
            <a:xfrm>
              <a:off x="8610582" y="2922085"/>
              <a:ext cx="616472" cy="739129"/>
              <a:chOff x="3602831" y="2880360"/>
              <a:chExt cx="915188" cy="1097280"/>
            </a:xfrm>
            <a:solidFill>
              <a:schemeClr val="accent4">
                <a:lumMod val="75000"/>
              </a:schemeClr>
            </a:solidFill>
          </p:grpSpPr>
          <p:sp>
            <p:nvSpPr>
              <p:cNvPr id="123" name="Rectangle 111"/>
              <p:cNvSpPr>
                <a:spLocks noChangeArrowheads="1"/>
              </p:cNvSpPr>
              <p:nvPr/>
            </p:nvSpPr>
            <p:spPr bwMode="auto">
              <a:xfrm>
                <a:off x="3660600" y="3168531"/>
                <a:ext cx="799649" cy="1199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24" name="Freeform 112"/>
              <p:cNvSpPr>
                <a:spLocks noEditPoints="1"/>
              </p:cNvSpPr>
              <p:nvPr/>
            </p:nvSpPr>
            <p:spPr bwMode="auto">
              <a:xfrm>
                <a:off x="3602831" y="2880360"/>
                <a:ext cx="915188" cy="1097280"/>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99" name="Group 151"/>
            <p:cNvGrpSpPr/>
            <p:nvPr/>
          </p:nvGrpSpPr>
          <p:grpSpPr>
            <a:xfrm>
              <a:off x="10021402" y="4042331"/>
              <a:ext cx="1097280" cy="456355"/>
              <a:chOff x="5544100" y="3200823"/>
              <a:chExt cx="1097280" cy="456355"/>
            </a:xfrm>
          </p:grpSpPr>
          <p:sp>
            <p:nvSpPr>
              <p:cNvPr id="118" name="Freeform 152"/>
              <p:cNvSpPr>
                <a:spLocks noEditPoints="1"/>
              </p:cNvSpPr>
              <p:nvPr/>
            </p:nvSpPr>
            <p:spPr bwMode="auto">
              <a:xfrm>
                <a:off x="5544100" y="3200823"/>
                <a:ext cx="1097280" cy="400240"/>
              </a:xfrm>
              <a:custGeom>
                <a:avLst/>
                <a:gdLst>
                  <a:gd name="T0" fmla="*/ 1187 w 1214"/>
                  <a:gd name="T1" fmla="*/ 294 h 441"/>
                  <a:gd name="T2" fmla="*/ 1183 w 1214"/>
                  <a:gd name="T3" fmla="*/ 241 h 441"/>
                  <a:gd name="T4" fmla="*/ 1062 w 1214"/>
                  <a:gd name="T5" fmla="*/ 193 h 441"/>
                  <a:gd name="T6" fmla="*/ 868 w 1214"/>
                  <a:gd name="T7" fmla="*/ 156 h 441"/>
                  <a:gd name="T8" fmla="*/ 822 w 1214"/>
                  <a:gd name="T9" fmla="*/ 129 h 441"/>
                  <a:gd name="T10" fmla="*/ 697 w 1214"/>
                  <a:gd name="T11" fmla="*/ 60 h 441"/>
                  <a:gd name="T12" fmla="*/ 466 w 1214"/>
                  <a:gd name="T13" fmla="*/ 9 h 441"/>
                  <a:gd name="T14" fmla="*/ 429 w 1214"/>
                  <a:gd name="T15" fmla="*/ 9 h 441"/>
                  <a:gd name="T16" fmla="*/ 166 w 1214"/>
                  <a:gd name="T17" fmla="*/ 110 h 441"/>
                  <a:gd name="T18" fmla="*/ 138 w 1214"/>
                  <a:gd name="T19" fmla="*/ 129 h 441"/>
                  <a:gd name="T20" fmla="*/ 64 w 1214"/>
                  <a:gd name="T21" fmla="*/ 138 h 441"/>
                  <a:gd name="T22" fmla="*/ 27 w 1214"/>
                  <a:gd name="T23" fmla="*/ 133 h 441"/>
                  <a:gd name="T24" fmla="*/ 37 w 1214"/>
                  <a:gd name="T25" fmla="*/ 179 h 441"/>
                  <a:gd name="T26" fmla="*/ 37 w 1214"/>
                  <a:gd name="T27" fmla="*/ 179 h 441"/>
                  <a:gd name="T28" fmla="*/ 27 w 1214"/>
                  <a:gd name="T29" fmla="*/ 244 h 441"/>
                  <a:gd name="T30" fmla="*/ 0 w 1214"/>
                  <a:gd name="T31" fmla="*/ 276 h 441"/>
                  <a:gd name="T32" fmla="*/ 0 w 1214"/>
                  <a:gd name="T33" fmla="*/ 345 h 441"/>
                  <a:gd name="T34" fmla="*/ 41 w 1214"/>
                  <a:gd name="T35" fmla="*/ 400 h 441"/>
                  <a:gd name="T36" fmla="*/ 106 w 1214"/>
                  <a:gd name="T37" fmla="*/ 414 h 441"/>
                  <a:gd name="T38" fmla="*/ 110 w 1214"/>
                  <a:gd name="T39" fmla="*/ 414 h 441"/>
                  <a:gd name="T40" fmla="*/ 863 w 1214"/>
                  <a:gd name="T41" fmla="*/ 441 h 441"/>
                  <a:gd name="T42" fmla="*/ 868 w 1214"/>
                  <a:gd name="T43" fmla="*/ 441 h 441"/>
                  <a:gd name="T44" fmla="*/ 1127 w 1214"/>
                  <a:gd name="T45" fmla="*/ 432 h 441"/>
                  <a:gd name="T46" fmla="*/ 1214 w 1214"/>
                  <a:gd name="T47" fmla="*/ 409 h 441"/>
                  <a:gd name="T48" fmla="*/ 1214 w 1214"/>
                  <a:gd name="T49" fmla="*/ 382 h 441"/>
                  <a:gd name="T50" fmla="*/ 1214 w 1214"/>
                  <a:gd name="T51" fmla="*/ 317 h 441"/>
                  <a:gd name="T52" fmla="*/ 1187 w 1214"/>
                  <a:gd name="T53" fmla="*/ 294 h 441"/>
                  <a:gd name="T54" fmla="*/ 1187 w 1214"/>
                  <a:gd name="T55" fmla="*/ 294 h 441"/>
                  <a:gd name="T56" fmla="*/ 536 w 1214"/>
                  <a:gd name="T57" fmla="*/ 152 h 441"/>
                  <a:gd name="T58" fmla="*/ 485 w 1214"/>
                  <a:gd name="T59" fmla="*/ 147 h 441"/>
                  <a:gd name="T60" fmla="*/ 337 w 1214"/>
                  <a:gd name="T61" fmla="*/ 142 h 441"/>
                  <a:gd name="T62" fmla="*/ 295 w 1214"/>
                  <a:gd name="T63" fmla="*/ 92 h 441"/>
                  <a:gd name="T64" fmla="*/ 314 w 1214"/>
                  <a:gd name="T65" fmla="*/ 83 h 441"/>
                  <a:gd name="T66" fmla="*/ 434 w 1214"/>
                  <a:gd name="T67" fmla="*/ 41 h 441"/>
                  <a:gd name="T68" fmla="*/ 475 w 1214"/>
                  <a:gd name="T69" fmla="*/ 41 h 441"/>
                  <a:gd name="T70" fmla="*/ 665 w 1214"/>
                  <a:gd name="T71" fmla="*/ 87 h 441"/>
                  <a:gd name="T72" fmla="*/ 808 w 1214"/>
                  <a:gd name="T73" fmla="*/ 166 h 441"/>
                  <a:gd name="T74" fmla="*/ 536 w 1214"/>
                  <a:gd name="T75" fmla="*/ 152 h 441"/>
                  <a:gd name="T76" fmla="*/ 536 w 1214"/>
                  <a:gd name="T77" fmla="*/ 15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 h="441">
                    <a:moveTo>
                      <a:pt x="1187" y="294"/>
                    </a:moveTo>
                    <a:cubicBezTo>
                      <a:pt x="1187" y="294"/>
                      <a:pt x="1187" y="250"/>
                      <a:pt x="1183" y="241"/>
                    </a:cubicBezTo>
                    <a:cubicBezTo>
                      <a:pt x="1174" y="221"/>
                      <a:pt x="1122" y="211"/>
                      <a:pt x="1062" y="193"/>
                    </a:cubicBezTo>
                    <a:cubicBezTo>
                      <a:pt x="983" y="170"/>
                      <a:pt x="868" y="156"/>
                      <a:pt x="868" y="156"/>
                    </a:cubicBezTo>
                    <a:cubicBezTo>
                      <a:pt x="868" y="156"/>
                      <a:pt x="850" y="142"/>
                      <a:pt x="822" y="129"/>
                    </a:cubicBezTo>
                    <a:cubicBezTo>
                      <a:pt x="771" y="101"/>
                      <a:pt x="743" y="83"/>
                      <a:pt x="697" y="60"/>
                    </a:cubicBezTo>
                    <a:cubicBezTo>
                      <a:pt x="623" y="28"/>
                      <a:pt x="595" y="0"/>
                      <a:pt x="466" y="9"/>
                    </a:cubicBezTo>
                    <a:cubicBezTo>
                      <a:pt x="457" y="9"/>
                      <a:pt x="443" y="9"/>
                      <a:pt x="429" y="9"/>
                    </a:cubicBezTo>
                    <a:cubicBezTo>
                      <a:pt x="309" y="23"/>
                      <a:pt x="217" y="83"/>
                      <a:pt x="166" y="110"/>
                    </a:cubicBezTo>
                    <a:cubicBezTo>
                      <a:pt x="147" y="124"/>
                      <a:pt x="138" y="129"/>
                      <a:pt x="138" y="129"/>
                    </a:cubicBezTo>
                    <a:cubicBezTo>
                      <a:pt x="124" y="138"/>
                      <a:pt x="74" y="138"/>
                      <a:pt x="64" y="138"/>
                    </a:cubicBezTo>
                    <a:cubicBezTo>
                      <a:pt x="50" y="138"/>
                      <a:pt x="27" y="133"/>
                      <a:pt x="27" y="133"/>
                    </a:cubicBezTo>
                    <a:cubicBezTo>
                      <a:pt x="32" y="147"/>
                      <a:pt x="37" y="179"/>
                      <a:pt x="37" y="179"/>
                    </a:cubicBezTo>
                    <a:cubicBezTo>
                      <a:pt x="37" y="179"/>
                      <a:pt x="37" y="179"/>
                      <a:pt x="37" y="179"/>
                    </a:cubicBezTo>
                    <a:cubicBezTo>
                      <a:pt x="27" y="193"/>
                      <a:pt x="27" y="244"/>
                      <a:pt x="27" y="244"/>
                    </a:cubicBezTo>
                    <a:cubicBezTo>
                      <a:pt x="23" y="253"/>
                      <a:pt x="0" y="276"/>
                      <a:pt x="0" y="276"/>
                    </a:cubicBezTo>
                    <a:cubicBezTo>
                      <a:pt x="0" y="276"/>
                      <a:pt x="0" y="322"/>
                      <a:pt x="0" y="345"/>
                    </a:cubicBezTo>
                    <a:cubicBezTo>
                      <a:pt x="0" y="363"/>
                      <a:pt x="23" y="400"/>
                      <a:pt x="41" y="400"/>
                    </a:cubicBezTo>
                    <a:cubicBezTo>
                      <a:pt x="60" y="405"/>
                      <a:pt x="106" y="414"/>
                      <a:pt x="106" y="414"/>
                    </a:cubicBezTo>
                    <a:cubicBezTo>
                      <a:pt x="110" y="414"/>
                      <a:pt x="110" y="414"/>
                      <a:pt x="110" y="414"/>
                    </a:cubicBezTo>
                    <a:cubicBezTo>
                      <a:pt x="126" y="419"/>
                      <a:pt x="863" y="441"/>
                      <a:pt x="863" y="441"/>
                    </a:cubicBezTo>
                    <a:cubicBezTo>
                      <a:pt x="863" y="441"/>
                      <a:pt x="873" y="441"/>
                      <a:pt x="868" y="441"/>
                    </a:cubicBezTo>
                    <a:cubicBezTo>
                      <a:pt x="917" y="441"/>
                      <a:pt x="1109" y="434"/>
                      <a:pt x="1127" y="432"/>
                    </a:cubicBezTo>
                    <a:cubicBezTo>
                      <a:pt x="1214" y="423"/>
                      <a:pt x="1214" y="409"/>
                      <a:pt x="1214" y="409"/>
                    </a:cubicBezTo>
                    <a:cubicBezTo>
                      <a:pt x="1214" y="382"/>
                      <a:pt x="1214" y="382"/>
                      <a:pt x="1214" y="382"/>
                    </a:cubicBezTo>
                    <a:cubicBezTo>
                      <a:pt x="1214" y="317"/>
                      <a:pt x="1214" y="317"/>
                      <a:pt x="1214" y="317"/>
                    </a:cubicBezTo>
                    <a:cubicBezTo>
                      <a:pt x="1187" y="294"/>
                      <a:pt x="1187" y="294"/>
                      <a:pt x="1187" y="294"/>
                    </a:cubicBezTo>
                    <a:cubicBezTo>
                      <a:pt x="1187" y="294"/>
                      <a:pt x="1187" y="294"/>
                      <a:pt x="1187" y="294"/>
                    </a:cubicBezTo>
                    <a:close/>
                    <a:moveTo>
                      <a:pt x="536" y="152"/>
                    </a:moveTo>
                    <a:cubicBezTo>
                      <a:pt x="485" y="147"/>
                      <a:pt x="485" y="147"/>
                      <a:pt x="485" y="147"/>
                    </a:cubicBezTo>
                    <a:cubicBezTo>
                      <a:pt x="337" y="142"/>
                      <a:pt x="337" y="142"/>
                      <a:pt x="337" y="142"/>
                    </a:cubicBezTo>
                    <a:cubicBezTo>
                      <a:pt x="337" y="142"/>
                      <a:pt x="254" y="120"/>
                      <a:pt x="295" y="92"/>
                    </a:cubicBezTo>
                    <a:cubicBezTo>
                      <a:pt x="300" y="92"/>
                      <a:pt x="305" y="87"/>
                      <a:pt x="314" y="83"/>
                    </a:cubicBezTo>
                    <a:cubicBezTo>
                      <a:pt x="355" y="60"/>
                      <a:pt x="397" y="46"/>
                      <a:pt x="434" y="41"/>
                    </a:cubicBezTo>
                    <a:cubicBezTo>
                      <a:pt x="475" y="41"/>
                      <a:pt x="475" y="41"/>
                      <a:pt x="475" y="41"/>
                    </a:cubicBezTo>
                    <a:cubicBezTo>
                      <a:pt x="572" y="37"/>
                      <a:pt x="609" y="60"/>
                      <a:pt x="665" y="87"/>
                    </a:cubicBezTo>
                    <a:cubicBezTo>
                      <a:pt x="729" y="115"/>
                      <a:pt x="803" y="161"/>
                      <a:pt x="808" y="166"/>
                    </a:cubicBezTo>
                    <a:cubicBezTo>
                      <a:pt x="536" y="152"/>
                      <a:pt x="536" y="152"/>
                      <a:pt x="536" y="152"/>
                    </a:cubicBezTo>
                    <a:cubicBezTo>
                      <a:pt x="536" y="152"/>
                      <a:pt x="536" y="152"/>
                      <a:pt x="536" y="152"/>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19" name="Oval 153"/>
              <p:cNvSpPr>
                <a:spLocks noChangeArrowheads="1"/>
              </p:cNvSpPr>
              <p:nvPr/>
            </p:nvSpPr>
            <p:spPr bwMode="auto">
              <a:xfrm>
                <a:off x="5665119" y="3451311"/>
                <a:ext cx="204515" cy="20586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20" name="Oval 154"/>
              <p:cNvSpPr>
                <a:spLocks noChangeArrowheads="1"/>
              </p:cNvSpPr>
              <p:nvPr/>
            </p:nvSpPr>
            <p:spPr bwMode="auto">
              <a:xfrm>
                <a:off x="5724952" y="3512159"/>
                <a:ext cx="84848"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121" name="Oval 155"/>
              <p:cNvSpPr>
                <a:spLocks noChangeArrowheads="1"/>
              </p:cNvSpPr>
              <p:nvPr/>
            </p:nvSpPr>
            <p:spPr bwMode="auto">
              <a:xfrm>
                <a:off x="6338496" y="3451311"/>
                <a:ext cx="204177" cy="20586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22" name="Oval 156"/>
              <p:cNvSpPr>
                <a:spLocks noChangeArrowheads="1"/>
              </p:cNvSpPr>
              <p:nvPr/>
            </p:nvSpPr>
            <p:spPr bwMode="auto">
              <a:xfrm>
                <a:off x="6399005" y="3512159"/>
                <a:ext cx="84172"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100" name="Group 157"/>
            <p:cNvGrpSpPr/>
            <p:nvPr/>
          </p:nvGrpSpPr>
          <p:grpSpPr>
            <a:xfrm>
              <a:off x="9815487" y="3943864"/>
              <a:ext cx="456454" cy="455778"/>
              <a:chOff x="9868674" y="3886329"/>
              <a:chExt cx="456454" cy="455778"/>
            </a:xfrm>
          </p:grpSpPr>
          <p:sp>
            <p:nvSpPr>
              <p:cNvPr id="115" name="Oval 158"/>
              <p:cNvSpPr>
                <a:spLocks noChangeArrowheads="1"/>
              </p:cNvSpPr>
              <p:nvPr/>
            </p:nvSpPr>
            <p:spPr bwMode="auto">
              <a:xfrm>
                <a:off x="9868674" y="3886329"/>
                <a:ext cx="456454" cy="455778"/>
              </a:xfrm>
              <a:prstGeom prst="ellipse">
                <a:avLst/>
              </a:prstGeom>
              <a:solidFill>
                <a:srgbClr val="5EBFB8">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16" name="Oval 159"/>
              <p:cNvSpPr>
                <a:spLocks noChangeArrowheads="1"/>
              </p:cNvSpPr>
              <p:nvPr/>
            </p:nvSpPr>
            <p:spPr bwMode="auto">
              <a:xfrm>
                <a:off x="9956506" y="3974088"/>
                <a:ext cx="280791" cy="280340"/>
              </a:xfrm>
              <a:prstGeom prst="ellipse">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17" name="Oval 160"/>
              <p:cNvSpPr>
                <a:spLocks noChangeArrowheads="1"/>
              </p:cNvSpPr>
              <p:nvPr/>
            </p:nvSpPr>
            <p:spPr bwMode="auto">
              <a:xfrm>
                <a:off x="10033482" y="4050911"/>
                <a:ext cx="126918" cy="126692"/>
              </a:xfrm>
              <a:prstGeom prst="ellipse">
                <a:avLst/>
              </a:prstGeom>
              <a:solidFill>
                <a:schemeClr val="accent4">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grpSp>
          <p:nvGrpSpPr>
            <p:cNvPr id="101" name="Group 161"/>
            <p:cNvGrpSpPr/>
            <p:nvPr/>
          </p:nvGrpSpPr>
          <p:grpSpPr>
            <a:xfrm>
              <a:off x="6695667" y="4043890"/>
              <a:ext cx="1102294" cy="458439"/>
              <a:chOff x="3512619" y="3200823"/>
              <a:chExt cx="1097280" cy="456355"/>
            </a:xfrm>
          </p:grpSpPr>
          <p:sp>
            <p:nvSpPr>
              <p:cNvPr id="110" name="Freeform 162"/>
              <p:cNvSpPr>
                <a:spLocks noEditPoints="1"/>
              </p:cNvSpPr>
              <p:nvPr/>
            </p:nvSpPr>
            <p:spPr bwMode="auto">
              <a:xfrm>
                <a:off x="3512619" y="3200823"/>
                <a:ext cx="1097280" cy="400240"/>
              </a:xfrm>
              <a:custGeom>
                <a:avLst/>
                <a:gdLst>
                  <a:gd name="T0" fmla="*/ 1187 w 1214"/>
                  <a:gd name="T1" fmla="*/ 294 h 441"/>
                  <a:gd name="T2" fmla="*/ 1183 w 1214"/>
                  <a:gd name="T3" fmla="*/ 241 h 441"/>
                  <a:gd name="T4" fmla="*/ 1062 w 1214"/>
                  <a:gd name="T5" fmla="*/ 193 h 441"/>
                  <a:gd name="T6" fmla="*/ 868 w 1214"/>
                  <a:gd name="T7" fmla="*/ 156 h 441"/>
                  <a:gd name="T8" fmla="*/ 822 w 1214"/>
                  <a:gd name="T9" fmla="*/ 129 h 441"/>
                  <a:gd name="T10" fmla="*/ 697 w 1214"/>
                  <a:gd name="T11" fmla="*/ 60 h 441"/>
                  <a:gd name="T12" fmla="*/ 466 w 1214"/>
                  <a:gd name="T13" fmla="*/ 9 h 441"/>
                  <a:gd name="T14" fmla="*/ 429 w 1214"/>
                  <a:gd name="T15" fmla="*/ 9 h 441"/>
                  <a:gd name="T16" fmla="*/ 166 w 1214"/>
                  <a:gd name="T17" fmla="*/ 110 h 441"/>
                  <a:gd name="T18" fmla="*/ 138 w 1214"/>
                  <a:gd name="T19" fmla="*/ 129 h 441"/>
                  <a:gd name="T20" fmla="*/ 64 w 1214"/>
                  <a:gd name="T21" fmla="*/ 138 h 441"/>
                  <a:gd name="T22" fmla="*/ 27 w 1214"/>
                  <a:gd name="T23" fmla="*/ 133 h 441"/>
                  <a:gd name="T24" fmla="*/ 37 w 1214"/>
                  <a:gd name="T25" fmla="*/ 179 h 441"/>
                  <a:gd name="T26" fmla="*/ 37 w 1214"/>
                  <a:gd name="T27" fmla="*/ 179 h 441"/>
                  <a:gd name="T28" fmla="*/ 27 w 1214"/>
                  <a:gd name="T29" fmla="*/ 244 h 441"/>
                  <a:gd name="T30" fmla="*/ 0 w 1214"/>
                  <a:gd name="T31" fmla="*/ 276 h 441"/>
                  <a:gd name="T32" fmla="*/ 0 w 1214"/>
                  <a:gd name="T33" fmla="*/ 345 h 441"/>
                  <a:gd name="T34" fmla="*/ 41 w 1214"/>
                  <a:gd name="T35" fmla="*/ 400 h 441"/>
                  <a:gd name="T36" fmla="*/ 106 w 1214"/>
                  <a:gd name="T37" fmla="*/ 414 h 441"/>
                  <a:gd name="T38" fmla="*/ 110 w 1214"/>
                  <a:gd name="T39" fmla="*/ 414 h 441"/>
                  <a:gd name="T40" fmla="*/ 863 w 1214"/>
                  <a:gd name="T41" fmla="*/ 441 h 441"/>
                  <a:gd name="T42" fmla="*/ 868 w 1214"/>
                  <a:gd name="T43" fmla="*/ 441 h 441"/>
                  <a:gd name="T44" fmla="*/ 1127 w 1214"/>
                  <a:gd name="T45" fmla="*/ 432 h 441"/>
                  <a:gd name="T46" fmla="*/ 1214 w 1214"/>
                  <a:gd name="T47" fmla="*/ 409 h 441"/>
                  <a:gd name="T48" fmla="*/ 1214 w 1214"/>
                  <a:gd name="T49" fmla="*/ 382 h 441"/>
                  <a:gd name="T50" fmla="*/ 1214 w 1214"/>
                  <a:gd name="T51" fmla="*/ 317 h 441"/>
                  <a:gd name="T52" fmla="*/ 1187 w 1214"/>
                  <a:gd name="T53" fmla="*/ 294 h 441"/>
                  <a:gd name="T54" fmla="*/ 1187 w 1214"/>
                  <a:gd name="T55" fmla="*/ 294 h 441"/>
                  <a:gd name="T56" fmla="*/ 536 w 1214"/>
                  <a:gd name="T57" fmla="*/ 152 h 441"/>
                  <a:gd name="T58" fmla="*/ 485 w 1214"/>
                  <a:gd name="T59" fmla="*/ 147 h 441"/>
                  <a:gd name="T60" fmla="*/ 337 w 1214"/>
                  <a:gd name="T61" fmla="*/ 142 h 441"/>
                  <a:gd name="T62" fmla="*/ 295 w 1214"/>
                  <a:gd name="T63" fmla="*/ 92 h 441"/>
                  <a:gd name="T64" fmla="*/ 314 w 1214"/>
                  <a:gd name="T65" fmla="*/ 83 h 441"/>
                  <a:gd name="T66" fmla="*/ 434 w 1214"/>
                  <a:gd name="T67" fmla="*/ 41 h 441"/>
                  <a:gd name="T68" fmla="*/ 475 w 1214"/>
                  <a:gd name="T69" fmla="*/ 41 h 441"/>
                  <a:gd name="T70" fmla="*/ 665 w 1214"/>
                  <a:gd name="T71" fmla="*/ 87 h 441"/>
                  <a:gd name="T72" fmla="*/ 808 w 1214"/>
                  <a:gd name="T73" fmla="*/ 166 h 441"/>
                  <a:gd name="T74" fmla="*/ 536 w 1214"/>
                  <a:gd name="T75" fmla="*/ 152 h 441"/>
                  <a:gd name="T76" fmla="*/ 536 w 1214"/>
                  <a:gd name="T77" fmla="*/ 15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 h="441">
                    <a:moveTo>
                      <a:pt x="1187" y="294"/>
                    </a:moveTo>
                    <a:cubicBezTo>
                      <a:pt x="1187" y="294"/>
                      <a:pt x="1187" y="250"/>
                      <a:pt x="1183" y="241"/>
                    </a:cubicBezTo>
                    <a:cubicBezTo>
                      <a:pt x="1174" y="221"/>
                      <a:pt x="1122" y="211"/>
                      <a:pt x="1062" y="193"/>
                    </a:cubicBezTo>
                    <a:cubicBezTo>
                      <a:pt x="983" y="170"/>
                      <a:pt x="868" y="156"/>
                      <a:pt x="868" y="156"/>
                    </a:cubicBezTo>
                    <a:cubicBezTo>
                      <a:pt x="868" y="156"/>
                      <a:pt x="850" y="142"/>
                      <a:pt x="822" y="129"/>
                    </a:cubicBezTo>
                    <a:cubicBezTo>
                      <a:pt x="771" y="101"/>
                      <a:pt x="743" y="83"/>
                      <a:pt x="697" y="60"/>
                    </a:cubicBezTo>
                    <a:cubicBezTo>
                      <a:pt x="623" y="28"/>
                      <a:pt x="595" y="0"/>
                      <a:pt x="466" y="9"/>
                    </a:cubicBezTo>
                    <a:cubicBezTo>
                      <a:pt x="457" y="9"/>
                      <a:pt x="443" y="9"/>
                      <a:pt x="429" y="9"/>
                    </a:cubicBezTo>
                    <a:cubicBezTo>
                      <a:pt x="309" y="23"/>
                      <a:pt x="217" y="83"/>
                      <a:pt x="166" y="110"/>
                    </a:cubicBezTo>
                    <a:cubicBezTo>
                      <a:pt x="147" y="124"/>
                      <a:pt x="138" y="129"/>
                      <a:pt x="138" y="129"/>
                    </a:cubicBezTo>
                    <a:cubicBezTo>
                      <a:pt x="124" y="138"/>
                      <a:pt x="74" y="138"/>
                      <a:pt x="64" y="138"/>
                    </a:cubicBezTo>
                    <a:cubicBezTo>
                      <a:pt x="50" y="138"/>
                      <a:pt x="27" y="133"/>
                      <a:pt x="27" y="133"/>
                    </a:cubicBezTo>
                    <a:cubicBezTo>
                      <a:pt x="32" y="147"/>
                      <a:pt x="37" y="179"/>
                      <a:pt x="37" y="179"/>
                    </a:cubicBezTo>
                    <a:cubicBezTo>
                      <a:pt x="37" y="179"/>
                      <a:pt x="37" y="179"/>
                      <a:pt x="37" y="179"/>
                    </a:cubicBezTo>
                    <a:cubicBezTo>
                      <a:pt x="27" y="193"/>
                      <a:pt x="27" y="244"/>
                      <a:pt x="27" y="244"/>
                    </a:cubicBezTo>
                    <a:cubicBezTo>
                      <a:pt x="23" y="253"/>
                      <a:pt x="0" y="276"/>
                      <a:pt x="0" y="276"/>
                    </a:cubicBezTo>
                    <a:cubicBezTo>
                      <a:pt x="0" y="276"/>
                      <a:pt x="0" y="322"/>
                      <a:pt x="0" y="345"/>
                    </a:cubicBezTo>
                    <a:cubicBezTo>
                      <a:pt x="0" y="363"/>
                      <a:pt x="23" y="400"/>
                      <a:pt x="41" y="400"/>
                    </a:cubicBezTo>
                    <a:cubicBezTo>
                      <a:pt x="60" y="405"/>
                      <a:pt x="106" y="414"/>
                      <a:pt x="106" y="414"/>
                    </a:cubicBezTo>
                    <a:cubicBezTo>
                      <a:pt x="110" y="414"/>
                      <a:pt x="110" y="414"/>
                      <a:pt x="110" y="414"/>
                    </a:cubicBezTo>
                    <a:cubicBezTo>
                      <a:pt x="126" y="419"/>
                      <a:pt x="863" y="441"/>
                      <a:pt x="863" y="441"/>
                    </a:cubicBezTo>
                    <a:cubicBezTo>
                      <a:pt x="863" y="441"/>
                      <a:pt x="873" y="441"/>
                      <a:pt x="868" y="441"/>
                    </a:cubicBezTo>
                    <a:cubicBezTo>
                      <a:pt x="917" y="441"/>
                      <a:pt x="1109" y="434"/>
                      <a:pt x="1127" y="432"/>
                    </a:cubicBezTo>
                    <a:cubicBezTo>
                      <a:pt x="1214" y="423"/>
                      <a:pt x="1214" y="409"/>
                      <a:pt x="1214" y="409"/>
                    </a:cubicBezTo>
                    <a:cubicBezTo>
                      <a:pt x="1214" y="382"/>
                      <a:pt x="1214" y="382"/>
                      <a:pt x="1214" y="382"/>
                    </a:cubicBezTo>
                    <a:cubicBezTo>
                      <a:pt x="1214" y="317"/>
                      <a:pt x="1214" y="317"/>
                      <a:pt x="1214" y="317"/>
                    </a:cubicBezTo>
                    <a:cubicBezTo>
                      <a:pt x="1187" y="294"/>
                      <a:pt x="1187" y="294"/>
                      <a:pt x="1187" y="294"/>
                    </a:cubicBezTo>
                    <a:cubicBezTo>
                      <a:pt x="1187" y="294"/>
                      <a:pt x="1187" y="294"/>
                      <a:pt x="1187" y="294"/>
                    </a:cubicBezTo>
                    <a:close/>
                    <a:moveTo>
                      <a:pt x="536" y="152"/>
                    </a:moveTo>
                    <a:cubicBezTo>
                      <a:pt x="485" y="147"/>
                      <a:pt x="485" y="147"/>
                      <a:pt x="485" y="147"/>
                    </a:cubicBezTo>
                    <a:cubicBezTo>
                      <a:pt x="337" y="142"/>
                      <a:pt x="337" y="142"/>
                      <a:pt x="337" y="142"/>
                    </a:cubicBezTo>
                    <a:cubicBezTo>
                      <a:pt x="337" y="142"/>
                      <a:pt x="254" y="120"/>
                      <a:pt x="295" y="92"/>
                    </a:cubicBezTo>
                    <a:cubicBezTo>
                      <a:pt x="300" y="92"/>
                      <a:pt x="305" y="87"/>
                      <a:pt x="314" y="83"/>
                    </a:cubicBezTo>
                    <a:cubicBezTo>
                      <a:pt x="355" y="60"/>
                      <a:pt x="397" y="46"/>
                      <a:pt x="434" y="41"/>
                    </a:cubicBezTo>
                    <a:cubicBezTo>
                      <a:pt x="475" y="41"/>
                      <a:pt x="475" y="41"/>
                      <a:pt x="475" y="41"/>
                    </a:cubicBezTo>
                    <a:cubicBezTo>
                      <a:pt x="572" y="37"/>
                      <a:pt x="609" y="60"/>
                      <a:pt x="665" y="87"/>
                    </a:cubicBezTo>
                    <a:cubicBezTo>
                      <a:pt x="729" y="115"/>
                      <a:pt x="803" y="161"/>
                      <a:pt x="808" y="166"/>
                    </a:cubicBezTo>
                    <a:cubicBezTo>
                      <a:pt x="536" y="152"/>
                      <a:pt x="536" y="152"/>
                      <a:pt x="536" y="152"/>
                    </a:cubicBezTo>
                    <a:cubicBezTo>
                      <a:pt x="536" y="152"/>
                      <a:pt x="536" y="152"/>
                      <a:pt x="536" y="15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11" name="Oval 163"/>
              <p:cNvSpPr>
                <a:spLocks noChangeArrowheads="1"/>
              </p:cNvSpPr>
              <p:nvPr/>
            </p:nvSpPr>
            <p:spPr bwMode="auto">
              <a:xfrm>
                <a:off x="3633638" y="3451311"/>
                <a:ext cx="204515" cy="20586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12" name="Oval 164"/>
              <p:cNvSpPr>
                <a:spLocks noChangeArrowheads="1"/>
              </p:cNvSpPr>
              <p:nvPr/>
            </p:nvSpPr>
            <p:spPr bwMode="auto">
              <a:xfrm>
                <a:off x="3693471" y="3512159"/>
                <a:ext cx="84848"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113" name="Oval 165"/>
              <p:cNvSpPr>
                <a:spLocks noChangeArrowheads="1"/>
              </p:cNvSpPr>
              <p:nvPr/>
            </p:nvSpPr>
            <p:spPr bwMode="auto">
              <a:xfrm>
                <a:off x="4307015" y="3451311"/>
                <a:ext cx="204177" cy="20586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14" name="Oval 166"/>
              <p:cNvSpPr>
                <a:spLocks noChangeArrowheads="1"/>
              </p:cNvSpPr>
              <p:nvPr/>
            </p:nvSpPr>
            <p:spPr bwMode="auto">
              <a:xfrm>
                <a:off x="4367524" y="3512159"/>
                <a:ext cx="84172"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102" name="Group 167"/>
            <p:cNvGrpSpPr/>
            <p:nvPr/>
          </p:nvGrpSpPr>
          <p:grpSpPr>
            <a:xfrm>
              <a:off x="7553060" y="3961056"/>
              <a:ext cx="456454" cy="455778"/>
              <a:chOff x="9868674" y="3886329"/>
              <a:chExt cx="456454" cy="455778"/>
            </a:xfrm>
          </p:grpSpPr>
          <p:sp>
            <p:nvSpPr>
              <p:cNvPr id="107" name="Oval 168"/>
              <p:cNvSpPr>
                <a:spLocks noChangeArrowheads="1"/>
              </p:cNvSpPr>
              <p:nvPr/>
            </p:nvSpPr>
            <p:spPr bwMode="auto">
              <a:xfrm>
                <a:off x="9868674" y="3886329"/>
                <a:ext cx="456454" cy="455778"/>
              </a:xfrm>
              <a:prstGeom prst="ellipse">
                <a:avLst/>
              </a:prstGeom>
              <a:solidFill>
                <a:srgbClr val="5EBFB8">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08" name="Oval 169"/>
              <p:cNvSpPr>
                <a:spLocks noChangeArrowheads="1"/>
              </p:cNvSpPr>
              <p:nvPr/>
            </p:nvSpPr>
            <p:spPr bwMode="auto">
              <a:xfrm>
                <a:off x="9956506" y="3974088"/>
                <a:ext cx="280791" cy="280340"/>
              </a:xfrm>
              <a:prstGeom prst="ellipse">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09" name="Oval 170"/>
              <p:cNvSpPr>
                <a:spLocks noChangeArrowheads="1"/>
              </p:cNvSpPr>
              <p:nvPr/>
            </p:nvSpPr>
            <p:spPr bwMode="auto">
              <a:xfrm>
                <a:off x="10033482" y="4050911"/>
                <a:ext cx="126918" cy="126692"/>
              </a:xfrm>
              <a:prstGeom prst="ellipse">
                <a:avLst/>
              </a:prstGeom>
              <a:solidFill>
                <a:schemeClr val="accent4">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cxnSp>
          <p:nvCxnSpPr>
            <p:cNvPr id="103" name="Straight Connector 171"/>
            <p:cNvCxnSpPr/>
            <p:nvPr/>
          </p:nvCxnSpPr>
          <p:spPr>
            <a:xfrm flipH="1">
              <a:off x="7976952" y="3387406"/>
              <a:ext cx="573600" cy="573600"/>
            </a:xfrm>
            <a:prstGeom prst="line">
              <a:avLst/>
            </a:prstGeom>
            <a:ln w="381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04" name="TextBox 173"/>
            <p:cNvSpPr txBox="1"/>
            <p:nvPr/>
          </p:nvSpPr>
          <p:spPr>
            <a:xfrm>
              <a:off x="6667003" y="3110953"/>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V2N </a:t>
              </a:r>
            </a:p>
            <a:p>
              <a:pPr marL="0" marR="0" lvl="0" indent="0" algn="ctr" defTabSz="914400" rtl="0" eaLnBrk="1" fontAlgn="auto" latinLnBrk="0" hangingPunct="0">
                <a:lnSpc>
                  <a:spcPct val="94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r>
                <a:rPr kumimoji="0" lang="en-US" sz="1200" b="0" i="0" u="none" strike="noStrike" kern="0" cap="none" spc="0" normalizeH="0" baseline="0" noProof="0" dirty="0" err="1">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Uu</a:t>
              </a: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p>
          </p:txBody>
        </p:sp>
        <p:sp>
          <p:nvSpPr>
            <p:cNvPr id="105" name="TextBox 90"/>
            <p:cNvSpPr txBox="1"/>
            <p:nvPr/>
          </p:nvSpPr>
          <p:spPr>
            <a:xfrm>
              <a:off x="9969652" y="3110953"/>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V2N </a:t>
              </a:r>
            </a:p>
            <a:p>
              <a:pPr marL="0" marR="0" lvl="0" indent="0" algn="ctr" defTabSz="914400" rtl="0" eaLnBrk="1" fontAlgn="auto" latinLnBrk="0" hangingPunct="0">
                <a:lnSpc>
                  <a:spcPct val="94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r>
                <a:rPr kumimoji="0" lang="en-US" sz="1200" b="0" i="0" u="none" strike="noStrike" kern="0" cap="none" spc="0" normalizeH="0" baseline="0" noProof="0" dirty="0" err="1">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Uu</a:t>
              </a: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p>
          </p:txBody>
        </p:sp>
        <p:cxnSp>
          <p:nvCxnSpPr>
            <p:cNvPr id="106" name="Straight Connector 93"/>
            <p:cNvCxnSpPr/>
            <p:nvPr/>
          </p:nvCxnSpPr>
          <p:spPr>
            <a:xfrm>
              <a:off x="9261922" y="3387406"/>
              <a:ext cx="573600" cy="573600"/>
            </a:xfrm>
            <a:prstGeom prst="line">
              <a:avLst/>
            </a:prstGeom>
            <a:ln w="381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28" name="TextBox 94"/>
          <p:cNvSpPr txBox="1"/>
          <p:nvPr/>
        </p:nvSpPr>
        <p:spPr>
          <a:xfrm>
            <a:off x="825965" y="1551974"/>
            <a:ext cx="3856306" cy="1062727"/>
          </a:xfrm>
          <a:prstGeom prst="rect">
            <a:avLst/>
          </a:prstGeom>
          <a:noFill/>
        </p:spPr>
        <p:txBody>
          <a:bodyPr wrap="square" lIns="0" tIns="0" rIns="0" bIns="0" rtlCol="0">
            <a:spAutoFit/>
          </a:bodyPr>
          <a:lstStyle>
            <a:defPPr>
              <a:defRPr lang="en-US"/>
            </a:defPPr>
            <a:lvl1pPr>
              <a:lnSpc>
                <a:spcPct val="94000"/>
              </a:lnSpc>
              <a:defRPr sz="2400">
                <a:solidFill>
                  <a:prstClr val="black">
                    <a:lumMod val="50000"/>
                    <a:lumOff val="50000"/>
                  </a:prstClr>
                </a:solidFill>
                <a:cs typeface="Microsoft Sans Serif" panose="020B0604020202020204" pitchFamily="34" charset="0"/>
              </a:defRPr>
            </a:lvl1pPr>
            <a:lvl2pPr marL="0" lvl="1">
              <a:defRPr sz="2400" b="1">
                <a:solidFill>
                  <a:schemeClr val="accent4">
                    <a:lumMod val="75000"/>
                  </a:schemeClr>
                </a:solidFill>
              </a:defRPr>
            </a:lvl2pPr>
          </a:lstStyle>
          <a:p>
            <a:pPr marL="0" marR="0" lvl="1" indent="457200" algn="ctr" defTabSz="914400" rtl="0" eaLnBrk="1" fontAlgn="auto" latinLnBrk="0" hangingPunct="0">
              <a:lnSpc>
                <a:spcPct val="94000"/>
              </a:lnSpc>
              <a:spcBef>
                <a:spcPts val="900"/>
              </a:spcBef>
              <a:spcAft>
                <a:spcPts val="600"/>
              </a:spcAft>
              <a:buClrTx/>
              <a:buSzTx/>
              <a:buFontTx/>
              <a:buNone/>
              <a:tabLst/>
              <a:defRPr/>
            </a:pPr>
            <a:r>
              <a:rPr kumimoji="0" lang="zh-CN" altLang="en-US" sz="24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rPr>
              <a:t>网络通信</a:t>
            </a:r>
            <a:endParaRPr kumimoji="0" lang="en-US" altLang="zh-CN" sz="24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endParaRPr>
          </a:p>
          <a:p>
            <a:pPr marL="0" marR="0" lvl="1" indent="45720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 </a:t>
            </a:r>
            <a:r>
              <a:rPr kumimoji="0" 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r>
              <a:rPr kumimoji="0" lang="en-US" sz="1600" b="0" i="0" u="none" strike="noStrike" kern="0" cap="none" spc="0" normalizeH="0" baseline="0" noProof="0" dirty="0" err="1">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Uu</a:t>
            </a:r>
            <a:r>
              <a:rPr kumimoji="0" 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r>
              <a:rPr kumimoji="0" lang="zh-CN" alt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接口上的</a:t>
            </a:r>
            <a:r>
              <a:rPr kumimoji="0" lang="en-US" altLang="zh-CN"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V2N</a:t>
            </a:r>
            <a:r>
              <a:rPr kumimoji="0" lang="zh-CN" alt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endParaRPr kumimoji="0" lang="en-US" altLang="zh-CN"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endParaRPr>
          </a:p>
          <a:p>
            <a:pPr marL="0" marR="0" lvl="1" indent="457200" algn="ctr" defTabSz="914400" rtl="0" eaLnBrk="1" fontAlgn="auto" latinLnBrk="0" hangingPunct="0">
              <a:lnSpc>
                <a:spcPct val="100000"/>
              </a:lnSpc>
              <a:spcBef>
                <a:spcPts val="900"/>
              </a:spcBef>
              <a:spcAft>
                <a:spcPts val="600"/>
              </a:spcAft>
              <a:buClrTx/>
              <a:buSzTx/>
              <a:buFontTx/>
              <a:buNone/>
              <a:tabLst/>
              <a:defRPr/>
            </a:pPr>
            <a:r>
              <a:rPr kumimoji="0" lang="zh-CN" alt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运行于传统的移动宽带授权频段</a:t>
            </a:r>
            <a:endParaRPr kumimoji="0" 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endParaRPr>
          </a:p>
        </p:txBody>
      </p:sp>
      <p:sp>
        <p:nvSpPr>
          <p:cNvPr id="129" name="TextBox 104"/>
          <p:cNvSpPr txBox="1"/>
          <p:nvPr/>
        </p:nvSpPr>
        <p:spPr>
          <a:xfrm>
            <a:off x="2439187" y="5461621"/>
            <a:ext cx="1250676" cy="173574"/>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eNodeB</a:t>
            </a:r>
            <a:endPar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endParaRPr>
          </a:p>
        </p:txBody>
      </p:sp>
      <p:sp>
        <p:nvSpPr>
          <p:cNvPr id="400" name="Content Placeholder 1"/>
          <p:cNvSpPr txBox="1">
            <a:spLocks/>
          </p:cNvSpPr>
          <p:nvPr/>
        </p:nvSpPr>
        <p:spPr>
          <a:xfrm>
            <a:off x="6446280" y="2969963"/>
            <a:ext cx="5471613" cy="582019"/>
          </a:xfrm>
          <a:prstGeom prst="rect">
            <a:avLst/>
          </a:prstGeom>
          <a:noFill/>
        </p:spPr>
        <p:txBody>
          <a:bodyPr wrap="square" lIns="0" tIns="0" rIns="0" bIns="0" rtlCol="0">
            <a:spAutoFit/>
          </a:bodyPr>
          <a:lstStyle>
            <a:defPPr>
              <a:defRPr lang="en-US"/>
            </a:defPPr>
            <a:lvl1pPr>
              <a:lnSpc>
                <a:spcPct val="110000"/>
              </a:lnSpc>
              <a:defRPr sz="1600">
                <a:solidFill>
                  <a:prstClr val="black">
                    <a:lumMod val="50000"/>
                    <a:lumOff val="50000"/>
                  </a:prstClr>
                </a:solidFill>
                <a:cs typeface="Microsoft Sans Serif" panose="020B0604020202020204" pitchFamily="34" charset="0"/>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rPr>
              <a:t>PC5 </a:t>
            </a:r>
            <a:r>
              <a:rPr kumimoji="0" lang="zh-CN" altLang="en-US" sz="2100" b="0" i="0" u="none" strike="noStrike" kern="120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rPr>
              <a:t>接口</a:t>
            </a:r>
            <a:endParaRPr kumimoji="0" lang="en-US" altLang="zh-CN" sz="2100" b="0" i="0" u="none" strike="noStrike" kern="120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如：位置、速度等</a:t>
            </a: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grpSp>
        <p:nvGrpSpPr>
          <p:cNvPr id="401" name="Group 5"/>
          <p:cNvGrpSpPr/>
          <p:nvPr/>
        </p:nvGrpSpPr>
        <p:grpSpPr>
          <a:xfrm>
            <a:off x="7419401" y="3826377"/>
            <a:ext cx="3557620" cy="2341906"/>
            <a:chOff x="1157648" y="2188737"/>
            <a:chExt cx="3557620" cy="2341906"/>
          </a:xfrm>
        </p:grpSpPr>
        <p:cxnSp>
          <p:nvCxnSpPr>
            <p:cNvPr id="402" name="Straight Connector 49"/>
            <p:cNvCxnSpPr/>
            <p:nvPr/>
          </p:nvCxnSpPr>
          <p:spPr>
            <a:xfrm flipH="1">
              <a:off x="2407763" y="3309677"/>
              <a:ext cx="1095376" cy="0"/>
            </a:xfrm>
            <a:prstGeom prst="line">
              <a:avLst/>
            </a:prstGeom>
            <a:noFill/>
            <a:ln w="38100" cap="rnd" cmpd="sng" algn="ctr">
              <a:gradFill flip="none" rotWithShape="1">
                <a:gsLst>
                  <a:gs pos="100000">
                    <a:srgbClr val="0033A0"/>
                  </a:gs>
                  <a:gs pos="0">
                    <a:srgbClr val="A2DAD6">
                      <a:lumMod val="75000"/>
                    </a:srgbClr>
                  </a:gs>
                </a:gsLst>
                <a:lin ang="0" scaled="1"/>
                <a:tileRect/>
              </a:gradFill>
              <a:prstDash val="solid"/>
              <a:round/>
            </a:ln>
            <a:effectLst/>
          </p:spPr>
        </p:cxnSp>
        <p:grpSp>
          <p:nvGrpSpPr>
            <p:cNvPr id="403" name="Group 50"/>
            <p:cNvGrpSpPr/>
            <p:nvPr/>
          </p:nvGrpSpPr>
          <p:grpSpPr>
            <a:xfrm>
              <a:off x="1157648" y="3078319"/>
              <a:ext cx="1102294" cy="458439"/>
              <a:chOff x="3512619" y="3200823"/>
              <a:chExt cx="1097280" cy="456355"/>
            </a:xfrm>
          </p:grpSpPr>
          <p:sp>
            <p:nvSpPr>
              <p:cNvPr id="447" name="Freeform 51"/>
              <p:cNvSpPr>
                <a:spLocks noEditPoints="1"/>
              </p:cNvSpPr>
              <p:nvPr/>
            </p:nvSpPr>
            <p:spPr bwMode="auto">
              <a:xfrm>
                <a:off x="3512619" y="3200823"/>
                <a:ext cx="1097280" cy="400240"/>
              </a:xfrm>
              <a:custGeom>
                <a:avLst/>
                <a:gdLst>
                  <a:gd name="T0" fmla="*/ 1187 w 1214"/>
                  <a:gd name="T1" fmla="*/ 294 h 441"/>
                  <a:gd name="T2" fmla="*/ 1183 w 1214"/>
                  <a:gd name="T3" fmla="*/ 241 h 441"/>
                  <a:gd name="T4" fmla="*/ 1062 w 1214"/>
                  <a:gd name="T5" fmla="*/ 193 h 441"/>
                  <a:gd name="T6" fmla="*/ 868 w 1214"/>
                  <a:gd name="T7" fmla="*/ 156 h 441"/>
                  <a:gd name="T8" fmla="*/ 822 w 1214"/>
                  <a:gd name="T9" fmla="*/ 129 h 441"/>
                  <a:gd name="T10" fmla="*/ 697 w 1214"/>
                  <a:gd name="T11" fmla="*/ 60 h 441"/>
                  <a:gd name="T12" fmla="*/ 466 w 1214"/>
                  <a:gd name="T13" fmla="*/ 9 h 441"/>
                  <a:gd name="T14" fmla="*/ 429 w 1214"/>
                  <a:gd name="T15" fmla="*/ 9 h 441"/>
                  <a:gd name="T16" fmla="*/ 166 w 1214"/>
                  <a:gd name="T17" fmla="*/ 110 h 441"/>
                  <a:gd name="T18" fmla="*/ 138 w 1214"/>
                  <a:gd name="T19" fmla="*/ 129 h 441"/>
                  <a:gd name="T20" fmla="*/ 64 w 1214"/>
                  <a:gd name="T21" fmla="*/ 138 h 441"/>
                  <a:gd name="T22" fmla="*/ 27 w 1214"/>
                  <a:gd name="T23" fmla="*/ 133 h 441"/>
                  <a:gd name="T24" fmla="*/ 37 w 1214"/>
                  <a:gd name="T25" fmla="*/ 179 h 441"/>
                  <a:gd name="T26" fmla="*/ 37 w 1214"/>
                  <a:gd name="T27" fmla="*/ 179 h 441"/>
                  <a:gd name="T28" fmla="*/ 27 w 1214"/>
                  <a:gd name="T29" fmla="*/ 244 h 441"/>
                  <a:gd name="T30" fmla="*/ 0 w 1214"/>
                  <a:gd name="T31" fmla="*/ 276 h 441"/>
                  <a:gd name="T32" fmla="*/ 0 w 1214"/>
                  <a:gd name="T33" fmla="*/ 345 h 441"/>
                  <a:gd name="T34" fmla="*/ 41 w 1214"/>
                  <a:gd name="T35" fmla="*/ 400 h 441"/>
                  <a:gd name="T36" fmla="*/ 106 w 1214"/>
                  <a:gd name="T37" fmla="*/ 414 h 441"/>
                  <a:gd name="T38" fmla="*/ 110 w 1214"/>
                  <a:gd name="T39" fmla="*/ 414 h 441"/>
                  <a:gd name="T40" fmla="*/ 863 w 1214"/>
                  <a:gd name="T41" fmla="*/ 441 h 441"/>
                  <a:gd name="T42" fmla="*/ 868 w 1214"/>
                  <a:gd name="T43" fmla="*/ 441 h 441"/>
                  <a:gd name="T44" fmla="*/ 1127 w 1214"/>
                  <a:gd name="T45" fmla="*/ 432 h 441"/>
                  <a:gd name="T46" fmla="*/ 1214 w 1214"/>
                  <a:gd name="T47" fmla="*/ 409 h 441"/>
                  <a:gd name="T48" fmla="*/ 1214 w 1214"/>
                  <a:gd name="T49" fmla="*/ 382 h 441"/>
                  <a:gd name="T50" fmla="*/ 1214 w 1214"/>
                  <a:gd name="T51" fmla="*/ 317 h 441"/>
                  <a:gd name="T52" fmla="*/ 1187 w 1214"/>
                  <a:gd name="T53" fmla="*/ 294 h 441"/>
                  <a:gd name="T54" fmla="*/ 1187 w 1214"/>
                  <a:gd name="T55" fmla="*/ 294 h 441"/>
                  <a:gd name="T56" fmla="*/ 536 w 1214"/>
                  <a:gd name="T57" fmla="*/ 152 h 441"/>
                  <a:gd name="T58" fmla="*/ 485 w 1214"/>
                  <a:gd name="T59" fmla="*/ 147 h 441"/>
                  <a:gd name="T60" fmla="*/ 337 w 1214"/>
                  <a:gd name="T61" fmla="*/ 142 h 441"/>
                  <a:gd name="T62" fmla="*/ 295 w 1214"/>
                  <a:gd name="T63" fmla="*/ 92 h 441"/>
                  <a:gd name="T64" fmla="*/ 314 w 1214"/>
                  <a:gd name="T65" fmla="*/ 83 h 441"/>
                  <a:gd name="T66" fmla="*/ 434 w 1214"/>
                  <a:gd name="T67" fmla="*/ 41 h 441"/>
                  <a:gd name="T68" fmla="*/ 475 w 1214"/>
                  <a:gd name="T69" fmla="*/ 41 h 441"/>
                  <a:gd name="T70" fmla="*/ 665 w 1214"/>
                  <a:gd name="T71" fmla="*/ 87 h 441"/>
                  <a:gd name="T72" fmla="*/ 808 w 1214"/>
                  <a:gd name="T73" fmla="*/ 166 h 441"/>
                  <a:gd name="T74" fmla="*/ 536 w 1214"/>
                  <a:gd name="T75" fmla="*/ 152 h 441"/>
                  <a:gd name="T76" fmla="*/ 536 w 1214"/>
                  <a:gd name="T77" fmla="*/ 15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 h="441">
                    <a:moveTo>
                      <a:pt x="1187" y="294"/>
                    </a:moveTo>
                    <a:cubicBezTo>
                      <a:pt x="1187" y="294"/>
                      <a:pt x="1187" y="250"/>
                      <a:pt x="1183" y="241"/>
                    </a:cubicBezTo>
                    <a:cubicBezTo>
                      <a:pt x="1174" y="221"/>
                      <a:pt x="1122" y="211"/>
                      <a:pt x="1062" y="193"/>
                    </a:cubicBezTo>
                    <a:cubicBezTo>
                      <a:pt x="983" y="170"/>
                      <a:pt x="868" y="156"/>
                      <a:pt x="868" y="156"/>
                    </a:cubicBezTo>
                    <a:cubicBezTo>
                      <a:pt x="868" y="156"/>
                      <a:pt x="850" y="142"/>
                      <a:pt x="822" y="129"/>
                    </a:cubicBezTo>
                    <a:cubicBezTo>
                      <a:pt x="771" y="101"/>
                      <a:pt x="743" y="83"/>
                      <a:pt x="697" y="60"/>
                    </a:cubicBezTo>
                    <a:cubicBezTo>
                      <a:pt x="623" y="28"/>
                      <a:pt x="595" y="0"/>
                      <a:pt x="466" y="9"/>
                    </a:cubicBezTo>
                    <a:cubicBezTo>
                      <a:pt x="457" y="9"/>
                      <a:pt x="443" y="9"/>
                      <a:pt x="429" y="9"/>
                    </a:cubicBezTo>
                    <a:cubicBezTo>
                      <a:pt x="309" y="23"/>
                      <a:pt x="217" y="83"/>
                      <a:pt x="166" y="110"/>
                    </a:cubicBezTo>
                    <a:cubicBezTo>
                      <a:pt x="147" y="124"/>
                      <a:pt x="138" y="129"/>
                      <a:pt x="138" y="129"/>
                    </a:cubicBezTo>
                    <a:cubicBezTo>
                      <a:pt x="124" y="138"/>
                      <a:pt x="74" y="138"/>
                      <a:pt x="64" y="138"/>
                    </a:cubicBezTo>
                    <a:cubicBezTo>
                      <a:pt x="50" y="138"/>
                      <a:pt x="27" y="133"/>
                      <a:pt x="27" y="133"/>
                    </a:cubicBezTo>
                    <a:cubicBezTo>
                      <a:pt x="32" y="147"/>
                      <a:pt x="37" y="179"/>
                      <a:pt x="37" y="179"/>
                    </a:cubicBezTo>
                    <a:cubicBezTo>
                      <a:pt x="37" y="179"/>
                      <a:pt x="37" y="179"/>
                      <a:pt x="37" y="179"/>
                    </a:cubicBezTo>
                    <a:cubicBezTo>
                      <a:pt x="27" y="193"/>
                      <a:pt x="27" y="244"/>
                      <a:pt x="27" y="244"/>
                    </a:cubicBezTo>
                    <a:cubicBezTo>
                      <a:pt x="23" y="253"/>
                      <a:pt x="0" y="276"/>
                      <a:pt x="0" y="276"/>
                    </a:cubicBezTo>
                    <a:cubicBezTo>
                      <a:pt x="0" y="276"/>
                      <a:pt x="0" y="322"/>
                      <a:pt x="0" y="345"/>
                    </a:cubicBezTo>
                    <a:cubicBezTo>
                      <a:pt x="0" y="363"/>
                      <a:pt x="23" y="400"/>
                      <a:pt x="41" y="400"/>
                    </a:cubicBezTo>
                    <a:cubicBezTo>
                      <a:pt x="60" y="405"/>
                      <a:pt x="106" y="414"/>
                      <a:pt x="106" y="414"/>
                    </a:cubicBezTo>
                    <a:cubicBezTo>
                      <a:pt x="110" y="414"/>
                      <a:pt x="110" y="414"/>
                      <a:pt x="110" y="414"/>
                    </a:cubicBezTo>
                    <a:cubicBezTo>
                      <a:pt x="126" y="419"/>
                      <a:pt x="863" y="441"/>
                      <a:pt x="863" y="441"/>
                    </a:cubicBezTo>
                    <a:cubicBezTo>
                      <a:pt x="863" y="441"/>
                      <a:pt x="873" y="441"/>
                      <a:pt x="868" y="441"/>
                    </a:cubicBezTo>
                    <a:cubicBezTo>
                      <a:pt x="917" y="441"/>
                      <a:pt x="1109" y="434"/>
                      <a:pt x="1127" y="432"/>
                    </a:cubicBezTo>
                    <a:cubicBezTo>
                      <a:pt x="1214" y="423"/>
                      <a:pt x="1214" y="409"/>
                      <a:pt x="1214" y="409"/>
                    </a:cubicBezTo>
                    <a:cubicBezTo>
                      <a:pt x="1214" y="382"/>
                      <a:pt x="1214" y="382"/>
                      <a:pt x="1214" y="382"/>
                    </a:cubicBezTo>
                    <a:cubicBezTo>
                      <a:pt x="1214" y="317"/>
                      <a:pt x="1214" y="317"/>
                      <a:pt x="1214" y="317"/>
                    </a:cubicBezTo>
                    <a:cubicBezTo>
                      <a:pt x="1187" y="294"/>
                      <a:pt x="1187" y="294"/>
                      <a:pt x="1187" y="294"/>
                    </a:cubicBezTo>
                    <a:cubicBezTo>
                      <a:pt x="1187" y="294"/>
                      <a:pt x="1187" y="294"/>
                      <a:pt x="1187" y="294"/>
                    </a:cubicBezTo>
                    <a:close/>
                    <a:moveTo>
                      <a:pt x="536" y="152"/>
                    </a:moveTo>
                    <a:cubicBezTo>
                      <a:pt x="485" y="147"/>
                      <a:pt x="485" y="147"/>
                      <a:pt x="485" y="147"/>
                    </a:cubicBezTo>
                    <a:cubicBezTo>
                      <a:pt x="337" y="142"/>
                      <a:pt x="337" y="142"/>
                      <a:pt x="337" y="142"/>
                    </a:cubicBezTo>
                    <a:cubicBezTo>
                      <a:pt x="337" y="142"/>
                      <a:pt x="254" y="120"/>
                      <a:pt x="295" y="92"/>
                    </a:cubicBezTo>
                    <a:cubicBezTo>
                      <a:pt x="300" y="92"/>
                      <a:pt x="305" y="87"/>
                      <a:pt x="314" y="83"/>
                    </a:cubicBezTo>
                    <a:cubicBezTo>
                      <a:pt x="355" y="60"/>
                      <a:pt x="397" y="46"/>
                      <a:pt x="434" y="41"/>
                    </a:cubicBezTo>
                    <a:cubicBezTo>
                      <a:pt x="475" y="41"/>
                      <a:pt x="475" y="41"/>
                      <a:pt x="475" y="41"/>
                    </a:cubicBezTo>
                    <a:cubicBezTo>
                      <a:pt x="572" y="37"/>
                      <a:pt x="609" y="60"/>
                      <a:pt x="665" y="87"/>
                    </a:cubicBezTo>
                    <a:cubicBezTo>
                      <a:pt x="729" y="115"/>
                      <a:pt x="803" y="161"/>
                      <a:pt x="808" y="166"/>
                    </a:cubicBezTo>
                    <a:cubicBezTo>
                      <a:pt x="536" y="152"/>
                      <a:pt x="536" y="152"/>
                      <a:pt x="536" y="152"/>
                    </a:cubicBezTo>
                    <a:cubicBezTo>
                      <a:pt x="536" y="152"/>
                      <a:pt x="536" y="152"/>
                      <a:pt x="536" y="152"/>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8" name="Oval 52"/>
              <p:cNvSpPr>
                <a:spLocks noChangeArrowheads="1"/>
              </p:cNvSpPr>
              <p:nvPr/>
            </p:nvSpPr>
            <p:spPr bwMode="auto">
              <a:xfrm>
                <a:off x="3633638" y="3451311"/>
                <a:ext cx="204515" cy="205867"/>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9" name="Oval 53"/>
              <p:cNvSpPr>
                <a:spLocks noChangeArrowheads="1"/>
              </p:cNvSpPr>
              <p:nvPr/>
            </p:nvSpPr>
            <p:spPr bwMode="auto">
              <a:xfrm>
                <a:off x="3693471" y="3512159"/>
                <a:ext cx="84848"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50" name="Oval 54"/>
              <p:cNvSpPr>
                <a:spLocks noChangeArrowheads="1"/>
              </p:cNvSpPr>
              <p:nvPr/>
            </p:nvSpPr>
            <p:spPr bwMode="auto">
              <a:xfrm>
                <a:off x="4307015" y="3451311"/>
                <a:ext cx="204177" cy="205867"/>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51" name="Oval 56"/>
              <p:cNvSpPr>
                <a:spLocks noChangeArrowheads="1"/>
              </p:cNvSpPr>
              <p:nvPr/>
            </p:nvSpPr>
            <p:spPr bwMode="auto">
              <a:xfrm>
                <a:off x="4367524" y="3512159"/>
                <a:ext cx="84172"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grpSp>
        <p:grpSp>
          <p:nvGrpSpPr>
            <p:cNvPr id="404" name="Group 57"/>
            <p:cNvGrpSpPr/>
            <p:nvPr/>
          </p:nvGrpSpPr>
          <p:grpSpPr>
            <a:xfrm>
              <a:off x="3617988" y="3088536"/>
              <a:ext cx="1097280" cy="456355"/>
              <a:chOff x="5544100" y="3200823"/>
              <a:chExt cx="1097280" cy="456355"/>
            </a:xfrm>
          </p:grpSpPr>
          <p:sp>
            <p:nvSpPr>
              <p:cNvPr id="442" name="Freeform 60"/>
              <p:cNvSpPr>
                <a:spLocks noEditPoints="1"/>
              </p:cNvSpPr>
              <p:nvPr/>
            </p:nvSpPr>
            <p:spPr bwMode="auto">
              <a:xfrm>
                <a:off x="5544100" y="3200823"/>
                <a:ext cx="1097280" cy="400240"/>
              </a:xfrm>
              <a:custGeom>
                <a:avLst/>
                <a:gdLst>
                  <a:gd name="T0" fmla="*/ 1187 w 1214"/>
                  <a:gd name="T1" fmla="*/ 294 h 441"/>
                  <a:gd name="T2" fmla="*/ 1183 w 1214"/>
                  <a:gd name="T3" fmla="*/ 241 h 441"/>
                  <a:gd name="T4" fmla="*/ 1062 w 1214"/>
                  <a:gd name="T5" fmla="*/ 193 h 441"/>
                  <a:gd name="T6" fmla="*/ 868 w 1214"/>
                  <a:gd name="T7" fmla="*/ 156 h 441"/>
                  <a:gd name="T8" fmla="*/ 822 w 1214"/>
                  <a:gd name="T9" fmla="*/ 129 h 441"/>
                  <a:gd name="T10" fmla="*/ 697 w 1214"/>
                  <a:gd name="T11" fmla="*/ 60 h 441"/>
                  <a:gd name="T12" fmla="*/ 466 w 1214"/>
                  <a:gd name="T13" fmla="*/ 9 h 441"/>
                  <a:gd name="T14" fmla="*/ 429 w 1214"/>
                  <a:gd name="T15" fmla="*/ 9 h 441"/>
                  <a:gd name="T16" fmla="*/ 166 w 1214"/>
                  <a:gd name="T17" fmla="*/ 110 h 441"/>
                  <a:gd name="T18" fmla="*/ 138 w 1214"/>
                  <a:gd name="T19" fmla="*/ 129 h 441"/>
                  <a:gd name="T20" fmla="*/ 64 w 1214"/>
                  <a:gd name="T21" fmla="*/ 138 h 441"/>
                  <a:gd name="T22" fmla="*/ 27 w 1214"/>
                  <a:gd name="T23" fmla="*/ 133 h 441"/>
                  <a:gd name="T24" fmla="*/ 37 w 1214"/>
                  <a:gd name="T25" fmla="*/ 179 h 441"/>
                  <a:gd name="T26" fmla="*/ 37 w 1214"/>
                  <a:gd name="T27" fmla="*/ 179 h 441"/>
                  <a:gd name="T28" fmla="*/ 27 w 1214"/>
                  <a:gd name="T29" fmla="*/ 244 h 441"/>
                  <a:gd name="T30" fmla="*/ 0 w 1214"/>
                  <a:gd name="T31" fmla="*/ 276 h 441"/>
                  <a:gd name="T32" fmla="*/ 0 w 1214"/>
                  <a:gd name="T33" fmla="*/ 345 h 441"/>
                  <a:gd name="T34" fmla="*/ 41 w 1214"/>
                  <a:gd name="T35" fmla="*/ 400 h 441"/>
                  <a:gd name="T36" fmla="*/ 106 w 1214"/>
                  <a:gd name="T37" fmla="*/ 414 h 441"/>
                  <a:gd name="T38" fmla="*/ 110 w 1214"/>
                  <a:gd name="T39" fmla="*/ 414 h 441"/>
                  <a:gd name="T40" fmla="*/ 863 w 1214"/>
                  <a:gd name="T41" fmla="*/ 441 h 441"/>
                  <a:gd name="T42" fmla="*/ 868 w 1214"/>
                  <a:gd name="T43" fmla="*/ 441 h 441"/>
                  <a:gd name="T44" fmla="*/ 1127 w 1214"/>
                  <a:gd name="T45" fmla="*/ 432 h 441"/>
                  <a:gd name="T46" fmla="*/ 1214 w 1214"/>
                  <a:gd name="T47" fmla="*/ 409 h 441"/>
                  <a:gd name="T48" fmla="*/ 1214 w 1214"/>
                  <a:gd name="T49" fmla="*/ 382 h 441"/>
                  <a:gd name="T50" fmla="*/ 1214 w 1214"/>
                  <a:gd name="T51" fmla="*/ 317 h 441"/>
                  <a:gd name="T52" fmla="*/ 1187 w 1214"/>
                  <a:gd name="T53" fmla="*/ 294 h 441"/>
                  <a:gd name="T54" fmla="*/ 1187 w 1214"/>
                  <a:gd name="T55" fmla="*/ 294 h 441"/>
                  <a:gd name="T56" fmla="*/ 536 w 1214"/>
                  <a:gd name="T57" fmla="*/ 152 h 441"/>
                  <a:gd name="T58" fmla="*/ 485 w 1214"/>
                  <a:gd name="T59" fmla="*/ 147 h 441"/>
                  <a:gd name="T60" fmla="*/ 337 w 1214"/>
                  <a:gd name="T61" fmla="*/ 142 h 441"/>
                  <a:gd name="T62" fmla="*/ 295 w 1214"/>
                  <a:gd name="T63" fmla="*/ 92 h 441"/>
                  <a:gd name="T64" fmla="*/ 314 w 1214"/>
                  <a:gd name="T65" fmla="*/ 83 h 441"/>
                  <a:gd name="T66" fmla="*/ 434 w 1214"/>
                  <a:gd name="T67" fmla="*/ 41 h 441"/>
                  <a:gd name="T68" fmla="*/ 475 w 1214"/>
                  <a:gd name="T69" fmla="*/ 41 h 441"/>
                  <a:gd name="T70" fmla="*/ 665 w 1214"/>
                  <a:gd name="T71" fmla="*/ 87 h 441"/>
                  <a:gd name="T72" fmla="*/ 808 w 1214"/>
                  <a:gd name="T73" fmla="*/ 166 h 441"/>
                  <a:gd name="T74" fmla="*/ 536 w 1214"/>
                  <a:gd name="T75" fmla="*/ 152 h 441"/>
                  <a:gd name="T76" fmla="*/ 536 w 1214"/>
                  <a:gd name="T77" fmla="*/ 15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 h="441">
                    <a:moveTo>
                      <a:pt x="1187" y="294"/>
                    </a:moveTo>
                    <a:cubicBezTo>
                      <a:pt x="1187" y="294"/>
                      <a:pt x="1187" y="250"/>
                      <a:pt x="1183" y="241"/>
                    </a:cubicBezTo>
                    <a:cubicBezTo>
                      <a:pt x="1174" y="221"/>
                      <a:pt x="1122" y="211"/>
                      <a:pt x="1062" y="193"/>
                    </a:cubicBezTo>
                    <a:cubicBezTo>
                      <a:pt x="983" y="170"/>
                      <a:pt x="868" y="156"/>
                      <a:pt x="868" y="156"/>
                    </a:cubicBezTo>
                    <a:cubicBezTo>
                      <a:pt x="868" y="156"/>
                      <a:pt x="850" y="142"/>
                      <a:pt x="822" y="129"/>
                    </a:cubicBezTo>
                    <a:cubicBezTo>
                      <a:pt x="771" y="101"/>
                      <a:pt x="743" y="83"/>
                      <a:pt x="697" y="60"/>
                    </a:cubicBezTo>
                    <a:cubicBezTo>
                      <a:pt x="623" y="28"/>
                      <a:pt x="595" y="0"/>
                      <a:pt x="466" y="9"/>
                    </a:cubicBezTo>
                    <a:cubicBezTo>
                      <a:pt x="457" y="9"/>
                      <a:pt x="443" y="9"/>
                      <a:pt x="429" y="9"/>
                    </a:cubicBezTo>
                    <a:cubicBezTo>
                      <a:pt x="309" y="23"/>
                      <a:pt x="217" y="83"/>
                      <a:pt x="166" y="110"/>
                    </a:cubicBezTo>
                    <a:cubicBezTo>
                      <a:pt x="147" y="124"/>
                      <a:pt x="138" y="129"/>
                      <a:pt x="138" y="129"/>
                    </a:cubicBezTo>
                    <a:cubicBezTo>
                      <a:pt x="124" y="138"/>
                      <a:pt x="74" y="138"/>
                      <a:pt x="64" y="138"/>
                    </a:cubicBezTo>
                    <a:cubicBezTo>
                      <a:pt x="50" y="138"/>
                      <a:pt x="27" y="133"/>
                      <a:pt x="27" y="133"/>
                    </a:cubicBezTo>
                    <a:cubicBezTo>
                      <a:pt x="32" y="147"/>
                      <a:pt x="37" y="179"/>
                      <a:pt x="37" y="179"/>
                    </a:cubicBezTo>
                    <a:cubicBezTo>
                      <a:pt x="37" y="179"/>
                      <a:pt x="37" y="179"/>
                      <a:pt x="37" y="179"/>
                    </a:cubicBezTo>
                    <a:cubicBezTo>
                      <a:pt x="27" y="193"/>
                      <a:pt x="27" y="244"/>
                      <a:pt x="27" y="244"/>
                    </a:cubicBezTo>
                    <a:cubicBezTo>
                      <a:pt x="23" y="253"/>
                      <a:pt x="0" y="276"/>
                      <a:pt x="0" y="276"/>
                    </a:cubicBezTo>
                    <a:cubicBezTo>
                      <a:pt x="0" y="276"/>
                      <a:pt x="0" y="322"/>
                      <a:pt x="0" y="345"/>
                    </a:cubicBezTo>
                    <a:cubicBezTo>
                      <a:pt x="0" y="363"/>
                      <a:pt x="23" y="400"/>
                      <a:pt x="41" y="400"/>
                    </a:cubicBezTo>
                    <a:cubicBezTo>
                      <a:pt x="60" y="405"/>
                      <a:pt x="106" y="414"/>
                      <a:pt x="106" y="414"/>
                    </a:cubicBezTo>
                    <a:cubicBezTo>
                      <a:pt x="110" y="414"/>
                      <a:pt x="110" y="414"/>
                      <a:pt x="110" y="414"/>
                    </a:cubicBezTo>
                    <a:cubicBezTo>
                      <a:pt x="126" y="419"/>
                      <a:pt x="863" y="441"/>
                      <a:pt x="863" y="441"/>
                    </a:cubicBezTo>
                    <a:cubicBezTo>
                      <a:pt x="863" y="441"/>
                      <a:pt x="873" y="441"/>
                      <a:pt x="868" y="441"/>
                    </a:cubicBezTo>
                    <a:cubicBezTo>
                      <a:pt x="917" y="441"/>
                      <a:pt x="1109" y="434"/>
                      <a:pt x="1127" y="432"/>
                    </a:cubicBezTo>
                    <a:cubicBezTo>
                      <a:pt x="1214" y="423"/>
                      <a:pt x="1214" y="409"/>
                      <a:pt x="1214" y="409"/>
                    </a:cubicBezTo>
                    <a:cubicBezTo>
                      <a:pt x="1214" y="382"/>
                      <a:pt x="1214" y="382"/>
                      <a:pt x="1214" y="382"/>
                    </a:cubicBezTo>
                    <a:cubicBezTo>
                      <a:pt x="1214" y="317"/>
                      <a:pt x="1214" y="317"/>
                      <a:pt x="1214" y="317"/>
                    </a:cubicBezTo>
                    <a:cubicBezTo>
                      <a:pt x="1187" y="294"/>
                      <a:pt x="1187" y="294"/>
                      <a:pt x="1187" y="294"/>
                    </a:cubicBezTo>
                    <a:cubicBezTo>
                      <a:pt x="1187" y="294"/>
                      <a:pt x="1187" y="294"/>
                      <a:pt x="1187" y="294"/>
                    </a:cubicBezTo>
                    <a:close/>
                    <a:moveTo>
                      <a:pt x="536" y="152"/>
                    </a:moveTo>
                    <a:cubicBezTo>
                      <a:pt x="485" y="147"/>
                      <a:pt x="485" y="147"/>
                      <a:pt x="485" y="147"/>
                    </a:cubicBezTo>
                    <a:cubicBezTo>
                      <a:pt x="337" y="142"/>
                      <a:pt x="337" y="142"/>
                      <a:pt x="337" y="142"/>
                    </a:cubicBezTo>
                    <a:cubicBezTo>
                      <a:pt x="337" y="142"/>
                      <a:pt x="254" y="120"/>
                      <a:pt x="295" y="92"/>
                    </a:cubicBezTo>
                    <a:cubicBezTo>
                      <a:pt x="300" y="92"/>
                      <a:pt x="305" y="87"/>
                      <a:pt x="314" y="83"/>
                    </a:cubicBezTo>
                    <a:cubicBezTo>
                      <a:pt x="355" y="60"/>
                      <a:pt x="397" y="46"/>
                      <a:pt x="434" y="41"/>
                    </a:cubicBezTo>
                    <a:cubicBezTo>
                      <a:pt x="475" y="41"/>
                      <a:pt x="475" y="41"/>
                      <a:pt x="475" y="41"/>
                    </a:cubicBezTo>
                    <a:cubicBezTo>
                      <a:pt x="572" y="37"/>
                      <a:pt x="609" y="60"/>
                      <a:pt x="665" y="87"/>
                    </a:cubicBezTo>
                    <a:cubicBezTo>
                      <a:pt x="729" y="115"/>
                      <a:pt x="803" y="161"/>
                      <a:pt x="808" y="166"/>
                    </a:cubicBezTo>
                    <a:cubicBezTo>
                      <a:pt x="536" y="152"/>
                      <a:pt x="536" y="152"/>
                      <a:pt x="536" y="152"/>
                    </a:cubicBezTo>
                    <a:cubicBezTo>
                      <a:pt x="536" y="152"/>
                      <a:pt x="536" y="152"/>
                      <a:pt x="536" y="152"/>
                    </a:cubicBezTo>
                    <a:close/>
                  </a:path>
                </a:pathLst>
              </a:custGeom>
              <a:solidFill>
                <a:srgbClr val="A2DAD6">
                  <a:lumMod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3" name="Oval 61"/>
              <p:cNvSpPr>
                <a:spLocks noChangeArrowheads="1"/>
              </p:cNvSpPr>
              <p:nvPr/>
            </p:nvSpPr>
            <p:spPr bwMode="auto">
              <a:xfrm>
                <a:off x="5665119" y="3451311"/>
                <a:ext cx="204515" cy="205867"/>
              </a:xfrm>
              <a:prstGeom prst="ellipse">
                <a:avLst/>
              </a:prstGeom>
              <a:solidFill>
                <a:srgbClr val="A2DAD6"/>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4" name="Oval 62"/>
              <p:cNvSpPr>
                <a:spLocks noChangeArrowheads="1"/>
              </p:cNvSpPr>
              <p:nvPr/>
            </p:nvSpPr>
            <p:spPr bwMode="auto">
              <a:xfrm>
                <a:off x="5724952" y="3512159"/>
                <a:ext cx="84848"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45" name="Oval 63"/>
              <p:cNvSpPr>
                <a:spLocks noChangeArrowheads="1"/>
              </p:cNvSpPr>
              <p:nvPr/>
            </p:nvSpPr>
            <p:spPr bwMode="auto">
              <a:xfrm>
                <a:off x="6338496" y="3451311"/>
                <a:ext cx="204177" cy="205867"/>
              </a:xfrm>
              <a:prstGeom prst="ellipse">
                <a:avLst/>
              </a:prstGeom>
              <a:solidFill>
                <a:srgbClr val="A2DAD6"/>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6" name="Oval 64"/>
              <p:cNvSpPr>
                <a:spLocks noChangeArrowheads="1"/>
              </p:cNvSpPr>
              <p:nvPr/>
            </p:nvSpPr>
            <p:spPr bwMode="auto">
              <a:xfrm>
                <a:off x="6399005" y="3512159"/>
                <a:ext cx="84172"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grpSp>
        <p:sp>
          <p:nvSpPr>
            <p:cNvPr id="405" name="TextBox 66"/>
            <p:cNvSpPr txBox="1">
              <a:spLocks/>
            </p:cNvSpPr>
            <p:nvPr/>
          </p:nvSpPr>
          <p:spPr>
            <a:xfrm>
              <a:off x="2332703" y="3410733"/>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V2V</a:t>
              </a:r>
            </a:p>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(PC5)</a:t>
              </a:r>
            </a:p>
          </p:txBody>
        </p:sp>
        <p:cxnSp>
          <p:nvCxnSpPr>
            <p:cNvPr id="406" name="Straight Connector 68"/>
            <p:cNvCxnSpPr/>
            <p:nvPr/>
          </p:nvCxnSpPr>
          <p:spPr>
            <a:xfrm>
              <a:off x="2199994" y="3587276"/>
              <a:ext cx="451043" cy="451043"/>
            </a:xfrm>
            <a:prstGeom prst="line">
              <a:avLst/>
            </a:prstGeom>
            <a:noFill/>
            <a:ln w="38100" cap="rnd" cmpd="sng" algn="ctr">
              <a:solidFill>
                <a:srgbClr val="0033A0"/>
              </a:solidFill>
              <a:prstDash val="solid"/>
              <a:round/>
            </a:ln>
            <a:effectLst/>
          </p:spPr>
        </p:cxnSp>
        <p:cxnSp>
          <p:nvCxnSpPr>
            <p:cNvPr id="407" name="Straight Connector 69"/>
            <p:cNvCxnSpPr/>
            <p:nvPr/>
          </p:nvCxnSpPr>
          <p:spPr>
            <a:xfrm flipH="1">
              <a:off x="3247744" y="3587276"/>
              <a:ext cx="451043" cy="451043"/>
            </a:xfrm>
            <a:prstGeom prst="line">
              <a:avLst/>
            </a:prstGeom>
            <a:noFill/>
            <a:ln w="38100" cap="rnd" cmpd="sng" algn="ctr">
              <a:gradFill flip="none" rotWithShape="1">
                <a:gsLst>
                  <a:gs pos="100000">
                    <a:srgbClr val="0033A0"/>
                  </a:gs>
                  <a:gs pos="0">
                    <a:srgbClr val="A2DAD6">
                      <a:lumMod val="75000"/>
                    </a:srgbClr>
                  </a:gs>
                </a:gsLst>
                <a:lin ang="0" scaled="1"/>
                <a:tileRect/>
              </a:gradFill>
              <a:prstDash val="solid"/>
              <a:round/>
            </a:ln>
            <a:effectLst/>
          </p:spPr>
        </p:cxnSp>
        <p:sp>
          <p:nvSpPr>
            <p:cNvPr id="408" name="TextBox 70"/>
            <p:cNvSpPr txBox="1">
              <a:spLocks/>
            </p:cNvSpPr>
            <p:nvPr/>
          </p:nvSpPr>
          <p:spPr>
            <a:xfrm>
              <a:off x="3340139" y="3790228"/>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V2P</a:t>
              </a:r>
            </a:p>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(PC5/)</a:t>
              </a:r>
            </a:p>
          </p:txBody>
        </p:sp>
        <p:sp>
          <p:nvSpPr>
            <p:cNvPr id="409" name="TextBox 71"/>
            <p:cNvSpPr txBox="1">
              <a:spLocks/>
            </p:cNvSpPr>
            <p:nvPr/>
          </p:nvSpPr>
          <p:spPr>
            <a:xfrm>
              <a:off x="1380444" y="3757228"/>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V2P</a:t>
              </a:r>
            </a:p>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(PC5)</a:t>
              </a:r>
            </a:p>
          </p:txBody>
        </p:sp>
        <p:sp>
          <p:nvSpPr>
            <p:cNvPr id="410" name="Oval 72"/>
            <p:cNvSpPr>
              <a:spLocks noChangeArrowheads="1"/>
            </p:cNvSpPr>
            <p:nvPr/>
          </p:nvSpPr>
          <p:spPr bwMode="auto">
            <a:xfrm>
              <a:off x="2896305" y="4074865"/>
              <a:ext cx="456454" cy="455778"/>
            </a:xfrm>
            <a:prstGeom prst="ellipse">
              <a:avLst/>
            </a:prstGeom>
            <a:solidFill>
              <a:srgbClr val="5EBFB8">
                <a:alpha val="18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11" name="Oval 73"/>
            <p:cNvSpPr>
              <a:spLocks noChangeArrowheads="1"/>
            </p:cNvSpPr>
            <p:nvPr/>
          </p:nvSpPr>
          <p:spPr bwMode="auto">
            <a:xfrm>
              <a:off x="2984137" y="4162624"/>
              <a:ext cx="280791" cy="280340"/>
            </a:xfrm>
            <a:prstGeom prst="ellipse">
              <a:avLst/>
            </a:prstGeom>
            <a:solidFill>
              <a:srgbClr val="A2DAD6">
                <a:lumMod val="75000"/>
                <a:alpha val="2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12" name="Oval 74"/>
            <p:cNvSpPr>
              <a:spLocks noChangeArrowheads="1"/>
            </p:cNvSpPr>
            <p:nvPr/>
          </p:nvSpPr>
          <p:spPr bwMode="auto">
            <a:xfrm>
              <a:off x="3061113" y="4239447"/>
              <a:ext cx="126918" cy="126692"/>
            </a:xfrm>
            <a:prstGeom prst="ellipse">
              <a:avLst/>
            </a:prstGeom>
            <a:solidFill>
              <a:srgbClr val="A2DAD6">
                <a:lumMod val="75000"/>
                <a:alpha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13" name="Freeform 75"/>
            <p:cNvSpPr>
              <a:spLocks/>
            </p:cNvSpPr>
            <p:nvPr/>
          </p:nvSpPr>
          <p:spPr bwMode="auto">
            <a:xfrm>
              <a:off x="2709351" y="3901643"/>
              <a:ext cx="453146" cy="576102"/>
            </a:xfrm>
            <a:custGeom>
              <a:avLst/>
              <a:gdLst>
                <a:gd name="T0" fmla="*/ 772 w 780"/>
                <a:gd name="T1" fmla="*/ 889 h 992"/>
                <a:gd name="T2" fmla="*/ 664 w 780"/>
                <a:gd name="T3" fmla="*/ 543 h 992"/>
                <a:gd name="T4" fmla="*/ 499 w 780"/>
                <a:gd name="T5" fmla="*/ 428 h 992"/>
                <a:gd name="T6" fmla="*/ 459 w 780"/>
                <a:gd name="T7" fmla="*/ 399 h 992"/>
                <a:gd name="T8" fmla="*/ 465 w 780"/>
                <a:gd name="T9" fmla="*/ 356 h 992"/>
                <a:gd name="T10" fmla="*/ 542 w 780"/>
                <a:gd name="T11" fmla="*/ 209 h 992"/>
                <a:gd name="T12" fmla="*/ 542 w 780"/>
                <a:gd name="T13" fmla="*/ 153 h 992"/>
                <a:gd name="T14" fmla="*/ 390 w 780"/>
                <a:gd name="T15" fmla="*/ 0 h 992"/>
                <a:gd name="T16" fmla="*/ 238 w 780"/>
                <a:gd name="T17" fmla="*/ 153 h 992"/>
                <a:gd name="T18" fmla="*/ 238 w 780"/>
                <a:gd name="T19" fmla="*/ 209 h 992"/>
                <a:gd name="T20" fmla="*/ 266 w 780"/>
                <a:gd name="T21" fmla="*/ 300 h 992"/>
                <a:gd name="T22" fmla="*/ 282 w 780"/>
                <a:gd name="T23" fmla="*/ 324 h 992"/>
                <a:gd name="T24" fmla="*/ 312 w 780"/>
                <a:gd name="T25" fmla="*/ 354 h 992"/>
                <a:gd name="T26" fmla="*/ 312 w 780"/>
                <a:gd name="T27" fmla="*/ 354 h 992"/>
                <a:gd name="T28" fmla="*/ 312 w 780"/>
                <a:gd name="T29" fmla="*/ 354 h 992"/>
                <a:gd name="T30" fmla="*/ 314 w 780"/>
                <a:gd name="T31" fmla="*/ 356 h 992"/>
                <a:gd name="T32" fmla="*/ 321 w 780"/>
                <a:gd name="T33" fmla="*/ 399 h 992"/>
                <a:gd name="T34" fmla="*/ 280 w 780"/>
                <a:gd name="T35" fmla="*/ 428 h 992"/>
                <a:gd name="T36" fmla="*/ 277 w 780"/>
                <a:gd name="T37" fmla="*/ 429 h 992"/>
                <a:gd name="T38" fmla="*/ 277 w 780"/>
                <a:gd name="T39" fmla="*/ 429 h 992"/>
                <a:gd name="T40" fmla="*/ 277 w 780"/>
                <a:gd name="T41" fmla="*/ 429 h 992"/>
                <a:gd name="T42" fmla="*/ 117 w 780"/>
                <a:gd name="T43" fmla="*/ 543 h 992"/>
                <a:gd name="T44" fmla="*/ 8 w 780"/>
                <a:gd name="T45" fmla="*/ 889 h 992"/>
                <a:gd name="T46" fmla="*/ 0 w 780"/>
                <a:gd name="T47" fmla="*/ 929 h 992"/>
                <a:gd name="T48" fmla="*/ 58 w 780"/>
                <a:gd name="T49" fmla="*/ 992 h 992"/>
                <a:gd name="T50" fmla="*/ 723 w 780"/>
                <a:gd name="T51" fmla="*/ 992 h 992"/>
                <a:gd name="T52" fmla="*/ 780 w 780"/>
                <a:gd name="T53" fmla="*/ 929 h 992"/>
                <a:gd name="T54" fmla="*/ 772 w 780"/>
                <a:gd name="T55" fmla="*/ 889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0" h="992">
                  <a:moveTo>
                    <a:pt x="772" y="889"/>
                  </a:moveTo>
                  <a:cubicBezTo>
                    <a:pt x="664" y="543"/>
                    <a:pt x="664" y="543"/>
                    <a:pt x="664" y="543"/>
                  </a:cubicBezTo>
                  <a:cubicBezTo>
                    <a:pt x="664" y="543"/>
                    <a:pt x="659" y="495"/>
                    <a:pt x="499" y="428"/>
                  </a:cubicBezTo>
                  <a:cubicBezTo>
                    <a:pt x="490" y="424"/>
                    <a:pt x="467" y="416"/>
                    <a:pt x="459" y="399"/>
                  </a:cubicBezTo>
                  <a:cubicBezTo>
                    <a:pt x="448" y="377"/>
                    <a:pt x="459" y="362"/>
                    <a:pt x="465" y="356"/>
                  </a:cubicBezTo>
                  <a:cubicBezTo>
                    <a:pt x="509" y="322"/>
                    <a:pt x="542" y="263"/>
                    <a:pt x="542" y="209"/>
                  </a:cubicBezTo>
                  <a:cubicBezTo>
                    <a:pt x="542" y="153"/>
                    <a:pt x="542" y="153"/>
                    <a:pt x="542" y="153"/>
                  </a:cubicBezTo>
                  <a:cubicBezTo>
                    <a:pt x="542" y="68"/>
                    <a:pt x="474" y="0"/>
                    <a:pt x="390" y="0"/>
                  </a:cubicBezTo>
                  <a:cubicBezTo>
                    <a:pt x="306" y="0"/>
                    <a:pt x="238" y="68"/>
                    <a:pt x="238" y="153"/>
                  </a:cubicBezTo>
                  <a:cubicBezTo>
                    <a:pt x="238" y="209"/>
                    <a:pt x="238" y="209"/>
                    <a:pt x="238" y="209"/>
                  </a:cubicBezTo>
                  <a:cubicBezTo>
                    <a:pt x="238" y="239"/>
                    <a:pt x="249" y="271"/>
                    <a:pt x="266" y="300"/>
                  </a:cubicBezTo>
                  <a:cubicBezTo>
                    <a:pt x="270" y="306"/>
                    <a:pt x="279" y="320"/>
                    <a:pt x="282" y="324"/>
                  </a:cubicBezTo>
                  <a:cubicBezTo>
                    <a:pt x="291" y="335"/>
                    <a:pt x="301" y="345"/>
                    <a:pt x="312" y="354"/>
                  </a:cubicBezTo>
                  <a:cubicBezTo>
                    <a:pt x="312" y="354"/>
                    <a:pt x="312" y="354"/>
                    <a:pt x="312" y="354"/>
                  </a:cubicBezTo>
                  <a:cubicBezTo>
                    <a:pt x="312" y="354"/>
                    <a:pt x="312" y="354"/>
                    <a:pt x="312" y="354"/>
                  </a:cubicBezTo>
                  <a:cubicBezTo>
                    <a:pt x="313" y="355"/>
                    <a:pt x="314" y="355"/>
                    <a:pt x="314" y="356"/>
                  </a:cubicBezTo>
                  <a:cubicBezTo>
                    <a:pt x="320" y="361"/>
                    <a:pt x="332" y="376"/>
                    <a:pt x="321" y="399"/>
                  </a:cubicBezTo>
                  <a:cubicBezTo>
                    <a:pt x="313" y="416"/>
                    <a:pt x="289" y="425"/>
                    <a:pt x="280" y="428"/>
                  </a:cubicBezTo>
                  <a:cubicBezTo>
                    <a:pt x="279" y="429"/>
                    <a:pt x="278" y="429"/>
                    <a:pt x="277" y="429"/>
                  </a:cubicBezTo>
                  <a:cubicBezTo>
                    <a:pt x="277" y="429"/>
                    <a:pt x="277" y="429"/>
                    <a:pt x="277" y="429"/>
                  </a:cubicBezTo>
                  <a:cubicBezTo>
                    <a:pt x="277" y="429"/>
                    <a:pt x="277" y="429"/>
                    <a:pt x="277" y="429"/>
                  </a:cubicBezTo>
                  <a:cubicBezTo>
                    <a:pt x="138" y="482"/>
                    <a:pt x="117" y="543"/>
                    <a:pt x="117" y="543"/>
                  </a:cubicBezTo>
                  <a:cubicBezTo>
                    <a:pt x="8" y="889"/>
                    <a:pt x="8" y="889"/>
                    <a:pt x="8" y="889"/>
                  </a:cubicBezTo>
                  <a:cubicBezTo>
                    <a:pt x="2" y="907"/>
                    <a:pt x="0" y="914"/>
                    <a:pt x="0" y="929"/>
                  </a:cubicBezTo>
                  <a:cubicBezTo>
                    <a:pt x="0" y="963"/>
                    <a:pt x="23" y="992"/>
                    <a:pt x="58" y="992"/>
                  </a:cubicBezTo>
                  <a:cubicBezTo>
                    <a:pt x="723" y="992"/>
                    <a:pt x="723" y="992"/>
                    <a:pt x="723" y="992"/>
                  </a:cubicBezTo>
                  <a:cubicBezTo>
                    <a:pt x="758" y="992"/>
                    <a:pt x="780" y="963"/>
                    <a:pt x="780" y="929"/>
                  </a:cubicBezTo>
                  <a:cubicBezTo>
                    <a:pt x="780" y="914"/>
                    <a:pt x="777" y="902"/>
                    <a:pt x="772" y="889"/>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nvGrpSpPr>
            <p:cNvPr id="414" name="Group 76"/>
            <p:cNvGrpSpPr/>
            <p:nvPr/>
          </p:nvGrpSpPr>
          <p:grpSpPr>
            <a:xfrm>
              <a:off x="2015041" y="2995485"/>
              <a:ext cx="456454" cy="455778"/>
              <a:chOff x="9868674" y="3886329"/>
              <a:chExt cx="456454" cy="455778"/>
            </a:xfrm>
          </p:grpSpPr>
          <p:sp>
            <p:nvSpPr>
              <p:cNvPr id="439" name="Oval 77"/>
              <p:cNvSpPr>
                <a:spLocks noChangeArrowheads="1"/>
              </p:cNvSpPr>
              <p:nvPr/>
            </p:nvSpPr>
            <p:spPr bwMode="auto">
              <a:xfrm>
                <a:off x="9868674" y="3886329"/>
                <a:ext cx="456454" cy="455778"/>
              </a:xfrm>
              <a:prstGeom prst="ellipse">
                <a:avLst/>
              </a:prstGeom>
              <a:solidFill>
                <a:srgbClr val="5EBFB8">
                  <a:alpha val="18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0" name="Oval 78"/>
              <p:cNvSpPr>
                <a:spLocks noChangeArrowheads="1"/>
              </p:cNvSpPr>
              <p:nvPr/>
            </p:nvSpPr>
            <p:spPr bwMode="auto">
              <a:xfrm>
                <a:off x="9956506" y="3974088"/>
                <a:ext cx="280791" cy="280340"/>
              </a:xfrm>
              <a:prstGeom prst="ellipse">
                <a:avLst/>
              </a:prstGeom>
              <a:solidFill>
                <a:srgbClr val="A2DAD6">
                  <a:lumMod val="75000"/>
                  <a:alpha val="2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1" name="Oval 79"/>
              <p:cNvSpPr>
                <a:spLocks noChangeArrowheads="1"/>
              </p:cNvSpPr>
              <p:nvPr/>
            </p:nvSpPr>
            <p:spPr bwMode="auto">
              <a:xfrm>
                <a:off x="10033482" y="4050911"/>
                <a:ext cx="126918" cy="126692"/>
              </a:xfrm>
              <a:prstGeom prst="ellipse">
                <a:avLst/>
              </a:prstGeom>
              <a:solidFill>
                <a:srgbClr val="A2DAD6">
                  <a:lumMod val="75000"/>
                  <a:alpha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grpSp>
          <p:nvGrpSpPr>
            <p:cNvPr id="415" name="Group 80"/>
            <p:cNvGrpSpPr/>
            <p:nvPr/>
          </p:nvGrpSpPr>
          <p:grpSpPr>
            <a:xfrm>
              <a:off x="3412073" y="2990069"/>
              <a:ext cx="456454" cy="455778"/>
              <a:chOff x="9868674" y="3886329"/>
              <a:chExt cx="456454" cy="455778"/>
            </a:xfrm>
          </p:grpSpPr>
          <p:sp>
            <p:nvSpPr>
              <p:cNvPr id="436" name="Oval 81"/>
              <p:cNvSpPr>
                <a:spLocks noChangeArrowheads="1"/>
              </p:cNvSpPr>
              <p:nvPr/>
            </p:nvSpPr>
            <p:spPr bwMode="auto">
              <a:xfrm>
                <a:off x="9868674" y="3886329"/>
                <a:ext cx="456454" cy="455778"/>
              </a:xfrm>
              <a:prstGeom prst="ellipse">
                <a:avLst/>
              </a:prstGeom>
              <a:solidFill>
                <a:srgbClr val="5EBFB8">
                  <a:alpha val="18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7" name="Oval 82"/>
              <p:cNvSpPr>
                <a:spLocks noChangeArrowheads="1"/>
              </p:cNvSpPr>
              <p:nvPr/>
            </p:nvSpPr>
            <p:spPr bwMode="auto">
              <a:xfrm>
                <a:off x="9956506" y="3974088"/>
                <a:ext cx="280791" cy="280340"/>
              </a:xfrm>
              <a:prstGeom prst="ellipse">
                <a:avLst/>
              </a:prstGeom>
              <a:solidFill>
                <a:srgbClr val="A2DAD6">
                  <a:lumMod val="75000"/>
                  <a:alpha val="2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8" name="Oval 83"/>
              <p:cNvSpPr>
                <a:spLocks noChangeArrowheads="1"/>
              </p:cNvSpPr>
              <p:nvPr/>
            </p:nvSpPr>
            <p:spPr bwMode="auto">
              <a:xfrm>
                <a:off x="10033482" y="4050911"/>
                <a:ext cx="126918" cy="126692"/>
              </a:xfrm>
              <a:prstGeom prst="ellipse">
                <a:avLst/>
              </a:prstGeom>
              <a:solidFill>
                <a:srgbClr val="A2DAD6">
                  <a:lumMod val="75000"/>
                  <a:alpha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cxnSp>
          <p:nvCxnSpPr>
            <p:cNvPr id="416" name="Straight Connector 102"/>
            <p:cNvCxnSpPr/>
            <p:nvPr/>
          </p:nvCxnSpPr>
          <p:spPr>
            <a:xfrm flipH="1">
              <a:off x="2316053" y="2529032"/>
              <a:ext cx="451043" cy="451043"/>
            </a:xfrm>
            <a:prstGeom prst="line">
              <a:avLst/>
            </a:prstGeom>
            <a:noFill/>
            <a:ln w="38100" cap="rnd" cmpd="sng" algn="ctr">
              <a:solidFill>
                <a:srgbClr val="0033A0"/>
              </a:solidFill>
              <a:prstDash val="solid"/>
              <a:round/>
            </a:ln>
            <a:effectLst/>
          </p:spPr>
        </p:cxnSp>
        <p:cxnSp>
          <p:nvCxnSpPr>
            <p:cNvPr id="417" name="Straight Connector 131"/>
            <p:cNvCxnSpPr/>
            <p:nvPr/>
          </p:nvCxnSpPr>
          <p:spPr>
            <a:xfrm>
              <a:off x="3142349" y="2529032"/>
              <a:ext cx="451043" cy="451043"/>
            </a:xfrm>
            <a:prstGeom prst="line">
              <a:avLst/>
            </a:prstGeom>
            <a:noFill/>
            <a:ln w="38100" cap="rnd" cmpd="sng" algn="ctr">
              <a:gradFill flip="none" rotWithShape="1">
                <a:gsLst>
                  <a:gs pos="0">
                    <a:srgbClr val="0033A0"/>
                  </a:gs>
                  <a:gs pos="100000">
                    <a:srgbClr val="A2DAD6">
                      <a:lumMod val="75000"/>
                    </a:srgbClr>
                  </a:gs>
                </a:gsLst>
                <a:lin ang="0" scaled="1"/>
                <a:tileRect/>
              </a:gradFill>
              <a:prstDash val="solid"/>
              <a:round/>
            </a:ln>
            <a:effectLst/>
          </p:spPr>
        </p:cxnSp>
        <p:grpSp>
          <p:nvGrpSpPr>
            <p:cNvPr id="418" name="Group 133"/>
            <p:cNvGrpSpPr/>
            <p:nvPr/>
          </p:nvGrpSpPr>
          <p:grpSpPr>
            <a:xfrm>
              <a:off x="2569457" y="2328658"/>
              <a:ext cx="456454" cy="455778"/>
              <a:chOff x="9868674" y="3886329"/>
              <a:chExt cx="456454" cy="455778"/>
            </a:xfrm>
          </p:grpSpPr>
          <p:sp>
            <p:nvSpPr>
              <p:cNvPr id="433" name="Oval 134"/>
              <p:cNvSpPr>
                <a:spLocks noChangeArrowheads="1"/>
              </p:cNvSpPr>
              <p:nvPr/>
            </p:nvSpPr>
            <p:spPr bwMode="auto">
              <a:xfrm>
                <a:off x="9868674" y="3886329"/>
                <a:ext cx="456454" cy="455778"/>
              </a:xfrm>
              <a:prstGeom prst="ellipse">
                <a:avLst/>
              </a:prstGeom>
              <a:solidFill>
                <a:srgbClr val="5EBFB8">
                  <a:alpha val="18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4" name="Oval 135"/>
              <p:cNvSpPr>
                <a:spLocks noChangeArrowheads="1"/>
              </p:cNvSpPr>
              <p:nvPr/>
            </p:nvSpPr>
            <p:spPr bwMode="auto">
              <a:xfrm>
                <a:off x="9956506" y="3974088"/>
                <a:ext cx="280791" cy="280340"/>
              </a:xfrm>
              <a:prstGeom prst="ellipse">
                <a:avLst/>
              </a:prstGeom>
              <a:solidFill>
                <a:srgbClr val="A2DAD6">
                  <a:lumMod val="75000"/>
                  <a:alpha val="2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5" name="Oval 136"/>
              <p:cNvSpPr>
                <a:spLocks noChangeArrowheads="1"/>
              </p:cNvSpPr>
              <p:nvPr/>
            </p:nvSpPr>
            <p:spPr bwMode="auto">
              <a:xfrm>
                <a:off x="10033482" y="4050911"/>
                <a:ext cx="126918" cy="126692"/>
              </a:xfrm>
              <a:prstGeom prst="ellipse">
                <a:avLst/>
              </a:prstGeom>
              <a:solidFill>
                <a:srgbClr val="A2DAD6">
                  <a:lumMod val="75000"/>
                  <a:alpha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grpSp>
          <p:nvGrpSpPr>
            <p:cNvPr id="419" name="Group 138"/>
            <p:cNvGrpSpPr/>
            <p:nvPr/>
          </p:nvGrpSpPr>
          <p:grpSpPr>
            <a:xfrm>
              <a:off x="2833822" y="2328658"/>
              <a:ext cx="456454" cy="455778"/>
              <a:chOff x="9868674" y="3886329"/>
              <a:chExt cx="456454" cy="455778"/>
            </a:xfrm>
          </p:grpSpPr>
          <p:sp>
            <p:nvSpPr>
              <p:cNvPr id="430" name="Oval 139"/>
              <p:cNvSpPr>
                <a:spLocks noChangeArrowheads="1"/>
              </p:cNvSpPr>
              <p:nvPr/>
            </p:nvSpPr>
            <p:spPr bwMode="auto">
              <a:xfrm>
                <a:off x="9868674" y="3886329"/>
                <a:ext cx="456454" cy="455778"/>
              </a:xfrm>
              <a:prstGeom prst="ellipse">
                <a:avLst/>
              </a:prstGeom>
              <a:solidFill>
                <a:srgbClr val="5EBFB8">
                  <a:alpha val="18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1" name="Oval 140"/>
              <p:cNvSpPr>
                <a:spLocks noChangeArrowheads="1"/>
              </p:cNvSpPr>
              <p:nvPr/>
            </p:nvSpPr>
            <p:spPr bwMode="auto">
              <a:xfrm>
                <a:off x="9956506" y="3974088"/>
                <a:ext cx="280791" cy="280340"/>
              </a:xfrm>
              <a:prstGeom prst="ellipse">
                <a:avLst/>
              </a:prstGeom>
              <a:solidFill>
                <a:srgbClr val="A2DAD6">
                  <a:lumMod val="75000"/>
                  <a:alpha val="2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2" name="Oval 141"/>
              <p:cNvSpPr>
                <a:spLocks noChangeArrowheads="1"/>
              </p:cNvSpPr>
              <p:nvPr/>
            </p:nvSpPr>
            <p:spPr bwMode="auto">
              <a:xfrm>
                <a:off x="10033482" y="4050911"/>
                <a:ext cx="126918" cy="126692"/>
              </a:xfrm>
              <a:prstGeom prst="ellipse">
                <a:avLst/>
              </a:prstGeom>
              <a:solidFill>
                <a:srgbClr val="A2DAD6">
                  <a:lumMod val="75000"/>
                  <a:alpha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grpSp>
          <p:nvGrpSpPr>
            <p:cNvPr id="420" name="Group 84"/>
            <p:cNvGrpSpPr/>
            <p:nvPr/>
          </p:nvGrpSpPr>
          <p:grpSpPr>
            <a:xfrm>
              <a:off x="2807579" y="2188737"/>
              <a:ext cx="256690" cy="735620"/>
              <a:chOff x="9008693" y="3152805"/>
              <a:chExt cx="248798" cy="713001"/>
            </a:xfrm>
          </p:grpSpPr>
          <p:sp>
            <p:nvSpPr>
              <p:cNvPr id="423" name="Rounded Rectangle 85"/>
              <p:cNvSpPr/>
              <p:nvPr/>
            </p:nvSpPr>
            <p:spPr>
              <a:xfrm>
                <a:off x="9008693" y="3152805"/>
                <a:ext cx="248798" cy="713001"/>
              </a:xfrm>
              <a:prstGeom prst="roundRect">
                <a:avLst>
                  <a:gd name="adj" fmla="val 10697"/>
                </a:avLst>
              </a:pr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24" name="Oval 119"/>
              <p:cNvSpPr>
                <a:spLocks noChangeArrowheads="1"/>
              </p:cNvSpPr>
              <p:nvPr/>
            </p:nvSpPr>
            <p:spPr bwMode="auto">
              <a:xfrm rot="10800000">
                <a:off x="9045985" y="3205661"/>
                <a:ext cx="174214" cy="174214"/>
              </a:xfrm>
              <a:prstGeom prst="ellipse">
                <a:avLst/>
              </a:prstGeom>
              <a:solidFill>
                <a:srgbClr val="116182">
                  <a:lumMod val="60000"/>
                  <a:lumOff val="4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25" name="Oval 119"/>
              <p:cNvSpPr>
                <a:spLocks noChangeArrowheads="1"/>
              </p:cNvSpPr>
              <p:nvPr/>
            </p:nvSpPr>
            <p:spPr bwMode="auto">
              <a:xfrm rot="10800000">
                <a:off x="9045985" y="3421012"/>
                <a:ext cx="174214" cy="174214"/>
              </a:xfrm>
              <a:prstGeom prst="ellipse">
                <a:avLst/>
              </a:prstGeom>
              <a:solidFill>
                <a:srgbClr val="116182">
                  <a:lumMod val="60000"/>
                  <a:lumOff val="4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26" name="Oval 119"/>
              <p:cNvSpPr>
                <a:spLocks noChangeArrowheads="1"/>
              </p:cNvSpPr>
              <p:nvPr/>
            </p:nvSpPr>
            <p:spPr bwMode="auto">
              <a:xfrm rot="10800000">
                <a:off x="9045985" y="3636363"/>
                <a:ext cx="174214" cy="174214"/>
              </a:xfrm>
              <a:prstGeom prst="ellipse">
                <a:avLst/>
              </a:prstGeom>
              <a:solidFill>
                <a:srgbClr val="116182">
                  <a:lumMod val="60000"/>
                  <a:lumOff val="4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27" name="Oval 119"/>
              <p:cNvSpPr>
                <a:spLocks noChangeArrowheads="1"/>
              </p:cNvSpPr>
              <p:nvPr/>
            </p:nvSpPr>
            <p:spPr bwMode="auto">
              <a:xfrm rot="10800000">
                <a:off x="9082836" y="3673214"/>
                <a:ext cx="100513" cy="100513"/>
              </a:xfrm>
              <a:prstGeom prst="ellipse">
                <a:avLst/>
              </a:prstGeom>
              <a:solidFill>
                <a:srgbClr val="0033A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28" name="Oval 119"/>
              <p:cNvSpPr>
                <a:spLocks noChangeArrowheads="1"/>
              </p:cNvSpPr>
              <p:nvPr/>
            </p:nvSpPr>
            <p:spPr bwMode="auto">
              <a:xfrm rot="10800000">
                <a:off x="9082836" y="3457863"/>
                <a:ext cx="100513" cy="100513"/>
              </a:xfrm>
              <a:prstGeom prst="ellipse">
                <a:avLst/>
              </a:prstGeom>
              <a:solidFill>
                <a:srgbClr val="0033A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29" name="Oval 119"/>
              <p:cNvSpPr>
                <a:spLocks noChangeArrowheads="1"/>
              </p:cNvSpPr>
              <p:nvPr/>
            </p:nvSpPr>
            <p:spPr bwMode="auto">
              <a:xfrm rot="10800000">
                <a:off x="9082836" y="3242512"/>
                <a:ext cx="100513" cy="100513"/>
              </a:xfrm>
              <a:prstGeom prst="ellipse">
                <a:avLst/>
              </a:prstGeom>
              <a:solidFill>
                <a:srgbClr val="0033A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grpSp>
        <p:sp>
          <p:nvSpPr>
            <p:cNvPr id="421" name="TextBox 143"/>
            <p:cNvSpPr txBox="1">
              <a:spLocks/>
            </p:cNvSpPr>
            <p:nvPr/>
          </p:nvSpPr>
          <p:spPr>
            <a:xfrm>
              <a:off x="3167915" y="2357045"/>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V2I</a:t>
              </a:r>
            </a:p>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(PC5)</a:t>
              </a:r>
            </a:p>
          </p:txBody>
        </p:sp>
        <p:sp>
          <p:nvSpPr>
            <p:cNvPr id="422" name="TextBox 144"/>
            <p:cNvSpPr txBox="1">
              <a:spLocks/>
            </p:cNvSpPr>
            <p:nvPr/>
          </p:nvSpPr>
          <p:spPr>
            <a:xfrm>
              <a:off x="1405509" y="2374264"/>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V2I</a:t>
              </a:r>
            </a:p>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(PC5)</a:t>
              </a:r>
            </a:p>
          </p:txBody>
        </p:sp>
      </p:grpSp>
      <p:sp>
        <p:nvSpPr>
          <p:cNvPr id="452" name="TextBox 92"/>
          <p:cNvSpPr txBox="1"/>
          <p:nvPr/>
        </p:nvSpPr>
        <p:spPr>
          <a:xfrm>
            <a:off x="6707863" y="1388725"/>
            <a:ext cx="4830146" cy="1335430"/>
          </a:xfrm>
          <a:prstGeom prst="rect">
            <a:avLst/>
          </a:prstGeom>
          <a:noFill/>
        </p:spPr>
        <p:txBody>
          <a:bodyPr wrap="square" lIns="0" tIns="0" rIns="0" bIns="0" rtlCol="0">
            <a:spAutoFit/>
          </a:bodyPr>
          <a:lstStyle>
            <a:defPPr>
              <a:defRPr lang="en-US"/>
            </a:defPPr>
            <a:lvl1pPr>
              <a:lnSpc>
                <a:spcPct val="94000"/>
              </a:lnSpc>
              <a:defRPr sz="2400">
                <a:solidFill>
                  <a:prstClr val="black">
                    <a:lumMod val="50000"/>
                    <a:lumOff val="50000"/>
                  </a:prstClr>
                </a:solidFill>
                <a:cs typeface="Microsoft Sans Serif" panose="020B0604020202020204" pitchFamily="34" charset="0"/>
              </a:defRPr>
            </a:lvl1pPr>
            <a:lvl2pPr marL="0" lvl="1">
              <a:defRPr sz="2400" b="1">
                <a:solidFill>
                  <a:schemeClr val="accent4">
                    <a:lumMod val="75000"/>
                  </a:schemeClr>
                </a:solidFill>
              </a:defRPr>
            </a:lvl2pPr>
          </a:lstStyle>
          <a:p>
            <a:pPr marL="0" marR="0" lvl="0" indent="0" algn="ctr" defTabSz="914400" rtl="0" eaLnBrk="1" fontAlgn="auto" latinLnBrk="0" hangingPunct="1">
              <a:lnSpc>
                <a:spcPct val="94000"/>
              </a:lnSpc>
              <a:spcBef>
                <a:spcPts val="900"/>
              </a:spcBef>
              <a:spcAft>
                <a:spcPts val="600"/>
              </a:spcAft>
              <a:buClrTx/>
              <a:buSzTx/>
              <a:buFontTx/>
              <a:buNone/>
              <a:tabLst/>
              <a:defRPr/>
            </a:pPr>
            <a:r>
              <a:rPr kumimoji="0" lang="zh-CN" altLang="en-US" sz="2400" b="0" i="0" u="none" strike="noStrike" kern="120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rPr>
              <a:t>直接通信</a:t>
            </a:r>
            <a:endParaRPr kumimoji="0" lang="en-US" altLang="zh-CN" sz="2400" b="0" i="0" u="none" strike="noStrike" kern="120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1">
              <a:lnSpc>
                <a:spcPct val="94000"/>
              </a:lnSpc>
              <a:spcBef>
                <a:spcPts val="900"/>
              </a:spcBef>
              <a:spcAft>
                <a:spcPts val="60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V2V, V2I, </a:t>
            </a: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和</a:t>
            </a: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 V2P on “PC5” </a:t>
            </a: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接口</a:t>
            </a: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运行于</a:t>
            </a: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ITS </a:t>
            </a: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频段</a:t>
            </a: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 (</a:t>
            </a: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比如</a:t>
            </a: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 ITS 5.9 GHz)</a:t>
            </a:r>
          </a:p>
          <a:p>
            <a:pPr marL="0" marR="0" lvl="0" indent="0" algn="ctr" defTabSz="914400" rtl="0" eaLnBrk="1" fontAlgn="auto" latinLnBrk="0" hangingPunct="1">
              <a:lnSpc>
                <a:spcPct val="98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独立于蜂窝网络</a:t>
            </a:r>
            <a:endPar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453" name="TextBox 106"/>
          <p:cNvSpPr txBox="1"/>
          <p:nvPr/>
        </p:nvSpPr>
        <p:spPr>
          <a:xfrm>
            <a:off x="8600847" y="4614164"/>
            <a:ext cx="1250676" cy="173574"/>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RSU</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8"/>
                                        </p:tgtEl>
                                        <p:attrNameLst>
                                          <p:attrName>style.visibility</p:attrName>
                                        </p:attrNameLst>
                                      </p:cBhvr>
                                      <p:to>
                                        <p:strVal val="visible"/>
                                      </p:to>
                                    </p:set>
                                    <p:animEffect transition="in" filter="fade">
                                      <p:cBhvr>
                                        <p:cTn id="13" dur="500"/>
                                        <p:tgtEl>
                                          <p:spTgt spid="128"/>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29"/>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401"/>
                                        </p:tgtEl>
                                        <p:attrNameLst>
                                          <p:attrName>style.visibility</p:attrName>
                                        </p:attrNameLst>
                                      </p:cBhvr>
                                      <p:to>
                                        <p:strVal val="visible"/>
                                      </p:to>
                                    </p:set>
                                    <p:animEffect transition="in" filter="fade">
                                      <p:cBhvr>
                                        <p:cTn id="18" dur="500"/>
                                        <p:tgtEl>
                                          <p:spTgt spid="40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0"/>
                                        </p:tgtEl>
                                        <p:attrNameLst>
                                          <p:attrName>style.visibility</p:attrName>
                                        </p:attrNameLst>
                                      </p:cBhvr>
                                      <p:to>
                                        <p:strVal val="visible"/>
                                      </p:to>
                                    </p:set>
                                    <p:animEffect transition="in" filter="fade">
                                      <p:cBhvr>
                                        <p:cTn id="21" dur="500"/>
                                        <p:tgtEl>
                                          <p:spTgt spid="40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52"/>
                                        </p:tgtEl>
                                        <p:attrNameLst>
                                          <p:attrName>style.visibility</p:attrName>
                                        </p:attrNameLst>
                                      </p:cBhvr>
                                      <p:to>
                                        <p:strVal val="visible"/>
                                      </p:to>
                                    </p:set>
                                    <p:animEffect transition="in" filter="fade">
                                      <p:cBhvr>
                                        <p:cTn id="24" dur="500"/>
                                        <p:tgtEl>
                                          <p:spTgt spid="452"/>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28" grpId="0"/>
      <p:bldP spid="129" grpId="0"/>
      <p:bldP spid="400" grpId="0"/>
      <p:bldP spid="452" grpId="0"/>
      <p:bldP spid="4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4" name="TextBox 5"/>
          <p:cNvSpPr txBox="1">
            <a:spLocks noGrp="1"/>
          </p:cNvSpPr>
          <p:nvPr>
            <p:ph type="sldNum" sz="quarter" idx="2"/>
          </p:nvPr>
        </p:nvSpPr>
        <p:spPr>
          <a:xfrm>
            <a:off x="11556379" y="6527802"/>
            <a:ext cx="129844" cy="143309"/>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6</a:t>
            </a:fld>
            <a:endPar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endParaRPr>
          </a:p>
        </p:txBody>
      </p:sp>
      <p:grpSp>
        <p:nvGrpSpPr>
          <p:cNvPr id="4277" name="Group 3179"/>
          <p:cNvGrpSpPr/>
          <p:nvPr/>
        </p:nvGrpSpPr>
        <p:grpSpPr>
          <a:xfrm>
            <a:off x="911927" y="1990997"/>
            <a:ext cx="10409931" cy="4362657"/>
            <a:chOff x="0" y="0"/>
            <a:chExt cx="10409929" cy="4362656"/>
          </a:xfrm>
        </p:grpSpPr>
        <p:sp>
          <p:nvSpPr>
            <p:cNvPr id="4275" name="Freeform 5"/>
            <p:cNvSpPr/>
            <p:nvPr/>
          </p:nvSpPr>
          <p:spPr>
            <a:xfrm>
              <a:off x="0" y="-1"/>
              <a:ext cx="10409931" cy="43626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6102"/>
                    <a:pt x="0" y="14099"/>
                  </a:cubicBezTo>
                  <a:cubicBezTo>
                    <a:pt x="0" y="18241"/>
                    <a:pt x="4836" y="21600"/>
                    <a:pt x="10800" y="21600"/>
                  </a:cubicBezTo>
                  <a:cubicBezTo>
                    <a:pt x="16764" y="21600"/>
                    <a:pt x="21600" y="18241"/>
                    <a:pt x="21600" y="14099"/>
                  </a:cubicBezTo>
                  <a:cubicBezTo>
                    <a:pt x="21600" y="6102"/>
                    <a:pt x="16764" y="0"/>
                    <a:pt x="10800" y="0"/>
                  </a:cubicBezTo>
                </a:path>
              </a:pathLst>
            </a:custGeom>
            <a:gradFill flip="none" rotWithShape="1">
              <a:gsLst>
                <a:gs pos="1000">
                  <a:srgbClr val="5EBFB8">
                    <a:alpha val="8000"/>
                  </a:srgbClr>
                </a:gs>
                <a:gs pos="47000">
                  <a:srgbClr val="5EBFB8">
                    <a:alpha val="1000"/>
                  </a:srgbClr>
                </a:gs>
                <a:gs pos="100000">
                  <a:srgbClr val="5EBFB8">
                    <a:alpha val="0"/>
                  </a:srgb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76" name="Freeform 5"/>
            <p:cNvSpPr/>
            <p:nvPr/>
          </p:nvSpPr>
          <p:spPr>
            <a:xfrm>
              <a:off x="0" y="-1"/>
              <a:ext cx="10409931" cy="43626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6102"/>
                    <a:pt x="0" y="14099"/>
                  </a:cubicBezTo>
                  <a:cubicBezTo>
                    <a:pt x="0" y="18241"/>
                    <a:pt x="4836" y="21600"/>
                    <a:pt x="10800" y="21600"/>
                  </a:cubicBezTo>
                  <a:cubicBezTo>
                    <a:pt x="16764" y="21600"/>
                    <a:pt x="21600" y="18241"/>
                    <a:pt x="21600" y="14099"/>
                  </a:cubicBezTo>
                  <a:cubicBezTo>
                    <a:pt x="21600" y="6102"/>
                    <a:pt x="16764" y="0"/>
                    <a:pt x="10800" y="0"/>
                  </a:cubicBezTo>
                </a:path>
              </a:pathLst>
            </a:custGeom>
            <a:gradFill flip="none" rotWithShape="1">
              <a:gsLst>
                <a:gs pos="0">
                  <a:srgbClr val="5EBFB8">
                    <a:alpha val="0"/>
                  </a:srgbClr>
                </a:gs>
                <a:gs pos="19000">
                  <a:srgbClr val="5EBFB8">
                    <a:alpha val="1000"/>
                  </a:srgbClr>
                </a:gs>
                <a:gs pos="96160">
                  <a:srgbClr val="5EBFB8">
                    <a:alpha val="6000"/>
                  </a:srgbClr>
                </a:gs>
              </a:gsLst>
              <a:path path="circle">
                <a:fillToRect l="37721" t="-19636" r="62278" b="119636"/>
              </a:path>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4278" name="Oval 3180"/>
          <p:cNvSpPr/>
          <p:nvPr/>
        </p:nvSpPr>
        <p:spPr>
          <a:xfrm>
            <a:off x="910003" y="3399482"/>
            <a:ext cx="10413780" cy="2956927"/>
          </a:xfrm>
          <a:prstGeom prst="ellipse">
            <a:avLst/>
          </a:prstGeom>
          <a:solidFill>
            <a:srgbClr val="5EBFB8">
              <a:alpha val="1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nvGrpSpPr>
          <p:cNvPr id="4282" name="Group 1125"/>
          <p:cNvGrpSpPr/>
          <p:nvPr/>
        </p:nvGrpSpPr>
        <p:grpSpPr>
          <a:xfrm>
            <a:off x="9293837" y="3295782"/>
            <a:ext cx="1561419" cy="493777"/>
            <a:chOff x="0" y="0"/>
            <a:chExt cx="1561418" cy="493776"/>
          </a:xfrm>
        </p:grpSpPr>
        <p:sp>
          <p:nvSpPr>
            <p:cNvPr id="4279" name="Oval 1150"/>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0" name="Oval 1151"/>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1" name="Oval 1152"/>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286" name="Group 1126"/>
          <p:cNvGrpSpPr/>
          <p:nvPr/>
        </p:nvGrpSpPr>
        <p:grpSpPr>
          <a:xfrm>
            <a:off x="6221314" y="3058566"/>
            <a:ext cx="1561419" cy="493777"/>
            <a:chOff x="0" y="0"/>
            <a:chExt cx="1561418" cy="493776"/>
          </a:xfrm>
        </p:grpSpPr>
        <p:sp>
          <p:nvSpPr>
            <p:cNvPr id="4283" name="Oval 1147"/>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4" name="Oval 1148"/>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5" name="Oval 1149"/>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290" name="Group 1129"/>
          <p:cNvGrpSpPr/>
          <p:nvPr/>
        </p:nvGrpSpPr>
        <p:grpSpPr>
          <a:xfrm>
            <a:off x="2625220" y="2870860"/>
            <a:ext cx="1561419" cy="493778"/>
            <a:chOff x="0" y="0"/>
            <a:chExt cx="1561418" cy="493776"/>
          </a:xfrm>
        </p:grpSpPr>
        <p:sp>
          <p:nvSpPr>
            <p:cNvPr id="4287" name="Oval 1138"/>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8" name="Oval 1139"/>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9" name="Oval 1140"/>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294" name="Group 1128"/>
          <p:cNvGrpSpPr/>
          <p:nvPr/>
        </p:nvGrpSpPr>
        <p:grpSpPr>
          <a:xfrm>
            <a:off x="1729032" y="5273056"/>
            <a:ext cx="1561419" cy="493777"/>
            <a:chOff x="0" y="0"/>
            <a:chExt cx="1561418" cy="493776"/>
          </a:xfrm>
        </p:grpSpPr>
        <p:sp>
          <p:nvSpPr>
            <p:cNvPr id="4291" name="Oval 1141"/>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92" name="Oval 1142"/>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93" name="Oval 1143"/>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298" name="Group 1127"/>
          <p:cNvGrpSpPr/>
          <p:nvPr/>
        </p:nvGrpSpPr>
        <p:grpSpPr>
          <a:xfrm>
            <a:off x="5712469" y="5439445"/>
            <a:ext cx="1561419" cy="493777"/>
            <a:chOff x="0" y="0"/>
            <a:chExt cx="1561418" cy="493776"/>
          </a:xfrm>
        </p:grpSpPr>
        <p:sp>
          <p:nvSpPr>
            <p:cNvPr id="4295" name="Oval 1144"/>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96" name="Oval 1145"/>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97" name="Oval 1146"/>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02" name="Group 1124"/>
          <p:cNvGrpSpPr/>
          <p:nvPr/>
        </p:nvGrpSpPr>
        <p:grpSpPr>
          <a:xfrm>
            <a:off x="9212115" y="5439445"/>
            <a:ext cx="1561419" cy="493777"/>
            <a:chOff x="0" y="0"/>
            <a:chExt cx="1561418" cy="493776"/>
          </a:xfrm>
        </p:grpSpPr>
        <p:sp>
          <p:nvSpPr>
            <p:cNvPr id="4299" name="Oval 1153"/>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00" name="Oval 1154"/>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01" name="Oval 1155"/>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06" name="Group 3236"/>
          <p:cNvGrpSpPr/>
          <p:nvPr/>
        </p:nvGrpSpPr>
        <p:grpSpPr>
          <a:xfrm>
            <a:off x="7506983" y="5454374"/>
            <a:ext cx="908051" cy="287159"/>
            <a:chOff x="0" y="0"/>
            <a:chExt cx="908050" cy="287158"/>
          </a:xfrm>
        </p:grpSpPr>
        <p:sp>
          <p:nvSpPr>
            <p:cNvPr id="4303" name="Oval 3237"/>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04" name="Oval 3238"/>
            <p:cNvSpPr/>
            <p:nvPr/>
          </p:nvSpPr>
          <p:spPr>
            <a:xfrm>
              <a:off x="156374" y="49451"/>
              <a:ext cx="595301" cy="188257"/>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05" name="Oval 3239"/>
            <p:cNvSpPr/>
            <p:nvPr/>
          </p:nvSpPr>
          <p:spPr>
            <a:xfrm>
              <a:off x="309105" y="96436"/>
              <a:ext cx="289841" cy="9428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10" name="Group 943"/>
          <p:cNvGrpSpPr/>
          <p:nvPr/>
        </p:nvGrpSpPr>
        <p:grpSpPr>
          <a:xfrm>
            <a:off x="9212115" y="5439445"/>
            <a:ext cx="1561419" cy="493777"/>
            <a:chOff x="0" y="0"/>
            <a:chExt cx="1561418" cy="493776"/>
          </a:xfrm>
        </p:grpSpPr>
        <p:sp>
          <p:nvSpPr>
            <p:cNvPr id="4307" name="Oval 944"/>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08" name="Oval 945"/>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09" name="Oval 946"/>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14" name="Group 947"/>
          <p:cNvGrpSpPr/>
          <p:nvPr/>
        </p:nvGrpSpPr>
        <p:grpSpPr>
          <a:xfrm>
            <a:off x="9293837" y="3295782"/>
            <a:ext cx="1561419" cy="493777"/>
            <a:chOff x="0" y="0"/>
            <a:chExt cx="1561418" cy="493776"/>
          </a:xfrm>
        </p:grpSpPr>
        <p:sp>
          <p:nvSpPr>
            <p:cNvPr id="4311" name="Oval 948"/>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12" name="Oval 978"/>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13" name="Oval 979"/>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18" name="Group 981"/>
          <p:cNvGrpSpPr/>
          <p:nvPr/>
        </p:nvGrpSpPr>
        <p:grpSpPr>
          <a:xfrm>
            <a:off x="6221314" y="3058566"/>
            <a:ext cx="1561419" cy="493777"/>
            <a:chOff x="0" y="0"/>
            <a:chExt cx="1561418" cy="493776"/>
          </a:xfrm>
        </p:grpSpPr>
        <p:sp>
          <p:nvSpPr>
            <p:cNvPr id="4315" name="Oval 982"/>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16" name="Oval 983"/>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17" name="Oval 984"/>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22" name="Group 985"/>
          <p:cNvGrpSpPr/>
          <p:nvPr/>
        </p:nvGrpSpPr>
        <p:grpSpPr>
          <a:xfrm>
            <a:off x="5712469" y="5439445"/>
            <a:ext cx="1561419" cy="493777"/>
            <a:chOff x="0" y="0"/>
            <a:chExt cx="1561418" cy="493776"/>
          </a:xfrm>
        </p:grpSpPr>
        <p:sp>
          <p:nvSpPr>
            <p:cNvPr id="4319" name="Oval 993"/>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20" name="Oval 1031"/>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21" name="Oval 1032"/>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26" name="Group 1033"/>
          <p:cNvGrpSpPr/>
          <p:nvPr/>
        </p:nvGrpSpPr>
        <p:grpSpPr>
          <a:xfrm>
            <a:off x="1729032" y="5273056"/>
            <a:ext cx="1561419" cy="493777"/>
            <a:chOff x="0" y="0"/>
            <a:chExt cx="1561418" cy="493776"/>
          </a:xfrm>
        </p:grpSpPr>
        <p:sp>
          <p:nvSpPr>
            <p:cNvPr id="4323" name="Oval 1034"/>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24" name="Oval 1035"/>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25" name="Oval 1036"/>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30" name="Group 1037"/>
          <p:cNvGrpSpPr/>
          <p:nvPr/>
        </p:nvGrpSpPr>
        <p:grpSpPr>
          <a:xfrm>
            <a:off x="2625220" y="2870860"/>
            <a:ext cx="1561419" cy="493778"/>
            <a:chOff x="0" y="0"/>
            <a:chExt cx="1561418" cy="493776"/>
          </a:xfrm>
        </p:grpSpPr>
        <p:sp>
          <p:nvSpPr>
            <p:cNvPr id="4327" name="Oval 1038"/>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28" name="Oval 1039"/>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29" name="Oval 1040"/>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34" name="Group 1041"/>
          <p:cNvGrpSpPr/>
          <p:nvPr/>
        </p:nvGrpSpPr>
        <p:grpSpPr>
          <a:xfrm>
            <a:off x="3479872" y="5454374"/>
            <a:ext cx="908051" cy="287159"/>
            <a:chOff x="0" y="0"/>
            <a:chExt cx="908050" cy="287158"/>
          </a:xfrm>
        </p:grpSpPr>
        <p:sp>
          <p:nvSpPr>
            <p:cNvPr id="4331" name="Oval 1042"/>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32" name="Oval 1059"/>
            <p:cNvSpPr/>
            <p:nvPr/>
          </p:nvSpPr>
          <p:spPr>
            <a:xfrm>
              <a:off x="156374" y="49451"/>
              <a:ext cx="595301" cy="188257"/>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33" name="Oval 1060"/>
            <p:cNvSpPr/>
            <p:nvPr/>
          </p:nvSpPr>
          <p:spPr>
            <a:xfrm>
              <a:off x="309105" y="96436"/>
              <a:ext cx="289841" cy="9428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38" name="Group 1061"/>
          <p:cNvGrpSpPr/>
          <p:nvPr/>
        </p:nvGrpSpPr>
        <p:grpSpPr>
          <a:xfrm>
            <a:off x="1708656" y="4846099"/>
            <a:ext cx="908051" cy="287159"/>
            <a:chOff x="0" y="0"/>
            <a:chExt cx="908050" cy="287158"/>
          </a:xfrm>
        </p:grpSpPr>
        <p:sp>
          <p:nvSpPr>
            <p:cNvPr id="4335" name="Oval 1062"/>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36" name="Oval 1063"/>
            <p:cNvSpPr/>
            <p:nvPr/>
          </p:nvSpPr>
          <p:spPr>
            <a:xfrm>
              <a:off x="156374" y="49451"/>
              <a:ext cx="595301" cy="188257"/>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37" name="Oval 1064"/>
            <p:cNvSpPr/>
            <p:nvPr/>
          </p:nvSpPr>
          <p:spPr>
            <a:xfrm>
              <a:off x="309105" y="96436"/>
              <a:ext cx="289841" cy="9428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42" name="Group 1123"/>
          <p:cNvGrpSpPr/>
          <p:nvPr/>
        </p:nvGrpSpPr>
        <p:grpSpPr>
          <a:xfrm>
            <a:off x="7506983" y="5454374"/>
            <a:ext cx="908051" cy="287159"/>
            <a:chOff x="0" y="0"/>
            <a:chExt cx="908050" cy="287158"/>
          </a:xfrm>
        </p:grpSpPr>
        <p:sp>
          <p:nvSpPr>
            <p:cNvPr id="4339" name="Oval 1156"/>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0" name="Oval 1157"/>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1" name="Oval 1158"/>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46" name="Group 1130"/>
          <p:cNvGrpSpPr/>
          <p:nvPr/>
        </p:nvGrpSpPr>
        <p:grpSpPr>
          <a:xfrm>
            <a:off x="3479872" y="5454374"/>
            <a:ext cx="908051" cy="287159"/>
            <a:chOff x="0" y="0"/>
            <a:chExt cx="908050" cy="287158"/>
          </a:xfrm>
        </p:grpSpPr>
        <p:sp>
          <p:nvSpPr>
            <p:cNvPr id="4343" name="Oval 1135"/>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4" name="Oval 1136"/>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5" name="Oval 1137"/>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50" name="Group 1131"/>
          <p:cNvGrpSpPr/>
          <p:nvPr/>
        </p:nvGrpSpPr>
        <p:grpSpPr>
          <a:xfrm>
            <a:off x="1708656" y="4846099"/>
            <a:ext cx="908051" cy="287159"/>
            <a:chOff x="0" y="0"/>
            <a:chExt cx="908050" cy="287158"/>
          </a:xfrm>
        </p:grpSpPr>
        <p:sp>
          <p:nvSpPr>
            <p:cNvPr id="4347" name="Oval 1132"/>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8" name="Oval 1133"/>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9" name="Oval 1134"/>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55" name="Group 47"/>
          <p:cNvGrpSpPr/>
          <p:nvPr/>
        </p:nvGrpSpPr>
        <p:grpSpPr>
          <a:xfrm>
            <a:off x="5813800" y="2088750"/>
            <a:ext cx="606183" cy="1646297"/>
            <a:chOff x="0" y="0"/>
            <a:chExt cx="606182" cy="1646296"/>
          </a:xfrm>
        </p:grpSpPr>
        <p:grpSp>
          <p:nvGrpSpPr>
            <p:cNvPr id="4353" name="Group 1304"/>
            <p:cNvGrpSpPr/>
            <p:nvPr/>
          </p:nvGrpSpPr>
          <p:grpSpPr>
            <a:xfrm>
              <a:off x="0" y="0"/>
              <a:ext cx="606183" cy="726789"/>
              <a:chOff x="0" y="0"/>
              <a:chExt cx="606182" cy="726788"/>
            </a:xfrm>
          </p:grpSpPr>
          <p:sp>
            <p:nvSpPr>
              <p:cNvPr id="4351" name="Rectangle 1305"/>
              <p:cNvSpPr/>
              <p:nvPr/>
            </p:nvSpPr>
            <p:spPr>
              <a:xfrm>
                <a:off x="38261" y="190871"/>
                <a:ext cx="529654" cy="79437"/>
              </a:xfrm>
              <a:prstGeom prst="rect">
                <a:avLst/>
              </a:prstGeom>
              <a:solidFill>
                <a:schemeClr val="accent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52" name="Freeform 13"/>
              <p:cNvSpPr/>
              <p:nvPr/>
            </p:nvSpPr>
            <p:spPr>
              <a:xfrm>
                <a:off x="0" y="0"/>
                <a:ext cx="606183" cy="726789"/>
              </a:xfrm>
              <a:custGeom>
                <a:avLst/>
                <a:gdLst/>
                <a:ahLst/>
                <a:cxnLst>
                  <a:cxn ang="0">
                    <a:pos x="wd2" y="hd2"/>
                  </a:cxn>
                  <a:cxn ang="5400000">
                    <a:pos x="wd2" y="hd2"/>
                  </a:cxn>
                  <a:cxn ang="10800000">
                    <a:pos x="wd2" y="hd2"/>
                  </a:cxn>
                  <a:cxn ang="16200000">
                    <a:pos x="wd2" y="hd2"/>
                  </a:cxn>
                </a:cxnLst>
                <a:rect l="0" t="0" r="r" b="b"/>
                <a:pathLst>
                  <a:path w="21600" h="21600" extrusionOk="0">
                    <a:moveTo>
                      <a:pt x="12580" y="20107"/>
                    </a:moveTo>
                    <a:cubicBezTo>
                      <a:pt x="12580" y="20924"/>
                      <a:pt x="11792" y="21600"/>
                      <a:pt x="10789" y="21600"/>
                    </a:cubicBezTo>
                    <a:cubicBezTo>
                      <a:pt x="10789" y="21600"/>
                      <a:pt x="10789" y="21600"/>
                      <a:pt x="10789" y="21600"/>
                    </a:cubicBezTo>
                    <a:cubicBezTo>
                      <a:pt x="9808" y="21600"/>
                      <a:pt x="8998" y="20924"/>
                      <a:pt x="8998" y="20107"/>
                    </a:cubicBezTo>
                    <a:cubicBezTo>
                      <a:pt x="8998" y="1511"/>
                      <a:pt x="8998" y="1511"/>
                      <a:pt x="8998" y="1511"/>
                    </a:cubicBezTo>
                    <a:cubicBezTo>
                      <a:pt x="8998" y="676"/>
                      <a:pt x="9808" y="0"/>
                      <a:pt x="10789" y="0"/>
                    </a:cubicBezTo>
                    <a:cubicBezTo>
                      <a:pt x="10789" y="0"/>
                      <a:pt x="10789" y="0"/>
                      <a:pt x="10789" y="0"/>
                    </a:cubicBezTo>
                    <a:cubicBezTo>
                      <a:pt x="11792" y="0"/>
                      <a:pt x="12580" y="676"/>
                      <a:pt x="12580" y="1511"/>
                    </a:cubicBezTo>
                    <a:lnTo>
                      <a:pt x="12580" y="20107"/>
                    </a:lnTo>
                    <a:close/>
                    <a:moveTo>
                      <a:pt x="7271" y="1867"/>
                    </a:moveTo>
                    <a:cubicBezTo>
                      <a:pt x="7271" y="1244"/>
                      <a:pt x="6653" y="729"/>
                      <a:pt x="5906" y="729"/>
                    </a:cubicBezTo>
                    <a:cubicBezTo>
                      <a:pt x="5906" y="729"/>
                      <a:pt x="5906" y="729"/>
                      <a:pt x="5906" y="729"/>
                    </a:cubicBezTo>
                    <a:cubicBezTo>
                      <a:pt x="5139" y="729"/>
                      <a:pt x="4542" y="1244"/>
                      <a:pt x="4542" y="1867"/>
                    </a:cubicBezTo>
                    <a:cubicBezTo>
                      <a:pt x="4542" y="10987"/>
                      <a:pt x="4542" y="10987"/>
                      <a:pt x="4542" y="10987"/>
                    </a:cubicBezTo>
                    <a:cubicBezTo>
                      <a:pt x="4542" y="11609"/>
                      <a:pt x="5139" y="12124"/>
                      <a:pt x="5906" y="12124"/>
                    </a:cubicBezTo>
                    <a:cubicBezTo>
                      <a:pt x="5906" y="12124"/>
                      <a:pt x="5906" y="12124"/>
                      <a:pt x="5906" y="12124"/>
                    </a:cubicBezTo>
                    <a:cubicBezTo>
                      <a:pt x="6653" y="12124"/>
                      <a:pt x="7271" y="11609"/>
                      <a:pt x="7271" y="10987"/>
                    </a:cubicBezTo>
                    <a:lnTo>
                      <a:pt x="7271" y="1867"/>
                    </a:lnTo>
                    <a:close/>
                    <a:moveTo>
                      <a:pt x="2729" y="3484"/>
                    </a:moveTo>
                    <a:cubicBezTo>
                      <a:pt x="2729" y="2862"/>
                      <a:pt x="2111" y="2347"/>
                      <a:pt x="1365" y="2347"/>
                    </a:cubicBezTo>
                    <a:cubicBezTo>
                      <a:pt x="1365" y="2347"/>
                      <a:pt x="1365" y="2347"/>
                      <a:pt x="1365" y="2347"/>
                    </a:cubicBezTo>
                    <a:cubicBezTo>
                      <a:pt x="597" y="2347"/>
                      <a:pt x="0" y="2862"/>
                      <a:pt x="0" y="3484"/>
                    </a:cubicBezTo>
                    <a:cubicBezTo>
                      <a:pt x="0" y="12604"/>
                      <a:pt x="0" y="12604"/>
                      <a:pt x="0" y="12604"/>
                    </a:cubicBezTo>
                    <a:cubicBezTo>
                      <a:pt x="0" y="13227"/>
                      <a:pt x="597" y="13742"/>
                      <a:pt x="1365" y="13742"/>
                    </a:cubicBezTo>
                    <a:cubicBezTo>
                      <a:pt x="1365" y="13742"/>
                      <a:pt x="1365" y="13742"/>
                      <a:pt x="1365" y="13742"/>
                    </a:cubicBezTo>
                    <a:cubicBezTo>
                      <a:pt x="2111" y="13742"/>
                      <a:pt x="2729" y="13227"/>
                      <a:pt x="2729" y="12604"/>
                    </a:cubicBezTo>
                    <a:lnTo>
                      <a:pt x="2729" y="3484"/>
                    </a:lnTo>
                    <a:close/>
                    <a:moveTo>
                      <a:pt x="14329" y="10987"/>
                    </a:moveTo>
                    <a:cubicBezTo>
                      <a:pt x="14329" y="11609"/>
                      <a:pt x="14926" y="12124"/>
                      <a:pt x="15694" y="12124"/>
                    </a:cubicBezTo>
                    <a:cubicBezTo>
                      <a:pt x="15694" y="12124"/>
                      <a:pt x="15694" y="12124"/>
                      <a:pt x="15694" y="12124"/>
                    </a:cubicBezTo>
                    <a:cubicBezTo>
                      <a:pt x="16440" y="12124"/>
                      <a:pt x="17058" y="11609"/>
                      <a:pt x="17058" y="10987"/>
                    </a:cubicBezTo>
                    <a:cubicBezTo>
                      <a:pt x="17058" y="1867"/>
                      <a:pt x="17058" y="1867"/>
                      <a:pt x="17058" y="1867"/>
                    </a:cubicBezTo>
                    <a:cubicBezTo>
                      <a:pt x="17058" y="1244"/>
                      <a:pt x="16440" y="729"/>
                      <a:pt x="15694" y="729"/>
                    </a:cubicBezTo>
                    <a:cubicBezTo>
                      <a:pt x="15694" y="729"/>
                      <a:pt x="15694" y="729"/>
                      <a:pt x="15694" y="729"/>
                    </a:cubicBezTo>
                    <a:cubicBezTo>
                      <a:pt x="14926" y="729"/>
                      <a:pt x="14329" y="1244"/>
                      <a:pt x="14329" y="1867"/>
                    </a:cubicBezTo>
                    <a:lnTo>
                      <a:pt x="14329" y="10987"/>
                    </a:lnTo>
                    <a:close/>
                    <a:moveTo>
                      <a:pt x="18871" y="12604"/>
                    </a:moveTo>
                    <a:cubicBezTo>
                      <a:pt x="18871" y="13227"/>
                      <a:pt x="19468" y="13742"/>
                      <a:pt x="20235" y="13742"/>
                    </a:cubicBezTo>
                    <a:cubicBezTo>
                      <a:pt x="20235" y="13742"/>
                      <a:pt x="20235" y="13742"/>
                      <a:pt x="20235" y="13742"/>
                    </a:cubicBezTo>
                    <a:cubicBezTo>
                      <a:pt x="20982" y="13742"/>
                      <a:pt x="21600" y="13227"/>
                      <a:pt x="21600" y="12604"/>
                    </a:cubicBezTo>
                    <a:cubicBezTo>
                      <a:pt x="21600" y="3484"/>
                      <a:pt x="21600" y="3484"/>
                      <a:pt x="21600" y="3484"/>
                    </a:cubicBezTo>
                    <a:cubicBezTo>
                      <a:pt x="21600" y="2862"/>
                      <a:pt x="20982" y="2347"/>
                      <a:pt x="20235" y="2347"/>
                    </a:cubicBezTo>
                    <a:cubicBezTo>
                      <a:pt x="20235" y="2347"/>
                      <a:pt x="20235" y="2347"/>
                      <a:pt x="20235" y="2347"/>
                    </a:cubicBezTo>
                    <a:cubicBezTo>
                      <a:pt x="19468" y="2347"/>
                      <a:pt x="18871" y="2862"/>
                      <a:pt x="18871" y="3484"/>
                    </a:cubicBezTo>
                    <a:lnTo>
                      <a:pt x="18871" y="12604"/>
                    </a:ln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4354" name="Rectangle: Rounded Corners 46"/>
            <p:cNvSpPr/>
            <p:nvPr/>
          </p:nvSpPr>
          <p:spPr>
            <a:xfrm>
              <a:off x="252998" y="316615"/>
              <a:ext cx="100458" cy="1329682"/>
            </a:xfrm>
            <a:prstGeom prst="roundRect">
              <a:avLst>
                <a:gd name="adj" fmla="val 50000"/>
              </a:avLst>
            </a:pr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59" name="Group 1076"/>
          <p:cNvGrpSpPr/>
          <p:nvPr/>
        </p:nvGrpSpPr>
        <p:grpSpPr>
          <a:xfrm>
            <a:off x="5621051" y="4443667"/>
            <a:ext cx="908051" cy="287159"/>
            <a:chOff x="0" y="0"/>
            <a:chExt cx="908050" cy="287158"/>
          </a:xfrm>
        </p:grpSpPr>
        <p:sp>
          <p:nvSpPr>
            <p:cNvPr id="4356" name="Oval 1077"/>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57" name="Oval 1078"/>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58" name="Oval 1079"/>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63" name="Group 980"/>
          <p:cNvGrpSpPr/>
          <p:nvPr/>
        </p:nvGrpSpPr>
        <p:grpSpPr>
          <a:xfrm>
            <a:off x="7991475" y="4836102"/>
            <a:ext cx="908050" cy="287159"/>
            <a:chOff x="0" y="0"/>
            <a:chExt cx="908050" cy="287158"/>
          </a:xfrm>
        </p:grpSpPr>
        <p:sp>
          <p:nvSpPr>
            <p:cNvPr id="4360" name="Oval 986"/>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61" name="Oval 987"/>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62" name="Oval 988"/>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67" name="Group 989"/>
          <p:cNvGrpSpPr/>
          <p:nvPr/>
        </p:nvGrpSpPr>
        <p:grpSpPr>
          <a:xfrm>
            <a:off x="9209086" y="4248727"/>
            <a:ext cx="908051" cy="287159"/>
            <a:chOff x="0" y="0"/>
            <a:chExt cx="908050" cy="287158"/>
          </a:xfrm>
        </p:grpSpPr>
        <p:sp>
          <p:nvSpPr>
            <p:cNvPr id="4364" name="Oval 990"/>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65" name="Oval 991"/>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66" name="Oval 992"/>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71" name="Group 1043"/>
          <p:cNvGrpSpPr/>
          <p:nvPr/>
        </p:nvGrpSpPr>
        <p:grpSpPr>
          <a:xfrm>
            <a:off x="6094412" y="3764538"/>
            <a:ext cx="908051" cy="287159"/>
            <a:chOff x="0" y="0"/>
            <a:chExt cx="908050" cy="287158"/>
          </a:xfrm>
        </p:grpSpPr>
        <p:sp>
          <p:nvSpPr>
            <p:cNvPr id="4368" name="Oval 1044"/>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69" name="Oval 1045"/>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70" name="Oval 1046"/>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75" name="Group 1072"/>
          <p:cNvGrpSpPr/>
          <p:nvPr/>
        </p:nvGrpSpPr>
        <p:grpSpPr>
          <a:xfrm>
            <a:off x="3915640" y="4391567"/>
            <a:ext cx="908051" cy="287159"/>
            <a:chOff x="0" y="0"/>
            <a:chExt cx="908050" cy="287158"/>
          </a:xfrm>
        </p:grpSpPr>
        <p:sp>
          <p:nvSpPr>
            <p:cNvPr id="4372" name="Oval 1073"/>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73" name="Oval 1074"/>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74" name="Oval 1075"/>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79" name="Group 1084"/>
          <p:cNvGrpSpPr/>
          <p:nvPr/>
        </p:nvGrpSpPr>
        <p:grpSpPr>
          <a:xfrm>
            <a:off x="10333376" y="5093096"/>
            <a:ext cx="908051" cy="287159"/>
            <a:chOff x="0" y="0"/>
            <a:chExt cx="908050" cy="287158"/>
          </a:xfrm>
        </p:grpSpPr>
        <p:sp>
          <p:nvSpPr>
            <p:cNvPr id="4376" name="Oval 1085"/>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77" name="Oval 1086"/>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78" name="Oval 1087"/>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83" name="Group 1320"/>
          <p:cNvGrpSpPr/>
          <p:nvPr/>
        </p:nvGrpSpPr>
        <p:grpSpPr>
          <a:xfrm>
            <a:off x="2420652" y="4026949"/>
            <a:ext cx="908051" cy="287159"/>
            <a:chOff x="0" y="0"/>
            <a:chExt cx="908050" cy="287158"/>
          </a:xfrm>
        </p:grpSpPr>
        <p:sp>
          <p:nvSpPr>
            <p:cNvPr id="4380" name="Oval 1321"/>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81" name="Oval 1322"/>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82" name="Oval 1323"/>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4384" name="Title 3"/>
          <p:cNvSpPr txBox="1">
            <a:spLocks noGrp="1"/>
          </p:cNvSpPr>
          <p:nvPr>
            <p:ph type="title"/>
          </p:nvPr>
        </p:nvSpPr>
        <p:spPr>
          <a:xfrm>
            <a:off x="472173" y="575576"/>
            <a:ext cx="11210240" cy="429028"/>
          </a:xfrm>
          <a:prstGeom prst="rect">
            <a:avLst/>
          </a:prstGeom>
        </p:spPr>
        <p:txBody>
          <a:bodyPr/>
          <a:lstStyle/>
          <a:p>
            <a:pPr defTabSz="822959">
              <a:defRPr sz="3059" spc="270"/>
            </a:pPr>
            <a:r>
              <a:rPr>
                <a:latin typeface="FZLanTingHeiS-R-GB" charset="-122"/>
                <a:ea typeface="FZLanTingHeiS-R-GB" charset="-122"/>
                <a:cs typeface="FZLanTingHeiS-R-GB" charset="-122"/>
              </a:rPr>
              <a:t>C</a:t>
            </a:r>
            <a:r>
              <a:rPr spc="0">
                <a:latin typeface="FZLanTingHeiS-R-GB" charset="-122"/>
                <a:ea typeface="FZLanTingHeiS-R-GB" charset="-122"/>
                <a:cs typeface="FZLanTingHeiS-R-GB" charset="-122"/>
              </a:rPr>
              <a:t>-V2X</a:t>
            </a:r>
            <a:r>
              <a:rPr spc="0">
                <a:latin typeface="FZLanTingHeiS-R-GB" charset="-122"/>
                <a:ea typeface="FZLanTingHeiS-R-GB" charset="-122"/>
                <a:cs typeface="FZLanTingHeiS-R-GB" charset="-122"/>
                <a:sym typeface="Helvetica"/>
              </a:rPr>
              <a:t>移动车联能降低基础设施部署成本</a:t>
            </a:r>
          </a:p>
        </p:txBody>
      </p:sp>
      <p:sp>
        <p:nvSpPr>
          <p:cNvPr id="4385" name="Text Placeholder 4"/>
          <p:cNvSpPr txBox="1">
            <a:spLocks noGrp="1"/>
          </p:cNvSpPr>
          <p:nvPr>
            <p:ph type="body" sz="quarter" idx="1"/>
          </p:nvPr>
        </p:nvSpPr>
        <p:spPr>
          <a:xfrm>
            <a:off x="479793" y="1132231"/>
            <a:ext cx="11531394" cy="431658"/>
          </a:xfrm>
          <a:prstGeom prst="rect">
            <a:avLst/>
          </a:prstGeom>
        </p:spPr>
        <p:txBody>
          <a:bodyPr>
            <a:normAutofit/>
          </a:bodyPr>
          <a:lstStyle/>
          <a:p>
            <a:r>
              <a:rPr sz="2000" dirty="0">
                <a:latin typeface="FZLanTingHeiS-R-GB" charset="-122"/>
                <a:ea typeface="FZLanTingHeiS-R-GB" charset="-122"/>
                <a:cs typeface="FZLanTingHeiS-R-GB" charset="-122"/>
                <a:sym typeface="Helvetica"/>
              </a:rPr>
              <a:t>得益于蜂窝网络越发密集，路侧单元</a:t>
            </a:r>
            <a:r>
              <a:rPr sz="2000" dirty="0">
                <a:latin typeface="FZLanTingHeiS-R-GB" charset="-122"/>
                <a:ea typeface="FZLanTingHeiS-R-GB" charset="-122"/>
                <a:cs typeface="FZLanTingHeiS-R-GB" charset="-122"/>
              </a:rPr>
              <a:t>(RSU)</a:t>
            </a:r>
            <a:r>
              <a:rPr sz="2000" dirty="0">
                <a:latin typeface="FZLanTingHeiS-R-GB" charset="-122"/>
                <a:ea typeface="FZLanTingHeiS-R-GB" charset="-122"/>
                <a:cs typeface="FZLanTingHeiS-R-GB" charset="-122"/>
                <a:sym typeface="Helvetica"/>
              </a:rPr>
              <a:t>将与</a:t>
            </a:r>
            <a:r>
              <a:rPr sz="2000" dirty="0">
                <a:latin typeface="FZLanTingHeiS-R-GB" charset="-122"/>
                <a:ea typeface="FZLanTingHeiS-R-GB" charset="-122"/>
                <a:cs typeface="FZLanTingHeiS-R-GB" charset="-122"/>
              </a:rPr>
              <a:t>4G/5G</a:t>
            </a:r>
            <a:r>
              <a:rPr sz="2000" dirty="0">
                <a:latin typeface="FZLanTingHeiS-R-GB" charset="-122"/>
                <a:ea typeface="FZLanTingHeiS-R-GB" charset="-122"/>
                <a:cs typeface="FZLanTingHeiS-R-GB" charset="-122"/>
                <a:sym typeface="Helvetica"/>
              </a:rPr>
              <a:t>小单元结合部署</a:t>
            </a:r>
          </a:p>
        </p:txBody>
      </p:sp>
      <p:sp>
        <p:nvSpPr>
          <p:cNvPr id="4386" name="Rectangle 1245"/>
          <p:cNvSpPr/>
          <p:nvPr/>
        </p:nvSpPr>
        <p:spPr>
          <a:xfrm>
            <a:off x="9511442" y="5411808"/>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87" name="Freeform 1247"/>
          <p:cNvSpPr/>
          <p:nvPr/>
        </p:nvSpPr>
        <p:spPr>
          <a:xfrm>
            <a:off x="9625689" y="5404891"/>
            <a:ext cx="1722929" cy="12900"/>
          </a:xfrm>
          <a:custGeom>
            <a:avLst/>
            <a:gdLst/>
            <a:ahLst/>
            <a:cxnLst>
              <a:cxn ang="0">
                <a:pos x="wd2" y="hd2"/>
              </a:cxn>
              <a:cxn ang="5400000">
                <a:pos x="wd2" y="hd2"/>
              </a:cxn>
              <a:cxn ang="10800000">
                <a:pos x="wd2" y="hd2"/>
              </a:cxn>
              <a:cxn ang="16200000">
                <a:pos x="wd2" y="hd2"/>
              </a:cxn>
            </a:cxnLst>
            <a:rect l="0" t="0" r="r" b="b"/>
            <a:pathLst>
              <a:path w="21600" h="21600" extrusionOk="0">
                <a:moveTo>
                  <a:pt x="20329" y="21600"/>
                </a:moveTo>
                <a:lnTo>
                  <a:pt x="21600" y="21600"/>
                </a:lnTo>
                <a:lnTo>
                  <a:pt x="21600" y="0"/>
                </a:lnTo>
                <a:lnTo>
                  <a:pt x="20329" y="0"/>
                </a:lnTo>
                <a:lnTo>
                  <a:pt x="20329" y="21600"/>
                </a:lnTo>
                <a:close/>
                <a:moveTo>
                  <a:pt x="18296" y="21600"/>
                </a:moveTo>
                <a:lnTo>
                  <a:pt x="19567" y="21600"/>
                </a:lnTo>
                <a:lnTo>
                  <a:pt x="19567" y="0"/>
                </a:lnTo>
                <a:lnTo>
                  <a:pt x="18296" y="0"/>
                </a:lnTo>
                <a:lnTo>
                  <a:pt x="18296" y="21600"/>
                </a:lnTo>
                <a:close/>
                <a:moveTo>
                  <a:pt x="16264" y="21600"/>
                </a:moveTo>
                <a:lnTo>
                  <a:pt x="17511" y="21600"/>
                </a:lnTo>
                <a:lnTo>
                  <a:pt x="17511" y="0"/>
                </a:lnTo>
                <a:lnTo>
                  <a:pt x="16264" y="0"/>
                </a:lnTo>
                <a:lnTo>
                  <a:pt x="16264" y="21600"/>
                </a:lnTo>
                <a:close/>
                <a:moveTo>
                  <a:pt x="14207" y="21600"/>
                </a:moveTo>
                <a:lnTo>
                  <a:pt x="15478" y="21600"/>
                </a:lnTo>
                <a:lnTo>
                  <a:pt x="15478" y="0"/>
                </a:lnTo>
                <a:lnTo>
                  <a:pt x="14207" y="0"/>
                </a:lnTo>
                <a:lnTo>
                  <a:pt x="14207" y="21600"/>
                </a:lnTo>
                <a:close/>
                <a:moveTo>
                  <a:pt x="12175" y="21600"/>
                </a:moveTo>
                <a:lnTo>
                  <a:pt x="13445" y="21600"/>
                </a:lnTo>
                <a:lnTo>
                  <a:pt x="13445" y="0"/>
                </a:lnTo>
                <a:lnTo>
                  <a:pt x="12175" y="0"/>
                </a:lnTo>
                <a:lnTo>
                  <a:pt x="12175" y="21600"/>
                </a:lnTo>
                <a:close/>
                <a:moveTo>
                  <a:pt x="10142" y="21600"/>
                </a:moveTo>
                <a:lnTo>
                  <a:pt x="11412" y="21600"/>
                </a:lnTo>
                <a:lnTo>
                  <a:pt x="11412" y="0"/>
                </a:lnTo>
                <a:lnTo>
                  <a:pt x="10142" y="0"/>
                </a:lnTo>
                <a:lnTo>
                  <a:pt x="10142" y="21600"/>
                </a:lnTo>
                <a:close/>
                <a:moveTo>
                  <a:pt x="8155" y="21600"/>
                </a:moveTo>
                <a:lnTo>
                  <a:pt x="9356" y="21600"/>
                </a:lnTo>
                <a:lnTo>
                  <a:pt x="9356" y="0"/>
                </a:lnTo>
                <a:lnTo>
                  <a:pt x="8155" y="0"/>
                </a:lnTo>
                <a:lnTo>
                  <a:pt x="8155" y="21600"/>
                </a:lnTo>
                <a:close/>
                <a:moveTo>
                  <a:pt x="6099" y="21600"/>
                </a:moveTo>
                <a:lnTo>
                  <a:pt x="7323" y="21600"/>
                </a:lnTo>
                <a:lnTo>
                  <a:pt x="7323" y="0"/>
                </a:lnTo>
                <a:lnTo>
                  <a:pt x="6099" y="0"/>
                </a:lnTo>
                <a:lnTo>
                  <a:pt x="6099" y="21600"/>
                </a:lnTo>
                <a:close/>
                <a:moveTo>
                  <a:pt x="4066" y="21600"/>
                </a:moveTo>
                <a:lnTo>
                  <a:pt x="5290" y="21600"/>
                </a:lnTo>
                <a:lnTo>
                  <a:pt x="5290" y="0"/>
                </a:lnTo>
                <a:lnTo>
                  <a:pt x="4066" y="0"/>
                </a:lnTo>
                <a:lnTo>
                  <a:pt x="4066" y="21600"/>
                </a:lnTo>
                <a:close/>
                <a:moveTo>
                  <a:pt x="2033" y="21600"/>
                </a:moveTo>
                <a:lnTo>
                  <a:pt x="3304" y="21600"/>
                </a:lnTo>
                <a:lnTo>
                  <a:pt x="3304" y="0"/>
                </a:lnTo>
                <a:lnTo>
                  <a:pt x="2033" y="0"/>
                </a:lnTo>
                <a:lnTo>
                  <a:pt x="2033" y="21600"/>
                </a:lnTo>
                <a:close/>
                <a:moveTo>
                  <a:pt x="0" y="21600"/>
                </a:moveTo>
                <a:lnTo>
                  <a:pt x="1247" y="21600"/>
                </a:lnTo>
                <a:lnTo>
                  <a:pt x="1247" y="0"/>
                </a:lnTo>
                <a:lnTo>
                  <a:pt x="0" y="0"/>
                </a:lnTo>
                <a:lnTo>
                  <a:pt x="0" y="21600"/>
                </a:lnTo>
                <a:close/>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88" name="Rectangle 1248"/>
          <p:cNvSpPr/>
          <p:nvPr/>
        </p:nvSpPr>
        <p:spPr>
          <a:xfrm>
            <a:off x="11409426" y="5404891"/>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89" name="Rectangle 1250"/>
          <p:cNvSpPr/>
          <p:nvPr/>
        </p:nvSpPr>
        <p:spPr>
          <a:xfrm>
            <a:off x="6137452" y="5404891"/>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0" name="Freeform 1252"/>
          <p:cNvSpPr/>
          <p:nvPr/>
        </p:nvSpPr>
        <p:spPr>
          <a:xfrm>
            <a:off x="6253543" y="5404891"/>
            <a:ext cx="2496863" cy="12900"/>
          </a:xfrm>
          <a:custGeom>
            <a:avLst/>
            <a:gdLst/>
            <a:ahLst/>
            <a:cxnLst>
              <a:cxn ang="0">
                <a:pos x="wd2" y="hd2"/>
              </a:cxn>
              <a:cxn ang="5400000">
                <a:pos x="wd2" y="hd2"/>
              </a:cxn>
              <a:cxn ang="10800000">
                <a:pos x="wd2" y="hd2"/>
              </a:cxn>
              <a:cxn ang="16200000">
                <a:pos x="wd2" y="hd2"/>
              </a:cxn>
            </a:cxnLst>
            <a:rect l="0" t="0" r="r" b="b"/>
            <a:pathLst>
              <a:path w="21600" h="21600" extrusionOk="0">
                <a:moveTo>
                  <a:pt x="20675" y="21600"/>
                </a:moveTo>
                <a:lnTo>
                  <a:pt x="21600" y="21600"/>
                </a:lnTo>
                <a:lnTo>
                  <a:pt x="21600" y="0"/>
                </a:lnTo>
                <a:lnTo>
                  <a:pt x="20675" y="0"/>
                </a:lnTo>
                <a:lnTo>
                  <a:pt x="20675" y="21600"/>
                </a:lnTo>
                <a:close/>
                <a:moveTo>
                  <a:pt x="19209" y="21600"/>
                </a:moveTo>
                <a:lnTo>
                  <a:pt x="20117" y="21600"/>
                </a:lnTo>
                <a:lnTo>
                  <a:pt x="20117" y="0"/>
                </a:lnTo>
                <a:lnTo>
                  <a:pt x="19209" y="0"/>
                </a:lnTo>
                <a:lnTo>
                  <a:pt x="19209" y="21600"/>
                </a:lnTo>
                <a:close/>
                <a:moveTo>
                  <a:pt x="17726" y="21600"/>
                </a:moveTo>
                <a:lnTo>
                  <a:pt x="18651" y="21600"/>
                </a:lnTo>
                <a:lnTo>
                  <a:pt x="18651" y="0"/>
                </a:lnTo>
                <a:lnTo>
                  <a:pt x="17726" y="0"/>
                </a:lnTo>
                <a:lnTo>
                  <a:pt x="17726" y="21600"/>
                </a:lnTo>
                <a:close/>
                <a:moveTo>
                  <a:pt x="16260" y="21600"/>
                </a:moveTo>
                <a:lnTo>
                  <a:pt x="17152" y="21600"/>
                </a:lnTo>
                <a:lnTo>
                  <a:pt x="17152" y="0"/>
                </a:lnTo>
                <a:lnTo>
                  <a:pt x="16260" y="0"/>
                </a:lnTo>
                <a:lnTo>
                  <a:pt x="16260" y="21600"/>
                </a:lnTo>
                <a:close/>
                <a:moveTo>
                  <a:pt x="14761" y="21600"/>
                </a:moveTo>
                <a:lnTo>
                  <a:pt x="15702" y="21600"/>
                </a:lnTo>
                <a:lnTo>
                  <a:pt x="15702" y="0"/>
                </a:lnTo>
                <a:lnTo>
                  <a:pt x="14761" y="0"/>
                </a:lnTo>
                <a:lnTo>
                  <a:pt x="14761" y="21600"/>
                </a:lnTo>
                <a:close/>
                <a:moveTo>
                  <a:pt x="13311" y="21600"/>
                </a:moveTo>
                <a:lnTo>
                  <a:pt x="14203" y="21600"/>
                </a:lnTo>
                <a:lnTo>
                  <a:pt x="14203" y="0"/>
                </a:lnTo>
                <a:lnTo>
                  <a:pt x="13311" y="0"/>
                </a:lnTo>
                <a:lnTo>
                  <a:pt x="13311" y="21600"/>
                </a:lnTo>
                <a:close/>
                <a:moveTo>
                  <a:pt x="11812" y="21600"/>
                </a:moveTo>
                <a:lnTo>
                  <a:pt x="12721" y="21600"/>
                </a:lnTo>
                <a:lnTo>
                  <a:pt x="12721" y="0"/>
                </a:lnTo>
                <a:lnTo>
                  <a:pt x="11812" y="0"/>
                </a:lnTo>
                <a:lnTo>
                  <a:pt x="11812" y="21600"/>
                </a:lnTo>
                <a:close/>
                <a:moveTo>
                  <a:pt x="10346" y="21600"/>
                </a:moveTo>
                <a:lnTo>
                  <a:pt x="11254" y="21600"/>
                </a:lnTo>
                <a:lnTo>
                  <a:pt x="11254" y="0"/>
                </a:lnTo>
                <a:lnTo>
                  <a:pt x="10346" y="0"/>
                </a:lnTo>
                <a:lnTo>
                  <a:pt x="10346" y="21600"/>
                </a:lnTo>
                <a:close/>
                <a:moveTo>
                  <a:pt x="8863" y="21600"/>
                </a:moveTo>
                <a:lnTo>
                  <a:pt x="9756" y="21600"/>
                </a:lnTo>
                <a:lnTo>
                  <a:pt x="9756" y="0"/>
                </a:lnTo>
                <a:lnTo>
                  <a:pt x="8863" y="0"/>
                </a:lnTo>
                <a:lnTo>
                  <a:pt x="8863" y="21600"/>
                </a:lnTo>
                <a:close/>
                <a:moveTo>
                  <a:pt x="7397" y="21600"/>
                </a:moveTo>
                <a:lnTo>
                  <a:pt x="8305" y="21600"/>
                </a:lnTo>
                <a:lnTo>
                  <a:pt x="8305" y="0"/>
                </a:lnTo>
                <a:lnTo>
                  <a:pt x="7397" y="0"/>
                </a:lnTo>
                <a:lnTo>
                  <a:pt x="7397" y="21600"/>
                </a:lnTo>
                <a:close/>
                <a:moveTo>
                  <a:pt x="5914" y="21600"/>
                </a:moveTo>
                <a:lnTo>
                  <a:pt x="6807" y="21600"/>
                </a:lnTo>
                <a:lnTo>
                  <a:pt x="6807" y="0"/>
                </a:lnTo>
                <a:lnTo>
                  <a:pt x="5914" y="0"/>
                </a:lnTo>
                <a:lnTo>
                  <a:pt x="5914" y="21600"/>
                </a:lnTo>
                <a:close/>
                <a:moveTo>
                  <a:pt x="4448" y="21600"/>
                </a:moveTo>
                <a:lnTo>
                  <a:pt x="5340" y="21600"/>
                </a:lnTo>
                <a:lnTo>
                  <a:pt x="5340" y="0"/>
                </a:lnTo>
                <a:lnTo>
                  <a:pt x="4448" y="0"/>
                </a:lnTo>
                <a:lnTo>
                  <a:pt x="4448" y="21600"/>
                </a:lnTo>
                <a:close/>
                <a:moveTo>
                  <a:pt x="2965" y="21600"/>
                </a:moveTo>
                <a:lnTo>
                  <a:pt x="3858" y="21600"/>
                </a:lnTo>
                <a:lnTo>
                  <a:pt x="3858" y="0"/>
                </a:lnTo>
                <a:lnTo>
                  <a:pt x="2965" y="0"/>
                </a:lnTo>
                <a:lnTo>
                  <a:pt x="2965" y="21600"/>
                </a:lnTo>
                <a:close/>
                <a:moveTo>
                  <a:pt x="1498" y="21600"/>
                </a:moveTo>
                <a:lnTo>
                  <a:pt x="2391" y="21600"/>
                </a:lnTo>
                <a:lnTo>
                  <a:pt x="2391" y="0"/>
                </a:lnTo>
                <a:lnTo>
                  <a:pt x="1498" y="0"/>
                </a:lnTo>
                <a:lnTo>
                  <a:pt x="1498" y="21600"/>
                </a:lnTo>
                <a:close/>
                <a:moveTo>
                  <a:pt x="0" y="21600"/>
                </a:moveTo>
                <a:lnTo>
                  <a:pt x="909" y="21600"/>
                </a:lnTo>
                <a:lnTo>
                  <a:pt x="909" y="0"/>
                </a:lnTo>
                <a:lnTo>
                  <a:pt x="0" y="0"/>
                </a:lnTo>
                <a:lnTo>
                  <a:pt x="0" y="21600"/>
                </a:lnTo>
                <a:close/>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1" name="Rectangle 1253"/>
          <p:cNvSpPr/>
          <p:nvPr/>
        </p:nvSpPr>
        <p:spPr>
          <a:xfrm>
            <a:off x="8814900" y="5404891"/>
            <a:ext cx="53439"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2" name="Rectangle 1255"/>
          <p:cNvSpPr/>
          <p:nvPr/>
        </p:nvSpPr>
        <p:spPr>
          <a:xfrm>
            <a:off x="2512853" y="5404891"/>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3" name="Freeform 1257"/>
          <p:cNvSpPr/>
          <p:nvPr/>
        </p:nvSpPr>
        <p:spPr>
          <a:xfrm>
            <a:off x="2625258" y="5404891"/>
            <a:ext cx="2734573" cy="12900"/>
          </a:xfrm>
          <a:custGeom>
            <a:avLst/>
            <a:gdLst/>
            <a:ahLst/>
            <a:cxnLst>
              <a:cxn ang="0">
                <a:pos x="wd2" y="hd2"/>
              </a:cxn>
              <a:cxn ang="5400000">
                <a:pos x="wd2" y="hd2"/>
              </a:cxn>
              <a:cxn ang="10800000">
                <a:pos x="wd2" y="hd2"/>
              </a:cxn>
              <a:cxn ang="16200000">
                <a:pos x="wd2" y="hd2"/>
              </a:cxn>
            </a:cxnLst>
            <a:rect l="0" t="0" r="r" b="b"/>
            <a:pathLst>
              <a:path w="21600" h="21600" extrusionOk="0">
                <a:moveTo>
                  <a:pt x="20799" y="21600"/>
                </a:moveTo>
                <a:lnTo>
                  <a:pt x="21600" y="21600"/>
                </a:lnTo>
                <a:lnTo>
                  <a:pt x="21600" y="0"/>
                </a:lnTo>
                <a:lnTo>
                  <a:pt x="20799" y="0"/>
                </a:lnTo>
                <a:lnTo>
                  <a:pt x="20799" y="21600"/>
                </a:lnTo>
                <a:close/>
                <a:moveTo>
                  <a:pt x="19519" y="21600"/>
                </a:moveTo>
                <a:lnTo>
                  <a:pt x="20319" y="21600"/>
                </a:lnTo>
                <a:lnTo>
                  <a:pt x="20319" y="0"/>
                </a:lnTo>
                <a:lnTo>
                  <a:pt x="19519" y="0"/>
                </a:lnTo>
                <a:lnTo>
                  <a:pt x="19519" y="21600"/>
                </a:lnTo>
                <a:close/>
                <a:moveTo>
                  <a:pt x="18209" y="21600"/>
                </a:moveTo>
                <a:lnTo>
                  <a:pt x="19009" y="21600"/>
                </a:lnTo>
                <a:lnTo>
                  <a:pt x="19009" y="0"/>
                </a:lnTo>
                <a:lnTo>
                  <a:pt x="18209" y="0"/>
                </a:lnTo>
                <a:lnTo>
                  <a:pt x="18209" y="21600"/>
                </a:lnTo>
                <a:close/>
                <a:moveTo>
                  <a:pt x="16899" y="21600"/>
                </a:moveTo>
                <a:lnTo>
                  <a:pt x="17699" y="21600"/>
                </a:lnTo>
                <a:lnTo>
                  <a:pt x="17699" y="0"/>
                </a:lnTo>
                <a:lnTo>
                  <a:pt x="16899" y="0"/>
                </a:lnTo>
                <a:lnTo>
                  <a:pt x="16899" y="21600"/>
                </a:lnTo>
                <a:close/>
                <a:moveTo>
                  <a:pt x="15618" y="21600"/>
                </a:moveTo>
                <a:lnTo>
                  <a:pt x="16418" y="21600"/>
                </a:lnTo>
                <a:lnTo>
                  <a:pt x="16418" y="0"/>
                </a:lnTo>
                <a:lnTo>
                  <a:pt x="15618" y="0"/>
                </a:lnTo>
                <a:lnTo>
                  <a:pt x="15618" y="21600"/>
                </a:lnTo>
                <a:close/>
                <a:moveTo>
                  <a:pt x="14308" y="21600"/>
                </a:moveTo>
                <a:lnTo>
                  <a:pt x="15108" y="21600"/>
                </a:lnTo>
                <a:lnTo>
                  <a:pt x="15108" y="0"/>
                </a:lnTo>
                <a:lnTo>
                  <a:pt x="14308" y="0"/>
                </a:lnTo>
                <a:lnTo>
                  <a:pt x="14308" y="21600"/>
                </a:lnTo>
                <a:close/>
                <a:moveTo>
                  <a:pt x="12998" y="21600"/>
                </a:moveTo>
                <a:lnTo>
                  <a:pt x="13827" y="21600"/>
                </a:lnTo>
                <a:lnTo>
                  <a:pt x="13827" y="0"/>
                </a:lnTo>
                <a:lnTo>
                  <a:pt x="12998" y="0"/>
                </a:lnTo>
                <a:lnTo>
                  <a:pt x="12998" y="21600"/>
                </a:lnTo>
                <a:close/>
                <a:moveTo>
                  <a:pt x="11717" y="21600"/>
                </a:moveTo>
                <a:lnTo>
                  <a:pt x="12518" y="21600"/>
                </a:lnTo>
                <a:lnTo>
                  <a:pt x="12518" y="0"/>
                </a:lnTo>
                <a:lnTo>
                  <a:pt x="11717" y="0"/>
                </a:lnTo>
                <a:lnTo>
                  <a:pt x="11717" y="21600"/>
                </a:lnTo>
                <a:close/>
                <a:moveTo>
                  <a:pt x="10407" y="21600"/>
                </a:moveTo>
                <a:lnTo>
                  <a:pt x="11208" y="21600"/>
                </a:lnTo>
                <a:lnTo>
                  <a:pt x="11208" y="0"/>
                </a:lnTo>
                <a:lnTo>
                  <a:pt x="10407" y="0"/>
                </a:lnTo>
                <a:lnTo>
                  <a:pt x="10407" y="21600"/>
                </a:lnTo>
                <a:close/>
                <a:moveTo>
                  <a:pt x="9126" y="21600"/>
                </a:moveTo>
                <a:lnTo>
                  <a:pt x="9912" y="21600"/>
                </a:lnTo>
                <a:lnTo>
                  <a:pt x="9912" y="0"/>
                </a:lnTo>
                <a:lnTo>
                  <a:pt x="9126" y="0"/>
                </a:lnTo>
                <a:lnTo>
                  <a:pt x="9126" y="21600"/>
                </a:lnTo>
                <a:close/>
                <a:moveTo>
                  <a:pt x="7816" y="21600"/>
                </a:moveTo>
                <a:lnTo>
                  <a:pt x="8602" y="21600"/>
                </a:lnTo>
                <a:lnTo>
                  <a:pt x="8602" y="0"/>
                </a:lnTo>
                <a:lnTo>
                  <a:pt x="7816" y="0"/>
                </a:lnTo>
                <a:lnTo>
                  <a:pt x="7816" y="21600"/>
                </a:lnTo>
                <a:close/>
                <a:moveTo>
                  <a:pt x="6506" y="21600"/>
                </a:moveTo>
                <a:lnTo>
                  <a:pt x="7321" y="21600"/>
                </a:lnTo>
                <a:lnTo>
                  <a:pt x="7321" y="0"/>
                </a:lnTo>
                <a:lnTo>
                  <a:pt x="6506" y="0"/>
                </a:lnTo>
                <a:lnTo>
                  <a:pt x="6506" y="21600"/>
                </a:lnTo>
                <a:close/>
                <a:moveTo>
                  <a:pt x="5225" y="21600"/>
                </a:moveTo>
                <a:lnTo>
                  <a:pt x="6011" y="21600"/>
                </a:lnTo>
                <a:lnTo>
                  <a:pt x="6011" y="0"/>
                </a:lnTo>
                <a:lnTo>
                  <a:pt x="5225" y="0"/>
                </a:lnTo>
                <a:lnTo>
                  <a:pt x="5225" y="21600"/>
                </a:lnTo>
                <a:close/>
                <a:moveTo>
                  <a:pt x="3915" y="21600"/>
                </a:moveTo>
                <a:lnTo>
                  <a:pt x="4701" y="21600"/>
                </a:lnTo>
                <a:lnTo>
                  <a:pt x="4701" y="0"/>
                </a:lnTo>
                <a:lnTo>
                  <a:pt x="3915" y="0"/>
                </a:lnTo>
                <a:lnTo>
                  <a:pt x="3915" y="21600"/>
                </a:lnTo>
                <a:close/>
                <a:moveTo>
                  <a:pt x="2620" y="21600"/>
                </a:moveTo>
                <a:lnTo>
                  <a:pt x="3420" y="21600"/>
                </a:lnTo>
                <a:lnTo>
                  <a:pt x="3420" y="0"/>
                </a:lnTo>
                <a:lnTo>
                  <a:pt x="2620" y="0"/>
                </a:lnTo>
                <a:lnTo>
                  <a:pt x="2620" y="21600"/>
                </a:lnTo>
                <a:close/>
                <a:moveTo>
                  <a:pt x="1310" y="21600"/>
                </a:moveTo>
                <a:lnTo>
                  <a:pt x="2111" y="21600"/>
                </a:lnTo>
                <a:lnTo>
                  <a:pt x="2111" y="0"/>
                </a:lnTo>
                <a:lnTo>
                  <a:pt x="1310" y="0"/>
                </a:lnTo>
                <a:lnTo>
                  <a:pt x="1310" y="21600"/>
                </a:lnTo>
                <a:close/>
                <a:moveTo>
                  <a:pt x="0" y="21600"/>
                </a:moveTo>
                <a:lnTo>
                  <a:pt x="830" y="21600"/>
                </a:lnTo>
                <a:lnTo>
                  <a:pt x="830" y="0"/>
                </a:lnTo>
                <a:lnTo>
                  <a:pt x="0" y="0"/>
                </a:lnTo>
                <a:lnTo>
                  <a:pt x="0" y="21600"/>
                </a:lnTo>
                <a:close/>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4" name="Rectangle 1259"/>
          <p:cNvSpPr/>
          <p:nvPr/>
        </p:nvSpPr>
        <p:spPr>
          <a:xfrm>
            <a:off x="5424325" y="5404891"/>
            <a:ext cx="53439"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5" name="Rectangle 1261"/>
          <p:cNvSpPr/>
          <p:nvPr/>
        </p:nvSpPr>
        <p:spPr>
          <a:xfrm>
            <a:off x="636982" y="5404891"/>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6" name="Freeform 1263"/>
          <p:cNvSpPr/>
          <p:nvPr/>
        </p:nvSpPr>
        <p:spPr>
          <a:xfrm>
            <a:off x="753072" y="5404891"/>
            <a:ext cx="972948" cy="12900"/>
          </a:xfrm>
          <a:custGeom>
            <a:avLst/>
            <a:gdLst/>
            <a:ahLst/>
            <a:cxnLst>
              <a:cxn ang="0">
                <a:pos x="wd2" y="hd2"/>
              </a:cxn>
              <a:cxn ang="5400000">
                <a:pos x="wd2" y="hd2"/>
              </a:cxn>
              <a:cxn ang="10800000">
                <a:pos x="wd2" y="hd2"/>
              </a:cxn>
              <a:cxn ang="16200000">
                <a:pos x="wd2" y="hd2"/>
              </a:cxn>
            </a:cxnLst>
            <a:rect l="0" t="0" r="r" b="b"/>
            <a:pathLst>
              <a:path w="21600" h="21600" extrusionOk="0">
                <a:moveTo>
                  <a:pt x="19227" y="21600"/>
                </a:moveTo>
                <a:lnTo>
                  <a:pt x="21600" y="21600"/>
                </a:lnTo>
                <a:lnTo>
                  <a:pt x="21600" y="0"/>
                </a:lnTo>
                <a:lnTo>
                  <a:pt x="19227" y="0"/>
                </a:lnTo>
                <a:lnTo>
                  <a:pt x="19227" y="21600"/>
                </a:lnTo>
                <a:close/>
                <a:moveTo>
                  <a:pt x="15382" y="21600"/>
                </a:moveTo>
                <a:lnTo>
                  <a:pt x="17755" y="21600"/>
                </a:lnTo>
                <a:lnTo>
                  <a:pt x="17755" y="0"/>
                </a:lnTo>
                <a:lnTo>
                  <a:pt x="15382" y="0"/>
                </a:lnTo>
                <a:lnTo>
                  <a:pt x="15382" y="21600"/>
                </a:lnTo>
                <a:close/>
                <a:moveTo>
                  <a:pt x="11577" y="21600"/>
                </a:moveTo>
                <a:lnTo>
                  <a:pt x="13868" y="21600"/>
                </a:lnTo>
                <a:lnTo>
                  <a:pt x="13868" y="0"/>
                </a:lnTo>
                <a:lnTo>
                  <a:pt x="11577" y="0"/>
                </a:lnTo>
                <a:lnTo>
                  <a:pt x="11577" y="21600"/>
                </a:lnTo>
                <a:close/>
                <a:moveTo>
                  <a:pt x="7732" y="21600"/>
                </a:moveTo>
                <a:lnTo>
                  <a:pt x="10064" y="21600"/>
                </a:lnTo>
                <a:lnTo>
                  <a:pt x="10064" y="0"/>
                </a:lnTo>
                <a:lnTo>
                  <a:pt x="7732" y="0"/>
                </a:lnTo>
                <a:lnTo>
                  <a:pt x="7732" y="21600"/>
                </a:lnTo>
                <a:close/>
                <a:moveTo>
                  <a:pt x="3845" y="21600"/>
                </a:moveTo>
                <a:lnTo>
                  <a:pt x="6218" y="21600"/>
                </a:lnTo>
                <a:lnTo>
                  <a:pt x="6218" y="0"/>
                </a:lnTo>
                <a:lnTo>
                  <a:pt x="3845" y="0"/>
                </a:lnTo>
                <a:lnTo>
                  <a:pt x="3845" y="21600"/>
                </a:lnTo>
                <a:close/>
                <a:moveTo>
                  <a:pt x="0" y="21600"/>
                </a:moveTo>
                <a:lnTo>
                  <a:pt x="2414" y="21600"/>
                </a:lnTo>
                <a:lnTo>
                  <a:pt x="2414" y="0"/>
                </a:lnTo>
                <a:lnTo>
                  <a:pt x="0" y="0"/>
                </a:lnTo>
                <a:lnTo>
                  <a:pt x="0" y="21600"/>
                </a:lnTo>
                <a:close/>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7" name="Rectangle 1264"/>
          <p:cNvSpPr/>
          <p:nvPr/>
        </p:nvSpPr>
        <p:spPr>
          <a:xfrm>
            <a:off x="1790513" y="5404891"/>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8" name="Freeform 1266"/>
          <p:cNvSpPr/>
          <p:nvPr/>
        </p:nvSpPr>
        <p:spPr>
          <a:xfrm>
            <a:off x="629610" y="3714103"/>
            <a:ext cx="2818526" cy="1547057"/>
          </a:xfrm>
          <a:custGeom>
            <a:avLst/>
            <a:gdLst/>
            <a:ahLst/>
            <a:cxnLst>
              <a:cxn ang="0">
                <a:pos x="wd2" y="hd2"/>
              </a:cxn>
              <a:cxn ang="5400000">
                <a:pos x="wd2" y="hd2"/>
              </a:cxn>
              <a:cxn ang="10800000">
                <a:pos x="wd2" y="hd2"/>
              </a:cxn>
              <a:cxn ang="16200000">
                <a:pos x="wd2" y="hd2"/>
              </a:cxn>
            </a:cxnLst>
            <a:rect l="0" t="0" r="r" b="b"/>
            <a:pathLst>
              <a:path w="21594" h="21589" extrusionOk="0">
                <a:moveTo>
                  <a:pt x="21500" y="34"/>
                </a:moveTo>
                <a:cubicBezTo>
                  <a:pt x="10439" y="21407"/>
                  <a:pt x="10439" y="21407"/>
                  <a:pt x="10439" y="21407"/>
                </a:cubicBezTo>
                <a:cubicBezTo>
                  <a:pt x="50" y="21407"/>
                  <a:pt x="50" y="21407"/>
                  <a:pt x="50" y="21407"/>
                </a:cubicBezTo>
                <a:cubicBezTo>
                  <a:pt x="25" y="21407"/>
                  <a:pt x="0" y="21453"/>
                  <a:pt x="0" y="21498"/>
                </a:cubicBezTo>
                <a:cubicBezTo>
                  <a:pt x="0" y="21544"/>
                  <a:pt x="25" y="21589"/>
                  <a:pt x="50" y="21589"/>
                </a:cubicBezTo>
                <a:cubicBezTo>
                  <a:pt x="10489" y="21589"/>
                  <a:pt x="10489" y="21589"/>
                  <a:pt x="10489" y="21589"/>
                </a:cubicBezTo>
                <a:cubicBezTo>
                  <a:pt x="21575" y="125"/>
                  <a:pt x="21575" y="125"/>
                  <a:pt x="21575" y="125"/>
                </a:cubicBezTo>
                <a:cubicBezTo>
                  <a:pt x="21600" y="125"/>
                  <a:pt x="21600" y="34"/>
                  <a:pt x="21575" y="34"/>
                </a:cubicBezTo>
                <a:cubicBezTo>
                  <a:pt x="21550" y="-11"/>
                  <a:pt x="21525" y="-11"/>
                  <a:pt x="21500" y="34"/>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9" name="Freeform 1267"/>
          <p:cNvSpPr/>
          <p:nvPr/>
        </p:nvSpPr>
        <p:spPr>
          <a:xfrm>
            <a:off x="714375" y="5546778"/>
            <a:ext cx="1015330" cy="459861"/>
          </a:xfrm>
          <a:custGeom>
            <a:avLst/>
            <a:gdLst/>
            <a:ahLst/>
            <a:cxnLst>
              <a:cxn ang="0">
                <a:pos x="wd2" y="hd2"/>
              </a:cxn>
              <a:cxn ang="5400000">
                <a:pos x="wd2" y="hd2"/>
              </a:cxn>
              <a:cxn ang="10800000">
                <a:pos x="wd2" y="hd2"/>
              </a:cxn>
              <a:cxn ang="16200000">
                <a:pos x="wd2" y="hd2"/>
              </a:cxn>
            </a:cxnLst>
            <a:rect l="0" t="0" r="r" b="b"/>
            <a:pathLst>
              <a:path w="21600" h="21562" extrusionOk="0">
                <a:moveTo>
                  <a:pt x="138" y="613"/>
                </a:moveTo>
                <a:cubicBezTo>
                  <a:pt x="20977" y="613"/>
                  <a:pt x="20977" y="613"/>
                  <a:pt x="20977" y="613"/>
                </a:cubicBezTo>
                <a:cubicBezTo>
                  <a:pt x="12185" y="21140"/>
                  <a:pt x="12185" y="21140"/>
                  <a:pt x="12185" y="21140"/>
                </a:cubicBezTo>
                <a:cubicBezTo>
                  <a:pt x="12185" y="21140"/>
                  <a:pt x="12185" y="21447"/>
                  <a:pt x="12185" y="21447"/>
                </a:cubicBezTo>
                <a:cubicBezTo>
                  <a:pt x="12254" y="21600"/>
                  <a:pt x="12323" y="21600"/>
                  <a:pt x="12392" y="21447"/>
                </a:cubicBezTo>
                <a:cubicBezTo>
                  <a:pt x="21600" y="0"/>
                  <a:pt x="21600" y="0"/>
                  <a:pt x="21600" y="0"/>
                </a:cubicBezTo>
                <a:cubicBezTo>
                  <a:pt x="138" y="0"/>
                  <a:pt x="138" y="0"/>
                  <a:pt x="138" y="0"/>
                </a:cubicBezTo>
                <a:cubicBezTo>
                  <a:pt x="69" y="0"/>
                  <a:pt x="0" y="153"/>
                  <a:pt x="0" y="306"/>
                </a:cubicBezTo>
                <a:cubicBezTo>
                  <a:pt x="0" y="460"/>
                  <a:pt x="69" y="613"/>
                  <a:pt x="138" y="613"/>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0" name="Freeform 1268"/>
          <p:cNvSpPr/>
          <p:nvPr/>
        </p:nvSpPr>
        <p:spPr>
          <a:xfrm>
            <a:off x="2087190" y="5546778"/>
            <a:ext cx="3263428" cy="945308"/>
          </a:xfrm>
          <a:custGeom>
            <a:avLst/>
            <a:gdLst/>
            <a:ahLst/>
            <a:cxnLst>
              <a:cxn ang="0">
                <a:pos x="wd2" y="hd2"/>
              </a:cxn>
              <a:cxn ang="5400000">
                <a:pos x="wd2" y="hd2"/>
              </a:cxn>
              <a:cxn ang="10800000">
                <a:pos x="wd2" y="hd2"/>
              </a:cxn>
              <a:cxn ang="16200000">
                <a:pos x="wd2" y="hd2"/>
              </a:cxn>
            </a:cxnLst>
            <a:rect l="0" t="0" r="r" b="b"/>
            <a:pathLst>
              <a:path w="21600" h="21600" extrusionOk="0">
                <a:moveTo>
                  <a:pt x="65" y="10428"/>
                </a:moveTo>
                <a:cubicBezTo>
                  <a:pt x="2216" y="298"/>
                  <a:pt x="2216" y="298"/>
                  <a:pt x="2216" y="298"/>
                </a:cubicBezTo>
                <a:cubicBezTo>
                  <a:pt x="21406" y="298"/>
                  <a:pt x="21406" y="298"/>
                  <a:pt x="21406" y="298"/>
                </a:cubicBezTo>
                <a:cubicBezTo>
                  <a:pt x="16049" y="21377"/>
                  <a:pt x="16049" y="21377"/>
                  <a:pt x="16049" y="21377"/>
                </a:cubicBezTo>
                <a:cubicBezTo>
                  <a:pt x="16049" y="21451"/>
                  <a:pt x="16049" y="21526"/>
                  <a:pt x="16049" y="21600"/>
                </a:cubicBezTo>
                <a:cubicBezTo>
                  <a:pt x="16071" y="21600"/>
                  <a:pt x="16114" y="21600"/>
                  <a:pt x="16114" y="21526"/>
                </a:cubicBezTo>
                <a:cubicBezTo>
                  <a:pt x="21600" y="0"/>
                  <a:pt x="21600" y="0"/>
                  <a:pt x="21600" y="0"/>
                </a:cubicBezTo>
                <a:cubicBezTo>
                  <a:pt x="2173" y="0"/>
                  <a:pt x="2173" y="0"/>
                  <a:pt x="2173" y="0"/>
                </a:cubicBezTo>
                <a:cubicBezTo>
                  <a:pt x="0" y="10279"/>
                  <a:pt x="0" y="10279"/>
                  <a:pt x="0" y="10279"/>
                </a:cubicBezTo>
                <a:cubicBezTo>
                  <a:pt x="0" y="10353"/>
                  <a:pt x="0" y="10428"/>
                  <a:pt x="22" y="10502"/>
                </a:cubicBezTo>
                <a:cubicBezTo>
                  <a:pt x="43" y="10502"/>
                  <a:pt x="65" y="10502"/>
                  <a:pt x="65" y="10428"/>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1" name="Freeform 1269"/>
          <p:cNvSpPr/>
          <p:nvPr/>
        </p:nvSpPr>
        <p:spPr>
          <a:xfrm>
            <a:off x="2581034" y="3611941"/>
            <a:ext cx="4371923" cy="1649221"/>
          </a:xfrm>
          <a:custGeom>
            <a:avLst/>
            <a:gdLst/>
            <a:ahLst/>
            <a:cxnLst>
              <a:cxn ang="0">
                <a:pos x="wd2" y="hd2"/>
              </a:cxn>
              <a:cxn ang="5400000">
                <a:pos x="wd2" y="hd2"/>
              </a:cxn>
              <a:cxn ang="10800000">
                <a:pos x="wd2" y="hd2"/>
              </a:cxn>
              <a:cxn ang="16200000">
                <a:pos x="wd2" y="hd2"/>
              </a:cxn>
            </a:cxnLst>
            <a:rect l="0" t="0" r="r" b="b"/>
            <a:pathLst>
              <a:path w="21596" h="21600" extrusionOk="0">
                <a:moveTo>
                  <a:pt x="21536" y="1366"/>
                </a:moveTo>
                <a:cubicBezTo>
                  <a:pt x="14887" y="21429"/>
                  <a:pt x="14887" y="21429"/>
                  <a:pt x="14887" y="21429"/>
                </a:cubicBezTo>
                <a:cubicBezTo>
                  <a:pt x="128" y="21429"/>
                  <a:pt x="128" y="21429"/>
                  <a:pt x="128" y="21429"/>
                </a:cubicBezTo>
                <a:cubicBezTo>
                  <a:pt x="6729" y="128"/>
                  <a:pt x="6729" y="128"/>
                  <a:pt x="6729" y="128"/>
                </a:cubicBezTo>
                <a:cubicBezTo>
                  <a:pt x="6745" y="85"/>
                  <a:pt x="6745" y="43"/>
                  <a:pt x="6729" y="0"/>
                </a:cubicBezTo>
                <a:cubicBezTo>
                  <a:pt x="6713" y="0"/>
                  <a:pt x="6697" y="0"/>
                  <a:pt x="6681" y="43"/>
                </a:cubicBezTo>
                <a:cubicBezTo>
                  <a:pt x="0" y="21600"/>
                  <a:pt x="0" y="21600"/>
                  <a:pt x="0" y="21600"/>
                </a:cubicBezTo>
                <a:cubicBezTo>
                  <a:pt x="14919" y="21600"/>
                  <a:pt x="14919" y="21600"/>
                  <a:pt x="14919" y="21600"/>
                </a:cubicBezTo>
                <a:cubicBezTo>
                  <a:pt x="21584" y="1451"/>
                  <a:pt x="21584" y="1451"/>
                  <a:pt x="21584" y="1451"/>
                </a:cubicBezTo>
                <a:cubicBezTo>
                  <a:pt x="21600" y="1409"/>
                  <a:pt x="21600" y="1366"/>
                  <a:pt x="21584" y="1323"/>
                </a:cubicBezTo>
                <a:cubicBezTo>
                  <a:pt x="21568" y="1323"/>
                  <a:pt x="21552" y="1323"/>
                  <a:pt x="21536" y="1366"/>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2" name="Freeform 1270"/>
          <p:cNvSpPr/>
          <p:nvPr/>
        </p:nvSpPr>
        <p:spPr>
          <a:xfrm>
            <a:off x="5337719" y="3456130"/>
            <a:ext cx="3416374" cy="945308"/>
          </a:xfrm>
          <a:custGeom>
            <a:avLst/>
            <a:gdLst/>
            <a:ahLst/>
            <a:cxnLst>
              <a:cxn ang="0">
                <a:pos x="wd2" y="hd2"/>
              </a:cxn>
              <a:cxn ang="5400000">
                <a:pos x="wd2" y="hd2"/>
              </a:cxn>
              <a:cxn ang="10800000">
                <a:pos x="wd2" y="hd2"/>
              </a:cxn>
              <a:cxn ang="16200000">
                <a:pos x="wd2" y="hd2"/>
              </a:cxn>
            </a:cxnLst>
            <a:rect l="0" t="0" r="r" b="b"/>
            <a:pathLst>
              <a:path w="21600" h="21600" extrusionOk="0">
                <a:moveTo>
                  <a:pt x="62" y="21526"/>
                </a:moveTo>
                <a:cubicBezTo>
                  <a:pt x="4480" y="298"/>
                  <a:pt x="4480" y="298"/>
                  <a:pt x="4480" y="298"/>
                </a:cubicBezTo>
                <a:cubicBezTo>
                  <a:pt x="21436" y="298"/>
                  <a:pt x="21436" y="298"/>
                  <a:pt x="21436" y="298"/>
                </a:cubicBezTo>
                <a:cubicBezTo>
                  <a:pt x="16483" y="21377"/>
                  <a:pt x="16483" y="21377"/>
                  <a:pt x="16483" y="21377"/>
                </a:cubicBezTo>
                <a:cubicBezTo>
                  <a:pt x="16483" y="21451"/>
                  <a:pt x="16483" y="21526"/>
                  <a:pt x="16503" y="21600"/>
                </a:cubicBezTo>
                <a:cubicBezTo>
                  <a:pt x="16503" y="21600"/>
                  <a:pt x="16544" y="21600"/>
                  <a:pt x="16544" y="21526"/>
                </a:cubicBezTo>
                <a:cubicBezTo>
                  <a:pt x="21600" y="0"/>
                  <a:pt x="21600" y="0"/>
                  <a:pt x="21600" y="0"/>
                </a:cubicBezTo>
                <a:cubicBezTo>
                  <a:pt x="4439" y="0"/>
                  <a:pt x="4439" y="0"/>
                  <a:pt x="4439" y="0"/>
                </a:cubicBezTo>
                <a:cubicBezTo>
                  <a:pt x="0" y="21377"/>
                  <a:pt x="0" y="21377"/>
                  <a:pt x="0" y="21377"/>
                </a:cubicBezTo>
                <a:cubicBezTo>
                  <a:pt x="0" y="21451"/>
                  <a:pt x="0" y="21526"/>
                  <a:pt x="21" y="21600"/>
                </a:cubicBezTo>
                <a:cubicBezTo>
                  <a:pt x="21" y="21600"/>
                  <a:pt x="62" y="21600"/>
                  <a:pt x="62" y="21526"/>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3" name="Freeform 1271"/>
          <p:cNvSpPr/>
          <p:nvPr/>
        </p:nvSpPr>
        <p:spPr>
          <a:xfrm>
            <a:off x="8704337" y="5546778"/>
            <a:ext cx="2555831" cy="978477"/>
          </a:xfrm>
          <a:custGeom>
            <a:avLst/>
            <a:gdLst/>
            <a:ahLst/>
            <a:cxnLst>
              <a:cxn ang="0">
                <a:pos x="wd2" y="hd2"/>
              </a:cxn>
              <a:cxn ang="5400000">
                <a:pos x="wd2" y="hd2"/>
              </a:cxn>
              <a:cxn ang="10800000">
                <a:pos x="wd2" y="hd2"/>
              </a:cxn>
              <a:cxn ang="16200000">
                <a:pos x="wd2" y="hd2"/>
              </a:cxn>
            </a:cxnLst>
            <a:rect l="0" t="0" r="r" b="b"/>
            <a:pathLst>
              <a:path w="21600" h="21600" extrusionOk="0">
                <a:moveTo>
                  <a:pt x="82" y="21528"/>
                </a:moveTo>
                <a:cubicBezTo>
                  <a:pt x="6073" y="288"/>
                  <a:pt x="6073" y="288"/>
                  <a:pt x="6073" y="288"/>
                </a:cubicBezTo>
                <a:cubicBezTo>
                  <a:pt x="21545" y="288"/>
                  <a:pt x="21545" y="288"/>
                  <a:pt x="21545" y="288"/>
                </a:cubicBezTo>
                <a:cubicBezTo>
                  <a:pt x="21573" y="288"/>
                  <a:pt x="21600" y="216"/>
                  <a:pt x="21600" y="144"/>
                </a:cubicBezTo>
                <a:cubicBezTo>
                  <a:pt x="21600" y="72"/>
                  <a:pt x="21573" y="0"/>
                  <a:pt x="21545" y="0"/>
                </a:cubicBezTo>
                <a:cubicBezTo>
                  <a:pt x="6018" y="0"/>
                  <a:pt x="6018" y="0"/>
                  <a:pt x="6018" y="0"/>
                </a:cubicBezTo>
                <a:cubicBezTo>
                  <a:pt x="0" y="21384"/>
                  <a:pt x="0" y="21384"/>
                  <a:pt x="0" y="21384"/>
                </a:cubicBezTo>
                <a:cubicBezTo>
                  <a:pt x="0" y="21456"/>
                  <a:pt x="0" y="21528"/>
                  <a:pt x="27" y="21600"/>
                </a:cubicBezTo>
                <a:cubicBezTo>
                  <a:pt x="55" y="21600"/>
                  <a:pt x="82" y="21600"/>
                  <a:pt x="82" y="21528"/>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4" name="Freeform 1272"/>
          <p:cNvSpPr/>
          <p:nvPr/>
        </p:nvSpPr>
        <p:spPr>
          <a:xfrm>
            <a:off x="9627533" y="3788840"/>
            <a:ext cx="1840862" cy="1472321"/>
          </a:xfrm>
          <a:custGeom>
            <a:avLst/>
            <a:gdLst/>
            <a:ahLst/>
            <a:cxnLst>
              <a:cxn ang="0">
                <a:pos x="wd2" y="hd2"/>
              </a:cxn>
              <a:cxn ang="5400000">
                <a:pos x="wd2" y="hd2"/>
              </a:cxn>
              <a:cxn ang="10800000">
                <a:pos x="wd2" y="hd2"/>
              </a:cxn>
              <a:cxn ang="16200000">
                <a:pos x="wd2" y="hd2"/>
              </a:cxn>
            </a:cxnLst>
            <a:rect l="0" t="0" r="r" b="b"/>
            <a:pathLst>
              <a:path w="21600" h="21600" extrusionOk="0">
                <a:moveTo>
                  <a:pt x="21524" y="21409"/>
                </a:moveTo>
                <a:cubicBezTo>
                  <a:pt x="305" y="21409"/>
                  <a:pt x="305" y="21409"/>
                  <a:pt x="305" y="21409"/>
                </a:cubicBezTo>
                <a:cubicBezTo>
                  <a:pt x="12784" y="143"/>
                  <a:pt x="12784" y="143"/>
                  <a:pt x="12784" y="143"/>
                </a:cubicBezTo>
                <a:cubicBezTo>
                  <a:pt x="12823" y="96"/>
                  <a:pt x="12823" y="48"/>
                  <a:pt x="12784" y="0"/>
                </a:cubicBezTo>
                <a:cubicBezTo>
                  <a:pt x="12746" y="0"/>
                  <a:pt x="12708" y="0"/>
                  <a:pt x="12670" y="48"/>
                </a:cubicBezTo>
                <a:cubicBezTo>
                  <a:pt x="0" y="21600"/>
                  <a:pt x="0" y="21600"/>
                  <a:pt x="0" y="21600"/>
                </a:cubicBezTo>
                <a:cubicBezTo>
                  <a:pt x="21524" y="21600"/>
                  <a:pt x="21524" y="21600"/>
                  <a:pt x="21524" y="21600"/>
                </a:cubicBezTo>
                <a:cubicBezTo>
                  <a:pt x="21562" y="21600"/>
                  <a:pt x="21600" y="21552"/>
                  <a:pt x="21600" y="21504"/>
                </a:cubicBezTo>
                <a:cubicBezTo>
                  <a:pt x="21600" y="21457"/>
                  <a:pt x="21562" y="21409"/>
                  <a:pt x="21524" y="21409"/>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5" name="Freeform 1273"/>
          <p:cNvSpPr/>
          <p:nvPr/>
        </p:nvSpPr>
        <p:spPr>
          <a:xfrm>
            <a:off x="6253543" y="3650636"/>
            <a:ext cx="3992326" cy="1610524"/>
          </a:xfrm>
          <a:custGeom>
            <a:avLst/>
            <a:gdLst/>
            <a:ahLst/>
            <a:cxnLst>
              <a:cxn ang="0">
                <a:pos x="wd2" y="hd2"/>
              </a:cxn>
              <a:cxn ang="5400000">
                <a:pos x="wd2" y="hd2"/>
              </a:cxn>
              <a:cxn ang="10800000">
                <a:pos x="wd2" y="hd2"/>
              </a:cxn>
              <a:cxn ang="16200000">
                <a:pos x="wd2" y="hd2"/>
              </a:cxn>
            </a:cxnLst>
            <a:rect l="0" t="0" r="r" b="b"/>
            <a:pathLst>
              <a:path w="21596" h="21600" extrusionOk="0">
                <a:moveTo>
                  <a:pt x="21530" y="1793"/>
                </a:moveTo>
                <a:cubicBezTo>
                  <a:pt x="14810" y="21425"/>
                  <a:pt x="14810" y="21425"/>
                  <a:pt x="14810" y="21425"/>
                </a:cubicBezTo>
                <a:cubicBezTo>
                  <a:pt x="141" y="21425"/>
                  <a:pt x="141" y="21425"/>
                  <a:pt x="141" y="21425"/>
                </a:cubicBezTo>
                <a:cubicBezTo>
                  <a:pt x="6561" y="131"/>
                  <a:pt x="6561" y="131"/>
                  <a:pt x="6561" y="131"/>
                </a:cubicBezTo>
                <a:cubicBezTo>
                  <a:pt x="6579" y="87"/>
                  <a:pt x="6579" y="44"/>
                  <a:pt x="6561" y="0"/>
                </a:cubicBezTo>
                <a:cubicBezTo>
                  <a:pt x="6543" y="0"/>
                  <a:pt x="6526" y="0"/>
                  <a:pt x="6508" y="44"/>
                </a:cubicBezTo>
                <a:cubicBezTo>
                  <a:pt x="0" y="21600"/>
                  <a:pt x="0" y="21600"/>
                  <a:pt x="0" y="21600"/>
                </a:cubicBezTo>
                <a:cubicBezTo>
                  <a:pt x="14846" y="21600"/>
                  <a:pt x="14846" y="21600"/>
                  <a:pt x="14846" y="21600"/>
                </a:cubicBezTo>
                <a:cubicBezTo>
                  <a:pt x="21582" y="1880"/>
                  <a:pt x="21582" y="1880"/>
                  <a:pt x="21582" y="1880"/>
                </a:cubicBezTo>
                <a:cubicBezTo>
                  <a:pt x="21600" y="1836"/>
                  <a:pt x="21600" y="1793"/>
                  <a:pt x="21582" y="1749"/>
                </a:cubicBezTo>
                <a:cubicBezTo>
                  <a:pt x="21565" y="1749"/>
                  <a:pt x="21547" y="1749"/>
                  <a:pt x="21530" y="1793"/>
                </a:cubicBezTo>
                <a:cubicBezTo>
                  <a:pt x="21530" y="1793"/>
                  <a:pt x="21530" y="1793"/>
                  <a:pt x="21530" y="1793"/>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6" name="Freeform 1299"/>
          <p:cNvSpPr/>
          <p:nvPr/>
        </p:nvSpPr>
        <p:spPr>
          <a:xfrm>
            <a:off x="6653409" y="3823851"/>
            <a:ext cx="202698" cy="219283"/>
          </a:xfrm>
          <a:custGeom>
            <a:avLst/>
            <a:gdLst/>
            <a:ahLst/>
            <a:cxnLst>
              <a:cxn ang="0">
                <a:pos x="wd2" y="hd2"/>
              </a:cxn>
              <a:cxn ang="5400000">
                <a:pos x="wd2" y="hd2"/>
              </a:cxn>
              <a:cxn ang="10800000">
                <a:pos x="wd2" y="hd2"/>
              </a:cxn>
              <a:cxn ang="16200000">
                <a:pos x="wd2" y="hd2"/>
              </a:cxn>
            </a:cxnLst>
            <a:rect l="0" t="0" r="r" b="b"/>
            <a:pathLst>
              <a:path w="21600" h="21600" extrusionOk="0">
                <a:moveTo>
                  <a:pt x="20555" y="0"/>
                </a:moveTo>
                <a:cubicBezTo>
                  <a:pt x="0" y="21600"/>
                  <a:pt x="0" y="21600"/>
                  <a:pt x="0" y="21600"/>
                </a:cubicBezTo>
                <a:cubicBezTo>
                  <a:pt x="697" y="21600"/>
                  <a:pt x="1394" y="21600"/>
                  <a:pt x="2090" y="21278"/>
                </a:cubicBezTo>
                <a:cubicBezTo>
                  <a:pt x="21600" y="645"/>
                  <a:pt x="21600" y="645"/>
                  <a:pt x="21600" y="645"/>
                </a:cubicBezTo>
                <a:cubicBezTo>
                  <a:pt x="21252" y="645"/>
                  <a:pt x="20903" y="322"/>
                  <a:pt x="20555" y="0"/>
                </a:cubicBezTo>
              </a:path>
            </a:pathLst>
          </a:custGeom>
          <a:solidFill>
            <a:srgbClr val="749797"/>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7" name="Freeform 1308"/>
          <p:cNvSpPr/>
          <p:nvPr/>
        </p:nvSpPr>
        <p:spPr>
          <a:xfrm>
            <a:off x="9592522" y="4256887"/>
            <a:ext cx="254294" cy="283777"/>
          </a:xfrm>
          <a:custGeom>
            <a:avLst/>
            <a:gdLst/>
            <a:ahLst/>
            <a:cxnLst>
              <a:cxn ang="0">
                <a:pos x="wd2" y="hd2"/>
              </a:cxn>
              <a:cxn ang="5400000">
                <a:pos x="wd2" y="hd2"/>
              </a:cxn>
              <a:cxn ang="10800000">
                <a:pos x="wd2" y="hd2"/>
              </a:cxn>
              <a:cxn ang="16200000">
                <a:pos x="wd2" y="hd2"/>
              </a:cxn>
            </a:cxnLst>
            <a:rect l="0" t="0" r="r" b="b"/>
            <a:pathLst>
              <a:path w="21600" h="21600" extrusionOk="0">
                <a:moveTo>
                  <a:pt x="4154" y="17131"/>
                </a:moveTo>
                <a:cubicBezTo>
                  <a:pt x="0" y="21600"/>
                  <a:pt x="0" y="21600"/>
                  <a:pt x="0" y="21600"/>
                </a:cubicBezTo>
                <a:cubicBezTo>
                  <a:pt x="554" y="21600"/>
                  <a:pt x="831" y="21600"/>
                  <a:pt x="1385" y="21600"/>
                </a:cubicBezTo>
                <a:cubicBezTo>
                  <a:pt x="5538" y="17131"/>
                  <a:pt x="5538" y="17131"/>
                  <a:pt x="5538" y="17131"/>
                </a:cubicBezTo>
                <a:cubicBezTo>
                  <a:pt x="4985" y="17131"/>
                  <a:pt x="4708" y="17131"/>
                  <a:pt x="4154" y="17131"/>
                </a:cubicBezTo>
                <a:moveTo>
                  <a:pt x="20492" y="0"/>
                </a:moveTo>
                <a:cubicBezTo>
                  <a:pt x="16892" y="3724"/>
                  <a:pt x="16892" y="3724"/>
                  <a:pt x="16892" y="3724"/>
                </a:cubicBezTo>
                <a:cubicBezTo>
                  <a:pt x="17169" y="3724"/>
                  <a:pt x="17723" y="3972"/>
                  <a:pt x="18000" y="3972"/>
                </a:cubicBezTo>
                <a:cubicBezTo>
                  <a:pt x="21600" y="248"/>
                  <a:pt x="21600" y="248"/>
                  <a:pt x="21600" y="248"/>
                </a:cubicBezTo>
                <a:cubicBezTo>
                  <a:pt x="21323" y="0"/>
                  <a:pt x="20769" y="0"/>
                  <a:pt x="20492" y="0"/>
                </a:cubicBezTo>
              </a:path>
            </a:pathLst>
          </a:custGeom>
          <a:solidFill>
            <a:srgbClr val="749797"/>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8" name="Freeform 1310"/>
          <p:cNvSpPr/>
          <p:nvPr/>
        </p:nvSpPr>
        <p:spPr>
          <a:xfrm>
            <a:off x="9642275" y="4306639"/>
            <a:ext cx="162159" cy="175058"/>
          </a:xfrm>
          <a:custGeom>
            <a:avLst/>
            <a:gdLst/>
            <a:ahLst/>
            <a:cxnLst>
              <a:cxn ang="0">
                <a:pos x="wd2" y="hd2"/>
              </a:cxn>
              <a:cxn ang="5400000">
                <a:pos x="wd2" y="hd2"/>
              </a:cxn>
              <a:cxn ang="10800000">
                <a:pos x="wd2" y="hd2"/>
              </a:cxn>
              <a:cxn ang="16200000">
                <a:pos x="wd2" y="hd2"/>
              </a:cxn>
            </a:cxnLst>
            <a:rect l="0" t="0" r="r" b="b"/>
            <a:pathLst>
              <a:path w="21600" h="21600" extrusionOk="0">
                <a:moveTo>
                  <a:pt x="19872" y="0"/>
                </a:moveTo>
                <a:cubicBezTo>
                  <a:pt x="0" y="21600"/>
                  <a:pt x="0" y="21600"/>
                  <a:pt x="0" y="21600"/>
                </a:cubicBezTo>
                <a:cubicBezTo>
                  <a:pt x="864" y="21600"/>
                  <a:pt x="1296" y="21600"/>
                  <a:pt x="2160" y="21600"/>
                </a:cubicBezTo>
                <a:cubicBezTo>
                  <a:pt x="21600" y="400"/>
                  <a:pt x="21600" y="400"/>
                  <a:pt x="21600" y="400"/>
                </a:cubicBezTo>
                <a:cubicBezTo>
                  <a:pt x="21168" y="400"/>
                  <a:pt x="20304" y="0"/>
                  <a:pt x="19872" y="0"/>
                </a:cubicBezTo>
              </a:path>
            </a:pathLst>
          </a:custGeom>
          <a:solidFill>
            <a:srgbClr val="6CA5A3"/>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411" name="Freeform 1317"/>
          <p:cNvGrpSpPr/>
          <p:nvPr/>
        </p:nvGrpSpPr>
        <p:grpSpPr>
          <a:xfrm>
            <a:off x="3087777" y="3055443"/>
            <a:ext cx="62653" cy="114249"/>
            <a:chOff x="0" y="0"/>
            <a:chExt cx="62651" cy="114248"/>
          </a:xfrm>
        </p:grpSpPr>
        <p:sp>
          <p:nvSpPr>
            <p:cNvPr id="4409" name="Line"/>
            <p:cNvSpPr/>
            <p:nvPr/>
          </p:nvSpPr>
          <p:spPr>
            <a:xfrm>
              <a:off x="0" y="0"/>
              <a:ext cx="62652" cy="1142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7958" y="3086"/>
                    <a:pt x="0" y="6789"/>
                    <a:pt x="0" y="11109"/>
                  </a:cubicBezTo>
                  <a:cubicBezTo>
                    <a:pt x="0" y="14811"/>
                    <a:pt x="7958" y="18514"/>
                    <a:pt x="21600" y="21600"/>
                  </a:cubicBezTo>
                </a:path>
              </a:pathLst>
            </a:custGeom>
            <a:no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0" name="Line"/>
            <p:cNvSpPr/>
            <p:nvPr/>
          </p:nvSpPr>
          <p:spPr>
            <a:xfrm>
              <a:off x="0" y="0"/>
              <a:ext cx="62652" cy="1142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7958" y="18514"/>
                    <a:pt x="0" y="14811"/>
                    <a:pt x="0" y="11109"/>
                  </a:cubicBezTo>
                  <a:cubicBezTo>
                    <a:pt x="0" y="6789"/>
                    <a:pt x="7958" y="3086"/>
                    <a:pt x="21600" y="0"/>
                  </a:cubicBezTo>
                </a:path>
              </a:pathLst>
            </a:custGeom>
            <a:no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412" name="Freeform 1337"/>
          <p:cNvSpPr/>
          <p:nvPr/>
        </p:nvSpPr>
        <p:spPr>
          <a:xfrm>
            <a:off x="2512853" y="5404891"/>
            <a:ext cx="51597" cy="12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0" y="21600"/>
                  <a:pt x="0" y="21600"/>
                </a:cubicBezTo>
                <a:cubicBezTo>
                  <a:pt x="21600" y="21600"/>
                  <a:pt x="21600" y="21600"/>
                  <a:pt x="21600" y="21600"/>
                </a:cubicBezTo>
                <a:cubicBezTo>
                  <a:pt x="21600" y="5400"/>
                  <a:pt x="21600" y="5400"/>
                  <a:pt x="21600" y="5400"/>
                </a:cubicBezTo>
                <a:cubicBezTo>
                  <a:pt x="14850" y="5400"/>
                  <a:pt x="6750" y="5400"/>
                  <a:pt x="0" y="0"/>
                </a:cubicBezTo>
              </a:path>
            </a:pathLst>
          </a:custGeom>
          <a:solidFill>
            <a:srgbClr val="7F79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3" name="Freeform 1338"/>
          <p:cNvSpPr/>
          <p:nvPr/>
        </p:nvSpPr>
        <p:spPr>
          <a:xfrm>
            <a:off x="2625258" y="5409597"/>
            <a:ext cx="2764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0" y="21600"/>
                  <a:pt x="0" y="21600"/>
                </a:cubicBezTo>
                <a:cubicBezTo>
                  <a:pt x="21600" y="21600"/>
                  <a:pt x="21600" y="21600"/>
                  <a:pt x="21600" y="21600"/>
                </a:cubicBezTo>
                <a:cubicBezTo>
                  <a:pt x="13500" y="21600"/>
                  <a:pt x="8100" y="0"/>
                  <a:pt x="0" y="0"/>
                </a:cubicBezTo>
              </a:path>
            </a:pathLst>
          </a:custGeom>
          <a:solidFill>
            <a:srgbClr val="7F79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4" name="Freeform 1348"/>
          <p:cNvSpPr/>
          <p:nvPr/>
        </p:nvSpPr>
        <p:spPr>
          <a:xfrm>
            <a:off x="2512853" y="5399462"/>
            <a:ext cx="51597"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0"/>
                  <a:pt x="0" y="0"/>
                </a:cubicBezTo>
                <a:cubicBezTo>
                  <a:pt x="0" y="0"/>
                  <a:pt x="0" y="0"/>
                  <a:pt x="0" y="0"/>
                </a:cubicBezTo>
                <a:cubicBezTo>
                  <a:pt x="6750" y="21600"/>
                  <a:pt x="14850" y="21600"/>
                  <a:pt x="21600" y="21600"/>
                </a:cubicBezTo>
                <a:cubicBezTo>
                  <a:pt x="21600" y="0"/>
                  <a:pt x="21600" y="0"/>
                  <a:pt x="21600" y="0"/>
                </a:cubicBezTo>
              </a:path>
            </a:pathLst>
          </a:custGeom>
          <a:solidFill>
            <a:srgbClr val="758E94"/>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5" name="Freeform 1359"/>
          <p:cNvSpPr/>
          <p:nvPr/>
        </p:nvSpPr>
        <p:spPr>
          <a:xfrm>
            <a:off x="5925541" y="5546778"/>
            <a:ext cx="1232770" cy="160316"/>
          </a:xfrm>
          <a:custGeom>
            <a:avLst/>
            <a:gdLst/>
            <a:ahLst/>
            <a:cxnLst>
              <a:cxn ang="0">
                <a:pos x="wd2" y="hd2"/>
              </a:cxn>
              <a:cxn ang="5400000">
                <a:pos x="wd2" y="hd2"/>
              </a:cxn>
              <a:cxn ang="10800000">
                <a:pos x="wd2" y="hd2"/>
              </a:cxn>
              <a:cxn ang="16200000">
                <a:pos x="wd2" y="hd2"/>
              </a:cxn>
            </a:cxnLst>
            <a:rect l="0" t="0" r="r" b="b"/>
            <a:pathLst>
              <a:path w="21600" h="21600" extrusionOk="0">
                <a:moveTo>
                  <a:pt x="1995" y="2645"/>
                </a:moveTo>
                <a:cubicBezTo>
                  <a:pt x="1881" y="3086"/>
                  <a:pt x="1710" y="3527"/>
                  <a:pt x="1596" y="3967"/>
                </a:cubicBezTo>
                <a:cubicBezTo>
                  <a:pt x="0" y="20278"/>
                  <a:pt x="0" y="20278"/>
                  <a:pt x="0" y="20278"/>
                </a:cubicBezTo>
                <a:cubicBezTo>
                  <a:pt x="57" y="20718"/>
                  <a:pt x="114" y="21159"/>
                  <a:pt x="171" y="21600"/>
                </a:cubicBezTo>
                <a:cubicBezTo>
                  <a:pt x="1995" y="2645"/>
                  <a:pt x="1995" y="2645"/>
                  <a:pt x="1995" y="2645"/>
                </a:cubicBezTo>
                <a:moveTo>
                  <a:pt x="20802" y="0"/>
                </a:moveTo>
                <a:cubicBezTo>
                  <a:pt x="3192" y="0"/>
                  <a:pt x="3192" y="0"/>
                  <a:pt x="3192" y="0"/>
                </a:cubicBezTo>
                <a:cubicBezTo>
                  <a:pt x="2907" y="441"/>
                  <a:pt x="2622" y="1322"/>
                  <a:pt x="2394" y="1763"/>
                </a:cubicBezTo>
                <a:cubicBezTo>
                  <a:pt x="10487" y="1763"/>
                  <a:pt x="10487" y="1763"/>
                  <a:pt x="10487" y="1763"/>
                </a:cubicBezTo>
                <a:cubicBezTo>
                  <a:pt x="10999" y="1763"/>
                  <a:pt x="11512" y="1322"/>
                  <a:pt x="12025" y="1322"/>
                </a:cubicBezTo>
                <a:cubicBezTo>
                  <a:pt x="12538" y="1322"/>
                  <a:pt x="13051" y="1763"/>
                  <a:pt x="13564" y="1763"/>
                </a:cubicBezTo>
                <a:cubicBezTo>
                  <a:pt x="21600" y="1763"/>
                  <a:pt x="21600" y="1763"/>
                  <a:pt x="21600" y="1763"/>
                </a:cubicBezTo>
                <a:cubicBezTo>
                  <a:pt x="21372" y="1322"/>
                  <a:pt x="21087" y="441"/>
                  <a:pt x="20802" y="0"/>
                </a:cubicBezTo>
              </a:path>
            </a:pathLst>
          </a:custGeom>
          <a:solidFill>
            <a:srgbClr val="7F79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6" name="Freeform 1367"/>
          <p:cNvSpPr/>
          <p:nvPr/>
        </p:nvSpPr>
        <p:spPr>
          <a:xfrm>
            <a:off x="6542847" y="5559678"/>
            <a:ext cx="134518" cy="1271"/>
          </a:xfrm>
          <a:prstGeom prst="ellipse">
            <a:avLst/>
          </a:prstGeom>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421" name="Group 38"/>
          <p:cNvGrpSpPr/>
          <p:nvPr/>
        </p:nvGrpSpPr>
        <p:grpSpPr>
          <a:xfrm>
            <a:off x="10004775" y="3085012"/>
            <a:ext cx="234024" cy="585981"/>
            <a:chOff x="0" y="0"/>
            <a:chExt cx="234022" cy="585979"/>
          </a:xfrm>
        </p:grpSpPr>
        <p:sp>
          <p:nvSpPr>
            <p:cNvPr id="4417" name="Freeform 1388"/>
            <p:cNvSpPr/>
            <p:nvPr/>
          </p:nvSpPr>
          <p:spPr>
            <a:xfrm>
              <a:off x="211910" y="0"/>
              <a:ext cx="22113" cy="585980"/>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cubicBezTo>
                    <a:pt x="0" y="21240"/>
                    <a:pt x="0" y="21240"/>
                    <a:pt x="0" y="21240"/>
                  </a:cubicBezTo>
                  <a:cubicBezTo>
                    <a:pt x="0" y="21480"/>
                    <a:pt x="6171" y="21600"/>
                    <a:pt x="12343" y="21600"/>
                  </a:cubicBezTo>
                  <a:cubicBezTo>
                    <a:pt x="18514" y="21600"/>
                    <a:pt x="21600" y="21480"/>
                    <a:pt x="21600" y="21240"/>
                  </a:cubicBezTo>
                  <a:cubicBezTo>
                    <a:pt x="21600" y="480"/>
                    <a:pt x="21600" y="480"/>
                    <a:pt x="21600" y="480"/>
                  </a:cubicBezTo>
                  <a:cubicBezTo>
                    <a:pt x="21600" y="240"/>
                    <a:pt x="18514" y="0"/>
                    <a:pt x="12343" y="0"/>
                  </a:cubicBezTo>
                  <a:cubicBezTo>
                    <a:pt x="6171" y="0"/>
                    <a:pt x="0" y="240"/>
                    <a:pt x="0" y="480"/>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8" name="Freeform 1389"/>
            <p:cNvSpPr/>
            <p:nvPr/>
          </p:nvSpPr>
          <p:spPr>
            <a:xfrm>
              <a:off x="98480" y="22112"/>
              <a:ext cx="130015" cy="55282"/>
            </a:xfrm>
            <a:custGeom>
              <a:avLst/>
              <a:gdLst/>
              <a:ahLst/>
              <a:cxnLst>
                <a:cxn ang="0">
                  <a:pos x="wd2" y="hd2"/>
                </a:cxn>
                <a:cxn ang="5400000">
                  <a:pos x="wd2" y="hd2"/>
                </a:cxn>
                <a:cxn ang="10800000">
                  <a:pos x="wd2" y="hd2"/>
                </a:cxn>
                <a:cxn ang="16200000">
                  <a:pos x="wd2" y="hd2"/>
                </a:cxn>
              </a:cxnLst>
              <a:rect l="0" t="0" r="r" b="b"/>
              <a:pathLst>
                <a:path w="21465" h="21600" extrusionOk="0">
                  <a:moveTo>
                    <a:pt x="21465" y="17788"/>
                  </a:moveTo>
                  <a:cubicBezTo>
                    <a:pt x="21465" y="17788"/>
                    <a:pt x="20385" y="12706"/>
                    <a:pt x="18225" y="8894"/>
                  </a:cubicBezTo>
                  <a:cubicBezTo>
                    <a:pt x="16065" y="3812"/>
                    <a:pt x="12825" y="0"/>
                    <a:pt x="9045" y="0"/>
                  </a:cubicBezTo>
                  <a:cubicBezTo>
                    <a:pt x="6345" y="0"/>
                    <a:pt x="3645" y="2541"/>
                    <a:pt x="405" y="7624"/>
                  </a:cubicBezTo>
                  <a:cubicBezTo>
                    <a:pt x="-135" y="8894"/>
                    <a:pt x="-135" y="10165"/>
                    <a:pt x="405" y="11435"/>
                  </a:cubicBezTo>
                  <a:cubicBezTo>
                    <a:pt x="405" y="12706"/>
                    <a:pt x="1485" y="12706"/>
                    <a:pt x="2025" y="11435"/>
                  </a:cubicBezTo>
                  <a:cubicBezTo>
                    <a:pt x="4725" y="6353"/>
                    <a:pt x="6885" y="5082"/>
                    <a:pt x="9045" y="5082"/>
                  </a:cubicBezTo>
                  <a:cubicBezTo>
                    <a:pt x="12285" y="5082"/>
                    <a:pt x="14985" y="8894"/>
                    <a:pt x="16605" y="12706"/>
                  </a:cubicBezTo>
                  <a:cubicBezTo>
                    <a:pt x="17685" y="13976"/>
                    <a:pt x="18225" y="16518"/>
                    <a:pt x="18765" y="17788"/>
                  </a:cubicBezTo>
                  <a:cubicBezTo>
                    <a:pt x="18765" y="19059"/>
                    <a:pt x="19305" y="19059"/>
                    <a:pt x="19305" y="20329"/>
                  </a:cubicBezTo>
                  <a:cubicBezTo>
                    <a:pt x="19305" y="20329"/>
                    <a:pt x="19305" y="20329"/>
                    <a:pt x="19305" y="20329"/>
                  </a:cubicBezTo>
                  <a:cubicBezTo>
                    <a:pt x="19305" y="20329"/>
                    <a:pt x="19305" y="20329"/>
                    <a:pt x="19305" y="20329"/>
                  </a:cubicBezTo>
                  <a:cubicBezTo>
                    <a:pt x="19845" y="21600"/>
                    <a:pt x="20385" y="21600"/>
                    <a:pt x="20925" y="21600"/>
                  </a:cubicBezTo>
                  <a:cubicBezTo>
                    <a:pt x="21465" y="20329"/>
                    <a:pt x="21465" y="19059"/>
                    <a:pt x="21465" y="1778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9" name="Freeform 1390"/>
            <p:cNvSpPr/>
            <p:nvPr/>
          </p:nvSpPr>
          <p:spPr>
            <a:xfrm>
              <a:off x="9169" y="9214"/>
              <a:ext cx="224046" cy="104214"/>
            </a:xfrm>
            <a:custGeom>
              <a:avLst/>
              <a:gdLst/>
              <a:ahLst/>
              <a:cxnLst>
                <a:cxn ang="0">
                  <a:pos x="wd2" y="hd2"/>
                </a:cxn>
                <a:cxn ang="5400000">
                  <a:pos x="wd2" y="hd2"/>
                </a:cxn>
                <a:cxn ang="10800000">
                  <a:pos x="wd2" y="hd2"/>
                </a:cxn>
                <a:cxn ang="16200000">
                  <a:pos x="wd2" y="hd2"/>
                </a:cxn>
              </a:cxnLst>
              <a:rect l="0" t="0" r="r" b="b"/>
              <a:pathLst>
                <a:path w="21351" h="21431" extrusionOk="0">
                  <a:moveTo>
                    <a:pt x="1063" y="20925"/>
                  </a:moveTo>
                  <a:cubicBezTo>
                    <a:pt x="11555" y="6075"/>
                    <a:pt x="11555" y="6075"/>
                    <a:pt x="11555" y="6075"/>
                  </a:cubicBezTo>
                  <a:cubicBezTo>
                    <a:pt x="11555" y="6075"/>
                    <a:pt x="11555" y="6075"/>
                    <a:pt x="11555" y="6075"/>
                  </a:cubicBezTo>
                  <a:cubicBezTo>
                    <a:pt x="11555" y="6075"/>
                    <a:pt x="11555" y="6075"/>
                    <a:pt x="11555" y="6075"/>
                  </a:cubicBezTo>
                  <a:cubicBezTo>
                    <a:pt x="11863" y="6075"/>
                    <a:pt x="14023" y="2700"/>
                    <a:pt x="16492" y="2700"/>
                  </a:cubicBezTo>
                  <a:cubicBezTo>
                    <a:pt x="17726" y="2700"/>
                    <a:pt x="18960" y="3375"/>
                    <a:pt x="20195" y="6075"/>
                  </a:cubicBezTo>
                  <a:cubicBezTo>
                    <a:pt x="20503" y="6750"/>
                    <a:pt x="20812" y="6750"/>
                    <a:pt x="21120" y="6075"/>
                  </a:cubicBezTo>
                  <a:cubicBezTo>
                    <a:pt x="21429" y="5400"/>
                    <a:pt x="21429" y="4725"/>
                    <a:pt x="21120" y="4050"/>
                  </a:cubicBezTo>
                  <a:cubicBezTo>
                    <a:pt x="19578" y="1350"/>
                    <a:pt x="18035" y="0"/>
                    <a:pt x="16492" y="0"/>
                  </a:cubicBezTo>
                  <a:cubicBezTo>
                    <a:pt x="13406" y="0"/>
                    <a:pt x="10938" y="4050"/>
                    <a:pt x="10938" y="4050"/>
                  </a:cubicBezTo>
                  <a:cubicBezTo>
                    <a:pt x="11246" y="5400"/>
                    <a:pt x="11246" y="5400"/>
                    <a:pt x="11246" y="5400"/>
                  </a:cubicBezTo>
                  <a:cubicBezTo>
                    <a:pt x="10938" y="4050"/>
                    <a:pt x="10938" y="4050"/>
                    <a:pt x="10938" y="4050"/>
                  </a:cubicBezTo>
                  <a:cubicBezTo>
                    <a:pt x="138" y="18900"/>
                    <a:pt x="138" y="18900"/>
                    <a:pt x="138" y="18900"/>
                  </a:cubicBezTo>
                  <a:cubicBezTo>
                    <a:pt x="138" y="19575"/>
                    <a:pt x="-171" y="20250"/>
                    <a:pt x="138" y="20925"/>
                  </a:cubicBezTo>
                  <a:cubicBezTo>
                    <a:pt x="138" y="21600"/>
                    <a:pt x="755" y="21600"/>
                    <a:pt x="1063" y="20925"/>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0" name="Freeform 1391"/>
            <p:cNvSpPr/>
            <p:nvPr/>
          </p:nvSpPr>
          <p:spPr>
            <a:xfrm>
              <a:off x="0" y="117933"/>
              <a:ext cx="46069" cy="14925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33"/>
                  </a:lnTo>
                  <a:lnTo>
                    <a:pt x="0" y="21600"/>
                  </a:lnTo>
                  <a:lnTo>
                    <a:pt x="21600" y="16800"/>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430" name="Group 36"/>
          <p:cNvGrpSpPr/>
          <p:nvPr/>
        </p:nvGrpSpPr>
        <p:grpSpPr>
          <a:xfrm>
            <a:off x="7436557" y="2734878"/>
            <a:ext cx="403553" cy="740703"/>
            <a:chOff x="0" y="0"/>
            <a:chExt cx="403552" cy="740702"/>
          </a:xfrm>
        </p:grpSpPr>
        <p:sp>
          <p:nvSpPr>
            <p:cNvPr id="4422" name="Freeform 1392"/>
            <p:cNvSpPr/>
            <p:nvPr/>
          </p:nvSpPr>
          <p:spPr>
            <a:xfrm>
              <a:off x="381440" y="88384"/>
              <a:ext cx="22113" cy="652319"/>
            </a:xfrm>
            <a:custGeom>
              <a:avLst/>
              <a:gdLst/>
              <a:ahLst/>
              <a:cxnLst>
                <a:cxn ang="0">
                  <a:pos x="wd2" y="hd2"/>
                </a:cxn>
                <a:cxn ang="5400000">
                  <a:pos x="wd2" y="hd2"/>
                </a:cxn>
                <a:cxn ang="10800000">
                  <a:pos x="wd2" y="hd2"/>
                </a:cxn>
                <a:cxn ang="16200000">
                  <a:pos x="wd2" y="hd2"/>
                </a:cxn>
              </a:cxnLst>
              <a:rect l="0" t="0" r="r" b="b"/>
              <a:pathLst>
                <a:path w="21600" h="21600" extrusionOk="0">
                  <a:moveTo>
                    <a:pt x="0" y="432"/>
                  </a:moveTo>
                  <a:cubicBezTo>
                    <a:pt x="0" y="21276"/>
                    <a:pt x="0" y="21276"/>
                    <a:pt x="0" y="21276"/>
                  </a:cubicBezTo>
                  <a:cubicBezTo>
                    <a:pt x="0" y="21384"/>
                    <a:pt x="3086" y="21600"/>
                    <a:pt x="9257" y="21600"/>
                  </a:cubicBezTo>
                  <a:cubicBezTo>
                    <a:pt x="15429" y="21600"/>
                    <a:pt x="21600" y="21384"/>
                    <a:pt x="21600" y="21276"/>
                  </a:cubicBezTo>
                  <a:cubicBezTo>
                    <a:pt x="21600" y="432"/>
                    <a:pt x="21600" y="432"/>
                    <a:pt x="21600" y="432"/>
                  </a:cubicBezTo>
                  <a:cubicBezTo>
                    <a:pt x="21600" y="216"/>
                    <a:pt x="15429" y="0"/>
                    <a:pt x="9257" y="0"/>
                  </a:cubicBezTo>
                  <a:cubicBezTo>
                    <a:pt x="3086" y="0"/>
                    <a:pt x="0" y="216"/>
                    <a:pt x="0" y="432"/>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3" name="Freeform 1393"/>
            <p:cNvSpPr/>
            <p:nvPr/>
          </p:nvSpPr>
          <p:spPr>
            <a:xfrm>
              <a:off x="31326" y="3621"/>
              <a:ext cx="12900" cy="29484"/>
            </a:xfrm>
            <a:custGeom>
              <a:avLst/>
              <a:gdLst/>
              <a:ahLst/>
              <a:cxnLst>
                <a:cxn ang="0">
                  <a:pos x="wd2" y="hd2"/>
                </a:cxn>
                <a:cxn ang="5400000">
                  <a:pos x="wd2" y="hd2"/>
                </a:cxn>
                <a:cxn ang="10800000">
                  <a:pos x="wd2" y="hd2"/>
                </a:cxn>
                <a:cxn ang="16200000">
                  <a:pos x="wd2" y="hd2"/>
                </a:cxn>
              </a:cxnLst>
              <a:rect l="0" t="0" r="r" b="b"/>
              <a:pathLst>
                <a:path w="21600" h="21600" extrusionOk="0">
                  <a:moveTo>
                    <a:pt x="21600" y="16800"/>
                  </a:moveTo>
                  <a:cubicBezTo>
                    <a:pt x="21600" y="4800"/>
                    <a:pt x="21600" y="4800"/>
                    <a:pt x="21600" y="4800"/>
                  </a:cubicBezTo>
                  <a:cubicBezTo>
                    <a:pt x="21600" y="2400"/>
                    <a:pt x="16200" y="0"/>
                    <a:pt x="10800" y="0"/>
                  </a:cubicBezTo>
                  <a:cubicBezTo>
                    <a:pt x="5400" y="0"/>
                    <a:pt x="0" y="2400"/>
                    <a:pt x="0" y="4800"/>
                  </a:cubicBezTo>
                  <a:cubicBezTo>
                    <a:pt x="0" y="16800"/>
                    <a:pt x="0" y="16800"/>
                    <a:pt x="0" y="16800"/>
                  </a:cubicBezTo>
                  <a:cubicBezTo>
                    <a:pt x="0" y="19200"/>
                    <a:pt x="5400" y="21600"/>
                    <a:pt x="10800" y="21600"/>
                  </a:cubicBezTo>
                  <a:cubicBezTo>
                    <a:pt x="16200" y="21600"/>
                    <a:pt x="21600" y="19200"/>
                    <a:pt x="21600" y="16800"/>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4" name="Freeform 1394"/>
            <p:cNvSpPr/>
            <p:nvPr/>
          </p:nvSpPr>
          <p:spPr>
            <a:xfrm>
              <a:off x="20270" y="-1"/>
              <a:ext cx="377755" cy="193422"/>
            </a:xfrm>
            <a:custGeom>
              <a:avLst/>
              <a:gdLst/>
              <a:ahLst/>
              <a:cxnLst>
                <a:cxn ang="0">
                  <a:pos x="wd2" y="hd2"/>
                </a:cxn>
                <a:cxn ang="5400000">
                  <a:pos x="wd2" y="hd2"/>
                </a:cxn>
                <a:cxn ang="10800000">
                  <a:pos x="wd2" y="hd2"/>
                </a:cxn>
                <a:cxn ang="16200000">
                  <a:pos x="wd2" y="hd2"/>
                </a:cxn>
              </a:cxnLst>
              <a:rect l="0" t="0" r="r" b="b"/>
              <a:pathLst>
                <a:path w="21600" h="21389" extrusionOk="0">
                  <a:moveTo>
                    <a:pt x="372" y="1589"/>
                  </a:moveTo>
                  <a:cubicBezTo>
                    <a:pt x="8379" y="3029"/>
                    <a:pt x="8379" y="3029"/>
                    <a:pt x="8379" y="3029"/>
                  </a:cubicBezTo>
                  <a:cubicBezTo>
                    <a:pt x="8379" y="3029"/>
                    <a:pt x="8379" y="3029"/>
                    <a:pt x="8379" y="3029"/>
                  </a:cubicBezTo>
                  <a:cubicBezTo>
                    <a:pt x="8566" y="3029"/>
                    <a:pt x="8566" y="3029"/>
                    <a:pt x="8566" y="3029"/>
                  </a:cubicBezTo>
                  <a:cubicBezTo>
                    <a:pt x="8938" y="3029"/>
                    <a:pt x="11172" y="3389"/>
                    <a:pt x="13779" y="5909"/>
                  </a:cubicBezTo>
                  <a:cubicBezTo>
                    <a:pt x="16386" y="8429"/>
                    <a:pt x="19179" y="12749"/>
                    <a:pt x="20855" y="21029"/>
                  </a:cubicBezTo>
                  <a:cubicBezTo>
                    <a:pt x="20855" y="21389"/>
                    <a:pt x="21228" y="21389"/>
                    <a:pt x="21414" y="21389"/>
                  </a:cubicBezTo>
                  <a:cubicBezTo>
                    <a:pt x="21600" y="21029"/>
                    <a:pt x="21600" y="20669"/>
                    <a:pt x="21600" y="20309"/>
                  </a:cubicBezTo>
                  <a:cubicBezTo>
                    <a:pt x="19552" y="11309"/>
                    <a:pt x="16386" y="6629"/>
                    <a:pt x="13593" y="4109"/>
                  </a:cubicBezTo>
                  <a:cubicBezTo>
                    <a:pt x="10800" y="1589"/>
                    <a:pt x="8566" y="1589"/>
                    <a:pt x="8379" y="1589"/>
                  </a:cubicBezTo>
                  <a:cubicBezTo>
                    <a:pt x="8379" y="2309"/>
                    <a:pt x="8379" y="2309"/>
                    <a:pt x="8379" y="2309"/>
                  </a:cubicBezTo>
                  <a:cubicBezTo>
                    <a:pt x="8566" y="1589"/>
                    <a:pt x="8566" y="1589"/>
                    <a:pt x="8566" y="1589"/>
                  </a:cubicBezTo>
                  <a:cubicBezTo>
                    <a:pt x="372" y="149"/>
                    <a:pt x="372" y="149"/>
                    <a:pt x="372" y="149"/>
                  </a:cubicBezTo>
                  <a:cubicBezTo>
                    <a:pt x="186" y="-211"/>
                    <a:pt x="0" y="149"/>
                    <a:pt x="0" y="509"/>
                  </a:cubicBezTo>
                  <a:cubicBezTo>
                    <a:pt x="0" y="869"/>
                    <a:pt x="186" y="1229"/>
                    <a:pt x="372" y="1589"/>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5" name="Freeform 1395"/>
            <p:cNvSpPr/>
            <p:nvPr/>
          </p:nvSpPr>
          <p:spPr>
            <a:xfrm>
              <a:off x="178743" y="14677"/>
              <a:ext cx="211912" cy="110563"/>
            </a:xfrm>
            <a:custGeom>
              <a:avLst/>
              <a:gdLst/>
              <a:ahLst/>
              <a:cxnLst>
                <a:cxn ang="0">
                  <a:pos x="wd2" y="hd2"/>
                </a:cxn>
                <a:cxn ang="5400000">
                  <a:pos x="wd2" y="hd2"/>
                </a:cxn>
                <a:cxn ang="10800000">
                  <a:pos x="wd2" y="hd2"/>
                </a:cxn>
                <a:cxn ang="16200000">
                  <a:pos x="wd2" y="hd2"/>
                </a:cxn>
              </a:cxnLst>
              <a:rect l="0" t="0" r="r" b="b"/>
              <a:pathLst>
                <a:path w="21600" h="21600" extrusionOk="0">
                  <a:moveTo>
                    <a:pt x="21600" y="19694"/>
                  </a:moveTo>
                  <a:cubicBezTo>
                    <a:pt x="21600" y="19694"/>
                    <a:pt x="14954" y="2541"/>
                    <a:pt x="665" y="0"/>
                  </a:cubicBezTo>
                  <a:cubicBezTo>
                    <a:pt x="332" y="0"/>
                    <a:pt x="0" y="635"/>
                    <a:pt x="0" y="1271"/>
                  </a:cubicBezTo>
                  <a:cubicBezTo>
                    <a:pt x="0" y="1906"/>
                    <a:pt x="0" y="2541"/>
                    <a:pt x="665" y="2541"/>
                  </a:cubicBezTo>
                  <a:cubicBezTo>
                    <a:pt x="7311" y="3812"/>
                    <a:pt x="12295" y="8894"/>
                    <a:pt x="15618" y="12706"/>
                  </a:cubicBezTo>
                  <a:cubicBezTo>
                    <a:pt x="17280" y="15247"/>
                    <a:pt x="18609" y="17153"/>
                    <a:pt x="19274" y="18424"/>
                  </a:cubicBezTo>
                  <a:cubicBezTo>
                    <a:pt x="19606" y="19694"/>
                    <a:pt x="19938" y="20329"/>
                    <a:pt x="20271" y="20329"/>
                  </a:cubicBezTo>
                  <a:cubicBezTo>
                    <a:pt x="20271" y="20965"/>
                    <a:pt x="20271" y="20965"/>
                    <a:pt x="20271" y="20965"/>
                  </a:cubicBezTo>
                  <a:cubicBezTo>
                    <a:pt x="20271" y="20965"/>
                    <a:pt x="20271" y="20965"/>
                    <a:pt x="20271" y="20965"/>
                  </a:cubicBezTo>
                  <a:cubicBezTo>
                    <a:pt x="20271" y="20965"/>
                    <a:pt x="20271" y="20965"/>
                    <a:pt x="20271" y="20965"/>
                  </a:cubicBezTo>
                  <a:cubicBezTo>
                    <a:pt x="20603" y="21600"/>
                    <a:pt x="20935" y="21600"/>
                    <a:pt x="21268" y="21600"/>
                  </a:cubicBezTo>
                  <a:cubicBezTo>
                    <a:pt x="21600" y="20965"/>
                    <a:pt x="21600" y="20329"/>
                    <a:pt x="21600" y="19694"/>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6" name="Rectangle 1396"/>
            <p:cNvSpPr/>
            <p:nvPr/>
          </p:nvSpPr>
          <p:spPr>
            <a:xfrm>
              <a:off x="0" y="27575"/>
              <a:ext cx="75552" cy="116092"/>
            </a:xfrm>
            <a:prstGeom prst="rect">
              <a:avLst/>
            </a:pr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7" name="Oval 1397"/>
            <p:cNvSpPr/>
            <p:nvPr/>
          </p:nvSpPr>
          <p:spPr>
            <a:xfrm>
              <a:off x="22112" y="33104"/>
              <a:ext cx="31327" cy="33171"/>
            </a:xfrm>
            <a:prstGeom prst="ellipse">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8" name="Oval 1398"/>
            <p:cNvSpPr/>
            <p:nvPr/>
          </p:nvSpPr>
          <p:spPr>
            <a:xfrm>
              <a:off x="22112" y="104970"/>
              <a:ext cx="31327" cy="29485"/>
            </a:xfrm>
            <a:prstGeom prst="ellipse">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9" name="Oval 1399"/>
            <p:cNvSpPr/>
            <p:nvPr/>
          </p:nvSpPr>
          <p:spPr>
            <a:xfrm>
              <a:off x="22112" y="69958"/>
              <a:ext cx="31327" cy="29485"/>
            </a:xfrm>
            <a:prstGeom prst="ellipse">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434" name="Group 35"/>
          <p:cNvGrpSpPr/>
          <p:nvPr/>
        </p:nvGrpSpPr>
        <p:grpSpPr>
          <a:xfrm>
            <a:off x="7630042" y="2984393"/>
            <a:ext cx="141889" cy="677301"/>
            <a:chOff x="0" y="0"/>
            <a:chExt cx="141887" cy="677299"/>
          </a:xfrm>
        </p:grpSpPr>
        <p:sp>
          <p:nvSpPr>
            <p:cNvPr id="4431" name="Freeform 1400"/>
            <p:cNvSpPr/>
            <p:nvPr/>
          </p:nvSpPr>
          <p:spPr>
            <a:xfrm>
              <a:off x="1842" y="0"/>
              <a:ext cx="139232" cy="295860"/>
            </a:xfrm>
            <a:custGeom>
              <a:avLst/>
              <a:gdLst/>
              <a:ahLst/>
              <a:cxnLst>
                <a:cxn ang="0">
                  <a:pos x="wd2" y="hd2"/>
                </a:cxn>
                <a:cxn ang="5400000">
                  <a:pos x="wd2" y="hd2"/>
                </a:cxn>
                <a:cxn ang="10800000">
                  <a:pos x="wd2" y="hd2"/>
                </a:cxn>
                <a:cxn ang="16200000">
                  <a:pos x="wd2" y="hd2"/>
                </a:cxn>
              </a:cxnLst>
              <a:rect l="0" t="0" r="r" b="b"/>
              <a:pathLst>
                <a:path w="21474" h="21541" extrusionOk="0">
                  <a:moveTo>
                    <a:pt x="19591" y="178"/>
                  </a:moveTo>
                  <a:cubicBezTo>
                    <a:pt x="7033" y="5875"/>
                    <a:pt x="7033" y="5875"/>
                    <a:pt x="7033" y="5875"/>
                  </a:cubicBezTo>
                  <a:cubicBezTo>
                    <a:pt x="7535" y="6112"/>
                    <a:pt x="7535" y="6112"/>
                    <a:pt x="7535" y="6112"/>
                  </a:cubicBezTo>
                  <a:cubicBezTo>
                    <a:pt x="7033" y="5875"/>
                    <a:pt x="7033" y="5875"/>
                    <a:pt x="7033" y="5875"/>
                  </a:cubicBezTo>
                  <a:cubicBezTo>
                    <a:pt x="7033" y="5875"/>
                    <a:pt x="0" y="8249"/>
                    <a:pt x="0" y="14420"/>
                  </a:cubicBezTo>
                  <a:cubicBezTo>
                    <a:pt x="0" y="21066"/>
                    <a:pt x="0" y="21066"/>
                    <a:pt x="0" y="21066"/>
                  </a:cubicBezTo>
                  <a:cubicBezTo>
                    <a:pt x="0" y="21304"/>
                    <a:pt x="0" y="21541"/>
                    <a:pt x="1005" y="21541"/>
                  </a:cubicBezTo>
                  <a:cubicBezTo>
                    <a:pt x="1507" y="21541"/>
                    <a:pt x="2009" y="21304"/>
                    <a:pt x="2009" y="21066"/>
                  </a:cubicBezTo>
                  <a:cubicBezTo>
                    <a:pt x="2009" y="14420"/>
                    <a:pt x="2009" y="14420"/>
                    <a:pt x="2009" y="14420"/>
                  </a:cubicBezTo>
                  <a:cubicBezTo>
                    <a:pt x="2009" y="11572"/>
                    <a:pt x="3516" y="9673"/>
                    <a:pt x="5023" y="8249"/>
                  </a:cubicBezTo>
                  <a:cubicBezTo>
                    <a:pt x="6028" y="7774"/>
                    <a:pt x="6530" y="7299"/>
                    <a:pt x="7535" y="7062"/>
                  </a:cubicBezTo>
                  <a:cubicBezTo>
                    <a:pt x="7535" y="6825"/>
                    <a:pt x="8037" y="6587"/>
                    <a:pt x="8037" y="6587"/>
                  </a:cubicBezTo>
                  <a:cubicBezTo>
                    <a:pt x="8037" y="6587"/>
                    <a:pt x="8037" y="6587"/>
                    <a:pt x="8037" y="6587"/>
                  </a:cubicBezTo>
                  <a:cubicBezTo>
                    <a:pt x="8540" y="6587"/>
                    <a:pt x="8540" y="6587"/>
                    <a:pt x="8540" y="6587"/>
                  </a:cubicBezTo>
                  <a:cubicBezTo>
                    <a:pt x="8540" y="6587"/>
                    <a:pt x="8540" y="6587"/>
                    <a:pt x="8540" y="6587"/>
                  </a:cubicBezTo>
                  <a:cubicBezTo>
                    <a:pt x="8540" y="6587"/>
                    <a:pt x="8540" y="6587"/>
                    <a:pt x="8540" y="6587"/>
                  </a:cubicBezTo>
                  <a:cubicBezTo>
                    <a:pt x="21098" y="890"/>
                    <a:pt x="21098" y="890"/>
                    <a:pt x="21098" y="890"/>
                  </a:cubicBezTo>
                  <a:cubicBezTo>
                    <a:pt x="21600" y="653"/>
                    <a:pt x="21600" y="416"/>
                    <a:pt x="21098" y="178"/>
                  </a:cubicBezTo>
                  <a:cubicBezTo>
                    <a:pt x="21098" y="-59"/>
                    <a:pt x="20093" y="-59"/>
                    <a:pt x="19591" y="17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32" name="Freeform 1402"/>
            <p:cNvSpPr/>
            <p:nvPr/>
          </p:nvSpPr>
          <p:spPr>
            <a:xfrm>
              <a:off x="0" y="190825"/>
              <a:ext cx="22113" cy="486475"/>
            </a:xfrm>
            <a:custGeom>
              <a:avLst/>
              <a:gdLst/>
              <a:ahLst/>
              <a:cxnLst>
                <a:cxn ang="0">
                  <a:pos x="wd2" y="hd2"/>
                </a:cxn>
                <a:cxn ang="5400000">
                  <a:pos x="wd2" y="hd2"/>
                </a:cxn>
                <a:cxn ang="10800000">
                  <a:pos x="wd2" y="hd2"/>
                </a:cxn>
                <a:cxn ang="16200000">
                  <a:pos x="wd2" y="hd2"/>
                </a:cxn>
              </a:cxnLst>
              <a:rect l="0" t="0" r="r" b="b"/>
              <a:pathLst>
                <a:path w="21600" h="21600" extrusionOk="0">
                  <a:moveTo>
                    <a:pt x="0" y="435"/>
                  </a:moveTo>
                  <a:cubicBezTo>
                    <a:pt x="0" y="21165"/>
                    <a:pt x="0" y="21165"/>
                    <a:pt x="0" y="21165"/>
                  </a:cubicBezTo>
                  <a:cubicBezTo>
                    <a:pt x="0" y="21455"/>
                    <a:pt x="6171" y="21600"/>
                    <a:pt x="12343" y="21600"/>
                  </a:cubicBezTo>
                  <a:cubicBezTo>
                    <a:pt x="18514" y="21600"/>
                    <a:pt x="21600" y="21455"/>
                    <a:pt x="21600" y="21165"/>
                  </a:cubicBezTo>
                  <a:cubicBezTo>
                    <a:pt x="21600" y="435"/>
                    <a:pt x="21600" y="435"/>
                    <a:pt x="21600" y="435"/>
                  </a:cubicBezTo>
                  <a:cubicBezTo>
                    <a:pt x="21600" y="290"/>
                    <a:pt x="18514" y="0"/>
                    <a:pt x="12343" y="0"/>
                  </a:cubicBezTo>
                  <a:cubicBezTo>
                    <a:pt x="6171" y="0"/>
                    <a:pt x="0" y="290"/>
                    <a:pt x="0" y="435"/>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33" name="Freeform 1403"/>
            <p:cNvSpPr/>
            <p:nvPr/>
          </p:nvSpPr>
          <p:spPr>
            <a:xfrm>
              <a:off x="112404" y="21296"/>
              <a:ext cx="29484"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57"/>
                  </a:lnTo>
                  <a:lnTo>
                    <a:pt x="0" y="21600"/>
                  </a:lnTo>
                  <a:lnTo>
                    <a:pt x="21600" y="18313"/>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439" name="Group 22"/>
          <p:cNvGrpSpPr/>
          <p:nvPr/>
        </p:nvGrpSpPr>
        <p:grpSpPr>
          <a:xfrm>
            <a:off x="3240721" y="2767982"/>
            <a:ext cx="234024" cy="589665"/>
            <a:chOff x="0" y="0"/>
            <a:chExt cx="234023" cy="589664"/>
          </a:xfrm>
        </p:grpSpPr>
        <p:sp>
          <p:nvSpPr>
            <p:cNvPr id="4435" name="Freeform 1404"/>
            <p:cNvSpPr/>
            <p:nvPr/>
          </p:nvSpPr>
          <p:spPr>
            <a:xfrm>
              <a:off x="211910" y="0"/>
              <a:ext cx="22114" cy="589665"/>
            </a:xfrm>
            <a:custGeom>
              <a:avLst/>
              <a:gdLst/>
              <a:ahLst/>
              <a:cxnLst>
                <a:cxn ang="0">
                  <a:pos x="wd2" y="hd2"/>
                </a:cxn>
                <a:cxn ang="5400000">
                  <a:pos x="wd2" y="hd2"/>
                </a:cxn>
                <a:cxn ang="10800000">
                  <a:pos x="wd2" y="hd2"/>
                </a:cxn>
                <a:cxn ang="16200000">
                  <a:pos x="wd2" y="hd2"/>
                </a:cxn>
              </a:cxnLst>
              <a:rect l="0" t="0" r="r" b="b"/>
              <a:pathLst>
                <a:path w="21600" h="21600" extrusionOk="0">
                  <a:moveTo>
                    <a:pt x="0" y="477"/>
                  </a:moveTo>
                  <a:cubicBezTo>
                    <a:pt x="0" y="21123"/>
                    <a:pt x="0" y="21123"/>
                    <a:pt x="0" y="21123"/>
                  </a:cubicBezTo>
                  <a:cubicBezTo>
                    <a:pt x="0" y="21361"/>
                    <a:pt x="6171" y="21600"/>
                    <a:pt x="12343" y="21600"/>
                  </a:cubicBezTo>
                  <a:cubicBezTo>
                    <a:pt x="18514" y="21600"/>
                    <a:pt x="21600" y="21361"/>
                    <a:pt x="21600" y="21123"/>
                  </a:cubicBezTo>
                  <a:cubicBezTo>
                    <a:pt x="21600" y="477"/>
                    <a:pt x="21600" y="477"/>
                    <a:pt x="21600" y="477"/>
                  </a:cubicBezTo>
                  <a:cubicBezTo>
                    <a:pt x="21600" y="239"/>
                    <a:pt x="18514" y="0"/>
                    <a:pt x="12343" y="0"/>
                  </a:cubicBezTo>
                  <a:cubicBezTo>
                    <a:pt x="6171" y="0"/>
                    <a:pt x="0" y="239"/>
                    <a:pt x="0" y="477"/>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36" name="Freeform 1405"/>
            <p:cNvSpPr/>
            <p:nvPr/>
          </p:nvSpPr>
          <p:spPr>
            <a:xfrm>
              <a:off x="98469" y="23955"/>
              <a:ext cx="128184" cy="55265"/>
            </a:xfrm>
            <a:custGeom>
              <a:avLst/>
              <a:gdLst/>
              <a:ahLst/>
              <a:cxnLst>
                <a:cxn ang="0">
                  <a:pos x="wd2" y="hd2"/>
                </a:cxn>
                <a:cxn ang="5400000">
                  <a:pos x="wd2" y="hd2"/>
                </a:cxn>
                <a:cxn ang="10800000">
                  <a:pos x="wd2" y="hd2"/>
                </a:cxn>
                <a:cxn ang="16200000">
                  <a:pos x="wd2" y="hd2"/>
                </a:cxn>
              </a:cxnLst>
              <a:rect l="0" t="0" r="r" b="b"/>
              <a:pathLst>
                <a:path w="21465" h="20897" extrusionOk="0">
                  <a:moveTo>
                    <a:pt x="21465" y="16800"/>
                  </a:moveTo>
                  <a:cubicBezTo>
                    <a:pt x="20925" y="16800"/>
                    <a:pt x="19845" y="13200"/>
                    <a:pt x="18225" y="8400"/>
                  </a:cubicBezTo>
                  <a:cubicBezTo>
                    <a:pt x="16065" y="4800"/>
                    <a:pt x="12825" y="0"/>
                    <a:pt x="9045" y="0"/>
                  </a:cubicBezTo>
                  <a:cubicBezTo>
                    <a:pt x="6345" y="0"/>
                    <a:pt x="3645" y="2400"/>
                    <a:pt x="405" y="7200"/>
                  </a:cubicBezTo>
                  <a:cubicBezTo>
                    <a:pt x="-135" y="8400"/>
                    <a:pt x="-135" y="9600"/>
                    <a:pt x="405" y="10800"/>
                  </a:cubicBezTo>
                  <a:cubicBezTo>
                    <a:pt x="405" y="12000"/>
                    <a:pt x="945" y="12000"/>
                    <a:pt x="1485" y="10800"/>
                  </a:cubicBezTo>
                  <a:cubicBezTo>
                    <a:pt x="4185" y="6000"/>
                    <a:pt x="6885" y="4800"/>
                    <a:pt x="9045" y="4800"/>
                  </a:cubicBezTo>
                  <a:cubicBezTo>
                    <a:pt x="12285" y="4800"/>
                    <a:pt x="14445" y="8400"/>
                    <a:pt x="16605" y="12000"/>
                  </a:cubicBezTo>
                  <a:cubicBezTo>
                    <a:pt x="17685" y="14400"/>
                    <a:pt x="18225" y="15600"/>
                    <a:pt x="18765" y="16800"/>
                  </a:cubicBezTo>
                  <a:cubicBezTo>
                    <a:pt x="18765" y="18000"/>
                    <a:pt x="19305" y="18000"/>
                    <a:pt x="19305" y="19200"/>
                  </a:cubicBezTo>
                  <a:cubicBezTo>
                    <a:pt x="19305" y="19200"/>
                    <a:pt x="19305" y="19200"/>
                    <a:pt x="19305" y="19200"/>
                  </a:cubicBezTo>
                  <a:cubicBezTo>
                    <a:pt x="19305" y="19200"/>
                    <a:pt x="19305" y="19200"/>
                    <a:pt x="19305" y="19200"/>
                  </a:cubicBezTo>
                  <a:cubicBezTo>
                    <a:pt x="19845" y="20400"/>
                    <a:pt x="20385" y="21600"/>
                    <a:pt x="20925" y="20400"/>
                  </a:cubicBezTo>
                  <a:cubicBezTo>
                    <a:pt x="21465" y="19200"/>
                    <a:pt x="21465" y="18000"/>
                    <a:pt x="21465" y="1680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37" name="Freeform 1406"/>
            <p:cNvSpPr/>
            <p:nvPr/>
          </p:nvSpPr>
          <p:spPr>
            <a:xfrm>
              <a:off x="6344" y="11057"/>
              <a:ext cx="226863" cy="103191"/>
            </a:xfrm>
            <a:custGeom>
              <a:avLst/>
              <a:gdLst/>
              <a:ahLst/>
              <a:cxnLst>
                <a:cxn ang="0">
                  <a:pos x="wd2" y="hd2"/>
                </a:cxn>
                <a:cxn ang="5400000">
                  <a:pos x="wd2" y="hd2"/>
                </a:cxn>
                <a:cxn ang="10800000">
                  <a:pos x="wd2" y="hd2"/>
                </a:cxn>
                <a:cxn ang="16200000">
                  <a:pos x="wd2" y="hd2"/>
                </a:cxn>
              </a:cxnLst>
              <a:rect l="0" t="0" r="r" b="b"/>
              <a:pathLst>
                <a:path w="21446" h="21600" extrusionOk="0">
                  <a:moveTo>
                    <a:pt x="849" y="21600"/>
                  </a:moveTo>
                  <a:cubicBezTo>
                    <a:pt x="11649" y="6750"/>
                    <a:pt x="11649" y="6750"/>
                    <a:pt x="11649" y="6750"/>
                  </a:cubicBezTo>
                  <a:cubicBezTo>
                    <a:pt x="11649" y="6075"/>
                    <a:pt x="11649" y="6075"/>
                    <a:pt x="11649" y="6075"/>
                  </a:cubicBezTo>
                  <a:cubicBezTo>
                    <a:pt x="11649" y="6075"/>
                    <a:pt x="11649" y="6075"/>
                    <a:pt x="11649" y="6075"/>
                  </a:cubicBezTo>
                  <a:cubicBezTo>
                    <a:pt x="11957" y="6075"/>
                    <a:pt x="14117" y="2700"/>
                    <a:pt x="16277" y="2700"/>
                  </a:cubicBezTo>
                  <a:cubicBezTo>
                    <a:pt x="17820" y="2700"/>
                    <a:pt x="19054" y="4050"/>
                    <a:pt x="20289" y="6075"/>
                  </a:cubicBezTo>
                  <a:cubicBezTo>
                    <a:pt x="20597" y="6750"/>
                    <a:pt x="20906" y="6750"/>
                    <a:pt x="21214" y="6075"/>
                  </a:cubicBezTo>
                  <a:cubicBezTo>
                    <a:pt x="21523" y="5400"/>
                    <a:pt x="21523" y="4725"/>
                    <a:pt x="21214" y="4050"/>
                  </a:cubicBezTo>
                  <a:cubicBezTo>
                    <a:pt x="19672" y="1350"/>
                    <a:pt x="17820" y="0"/>
                    <a:pt x="16277" y="0"/>
                  </a:cubicBezTo>
                  <a:cubicBezTo>
                    <a:pt x="13500" y="0"/>
                    <a:pt x="11032" y="4050"/>
                    <a:pt x="11032" y="4050"/>
                  </a:cubicBezTo>
                  <a:cubicBezTo>
                    <a:pt x="11340" y="5400"/>
                    <a:pt x="11340" y="5400"/>
                    <a:pt x="11340" y="5400"/>
                  </a:cubicBezTo>
                  <a:cubicBezTo>
                    <a:pt x="11032" y="4050"/>
                    <a:pt x="11032" y="4050"/>
                    <a:pt x="11032" y="4050"/>
                  </a:cubicBezTo>
                  <a:cubicBezTo>
                    <a:pt x="232" y="18900"/>
                    <a:pt x="232" y="18900"/>
                    <a:pt x="232" y="18900"/>
                  </a:cubicBezTo>
                  <a:cubicBezTo>
                    <a:pt x="-77" y="19575"/>
                    <a:pt x="-77" y="20250"/>
                    <a:pt x="232" y="20925"/>
                  </a:cubicBezTo>
                  <a:cubicBezTo>
                    <a:pt x="232" y="21600"/>
                    <a:pt x="540" y="21600"/>
                    <a:pt x="849" y="2160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38" name="Freeform 1407"/>
            <p:cNvSpPr/>
            <p:nvPr/>
          </p:nvSpPr>
          <p:spPr>
            <a:xfrm>
              <a:off x="-1" y="117933"/>
              <a:ext cx="46069" cy="149259"/>
            </a:xfrm>
            <a:custGeom>
              <a:avLst/>
              <a:gdLst/>
              <a:ahLst/>
              <a:cxnLst>
                <a:cxn ang="0">
                  <a:pos x="wd2" y="hd2"/>
                </a:cxn>
                <a:cxn ang="5400000">
                  <a:pos x="wd2" y="hd2"/>
                </a:cxn>
                <a:cxn ang="10800000">
                  <a:pos x="wd2" y="hd2"/>
                </a:cxn>
                <a:cxn ang="16200000">
                  <a:pos x="wd2" y="hd2"/>
                </a:cxn>
              </a:cxnLst>
              <a:rect l="0" t="0" r="r" b="b"/>
              <a:pathLst>
                <a:path w="21600" h="21600" extrusionOk="0">
                  <a:moveTo>
                    <a:pt x="19872" y="0"/>
                  </a:moveTo>
                  <a:lnTo>
                    <a:pt x="0" y="4267"/>
                  </a:lnTo>
                  <a:lnTo>
                    <a:pt x="0" y="21600"/>
                  </a:lnTo>
                  <a:lnTo>
                    <a:pt x="21600" y="17067"/>
                  </a:lnTo>
                  <a:lnTo>
                    <a:pt x="19872"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440" name="Freeform 1408"/>
          <p:cNvSpPr/>
          <p:nvPr/>
        </p:nvSpPr>
        <p:spPr>
          <a:xfrm>
            <a:off x="3935421" y="3142019"/>
            <a:ext cx="142915" cy="294864"/>
          </a:xfrm>
          <a:custGeom>
            <a:avLst/>
            <a:gdLst/>
            <a:ahLst/>
            <a:cxnLst>
              <a:cxn ang="0">
                <a:pos x="wd2" y="hd2"/>
              </a:cxn>
              <a:cxn ang="5400000">
                <a:pos x="wd2" y="hd2"/>
              </a:cxn>
              <a:cxn ang="10800000">
                <a:pos x="wd2" y="hd2"/>
              </a:cxn>
              <a:cxn ang="16200000">
                <a:pos x="wd2" y="hd2"/>
              </a:cxn>
            </a:cxnLst>
            <a:rect l="0" t="0" r="r" b="b"/>
            <a:pathLst>
              <a:path w="21477" h="21468" extrusionOk="0">
                <a:moveTo>
                  <a:pt x="19636" y="105"/>
                </a:moveTo>
                <a:cubicBezTo>
                  <a:pt x="7364" y="5802"/>
                  <a:pt x="7364" y="5802"/>
                  <a:pt x="7364" y="5802"/>
                </a:cubicBezTo>
                <a:cubicBezTo>
                  <a:pt x="7855" y="6039"/>
                  <a:pt x="7855" y="6039"/>
                  <a:pt x="7855" y="6039"/>
                </a:cubicBezTo>
                <a:cubicBezTo>
                  <a:pt x="7364" y="5802"/>
                  <a:pt x="7364" y="5802"/>
                  <a:pt x="7364" y="5802"/>
                </a:cubicBezTo>
                <a:cubicBezTo>
                  <a:pt x="6873" y="5802"/>
                  <a:pt x="0" y="8176"/>
                  <a:pt x="0" y="14347"/>
                </a:cubicBezTo>
                <a:cubicBezTo>
                  <a:pt x="0" y="20993"/>
                  <a:pt x="0" y="20993"/>
                  <a:pt x="0" y="20993"/>
                </a:cubicBezTo>
                <a:cubicBezTo>
                  <a:pt x="0" y="21468"/>
                  <a:pt x="491" y="21468"/>
                  <a:pt x="982" y="21468"/>
                </a:cubicBezTo>
                <a:cubicBezTo>
                  <a:pt x="1473" y="21468"/>
                  <a:pt x="1964" y="21468"/>
                  <a:pt x="1964" y="20993"/>
                </a:cubicBezTo>
                <a:cubicBezTo>
                  <a:pt x="1964" y="14347"/>
                  <a:pt x="1964" y="14347"/>
                  <a:pt x="1964" y="14347"/>
                </a:cubicBezTo>
                <a:cubicBezTo>
                  <a:pt x="1964" y="11499"/>
                  <a:pt x="3436" y="9600"/>
                  <a:pt x="5400" y="8176"/>
                </a:cubicBezTo>
                <a:cubicBezTo>
                  <a:pt x="5891" y="7701"/>
                  <a:pt x="6873" y="7226"/>
                  <a:pt x="7364" y="6989"/>
                </a:cubicBezTo>
                <a:cubicBezTo>
                  <a:pt x="7855" y="6752"/>
                  <a:pt x="7855" y="6752"/>
                  <a:pt x="8345" y="6514"/>
                </a:cubicBezTo>
                <a:cubicBezTo>
                  <a:pt x="8345" y="6514"/>
                  <a:pt x="8345" y="6514"/>
                  <a:pt x="8345" y="6514"/>
                </a:cubicBezTo>
                <a:cubicBezTo>
                  <a:pt x="8345" y="6514"/>
                  <a:pt x="8345" y="6514"/>
                  <a:pt x="8345" y="6514"/>
                </a:cubicBezTo>
                <a:cubicBezTo>
                  <a:pt x="8345" y="6514"/>
                  <a:pt x="8345" y="6514"/>
                  <a:pt x="8345" y="6514"/>
                </a:cubicBezTo>
                <a:cubicBezTo>
                  <a:pt x="8345" y="6514"/>
                  <a:pt x="8345" y="6514"/>
                  <a:pt x="8345" y="6514"/>
                </a:cubicBezTo>
                <a:cubicBezTo>
                  <a:pt x="21109" y="817"/>
                  <a:pt x="21109" y="817"/>
                  <a:pt x="21109" y="817"/>
                </a:cubicBezTo>
                <a:cubicBezTo>
                  <a:pt x="21600" y="580"/>
                  <a:pt x="21600" y="343"/>
                  <a:pt x="21109" y="105"/>
                </a:cubicBezTo>
                <a:cubicBezTo>
                  <a:pt x="20618" y="105"/>
                  <a:pt x="20127" y="-132"/>
                  <a:pt x="19636" y="105"/>
                </a:cubicBezTo>
                <a:close/>
              </a:path>
            </a:pathLst>
          </a:custGeom>
          <a:solidFill>
            <a:srgbClr val="231F2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1" name="Freeform 1409"/>
          <p:cNvSpPr/>
          <p:nvPr/>
        </p:nvSpPr>
        <p:spPr>
          <a:xfrm>
            <a:off x="3946478" y="3218422"/>
            <a:ext cx="47112" cy="133698"/>
          </a:xfrm>
          <a:custGeom>
            <a:avLst/>
            <a:gdLst/>
            <a:ahLst/>
            <a:cxnLst>
              <a:cxn ang="0">
                <a:pos x="wd2" y="hd2"/>
              </a:cxn>
              <a:cxn ang="5400000">
                <a:pos x="wd2" y="hd2"/>
              </a:cxn>
              <a:cxn ang="10800000">
                <a:pos x="wd2" y="hd2"/>
              </a:cxn>
              <a:cxn ang="16200000">
                <a:pos x="wd2" y="hd2"/>
              </a:cxn>
            </a:cxnLst>
            <a:rect l="0" t="0" r="r" b="b"/>
            <a:pathLst>
              <a:path w="21240" h="21468" extrusionOk="0">
                <a:moveTo>
                  <a:pt x="17280" y="395"/>
                </a:moveTo>
                <a:cubicBezTo>
                  <a:pt x="15840" y="395"/>
                  <a:pt x="0" y="6717"/>
                  <a:pt x="0" y="20414"/>
                </a:cubicBezTo>
                <a:cubicBezTo>
                  <a:pt x="0" y="20941"/>
                  <a:pt x="1440" y="21468"/>
                  <a:pt x="2880" y="21468"/>
                </a:cubicBezTo>
                <a:cubicBezTo>
                  <a:pt x="4320" y="21468"/>
                  <a:pt x="5760" y="20941"/>
                  <a:pt x="5760" y="20414"/>
                </a:cubicBezTo>
                <a:cubicBezTo>
                  <a:pt x="5760" y="13566"/>
                  <a:pt x="10080" y="9351"/>
                  <a:pt x="12960" y="6190"/>
                </a:cubicBezTo>
                <a:cubicBezTo>
                  <a:pt x="15840" y="4609"/>
                  <a:pt x="17280" y="3556"/>
                  <a:pt x="18720" y="3029"/>
                </a:cubicBezTo>
                <a:cubicBezTo>
                  <a:pt x="18720" y="2502"/>
                  <a:pt x="20160" y="1975"/>
                  <a:pt x="20160" y="1975"/>
                </a:cubicBezTo>
                <a:cubicBezTo>
                  <a:pt x="20160" y="1975"/>
                  <a:pt x="20160" y="1975"/>
                  <a:pt x="20160" y="1975"/>
                </a:cubicBezTo>
                <a:cubicBezTo>
                  <a:pt x="20160" y="1975"/>
                  <a:pt x="20160" y="1975"/>
                  <a:pt x="20160" y="1975"/>
                </a:cubicBezTo>
                <a:cubicBezTo>
                  <a:pt x="20160" y="1975"/>
                  <a:pt x="20160" y="1975"/>
                  <a:pt x="20160" y="1975"/>
                </a:cubicBezTo>
                <a:cubicBezTo>
                  <a:pt x="21600" y="1448"/>
                  <a:pt x="21600" y="922"/>
                  <a:pt x="20160" y="395"/>
                </a:cubicBezTo>
                <a:cubicBezTo>
                  <a:pt x="20160" y="-132"/>
                  <a:pt x="17280" y="-132"/>
                  <a:pt x="17280" y="395"/>
                </a:cubicBezTo>
                <a:close/>
              </a:path>
            </a:pathLst>
          </a:custGeom>
          <a:solidFill>
            <a:srgbClr val="231F2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2" name="Freeform 1410"/>
          <p:cNvSpPr/>
          <p:nvPr/>
        </p:nvSpPr>
        <p:spPr>
          <a:xfrm>
            <a:off x="3935421" y="3331850"/>
            <a:ext cx="23956" cy="368542"/>
          </a:xfrm>
          <a:custGeom>
            <a:avLst/>
            <a:gdLst/>
            <a:ahLst/>
            <a:cxnLst>
              <a:cxn ang="0">
                <a:pos x="wd2" y="hd2"/>
              </a:cxn>
              <a:cxn ang="5400000">
                <a:pos x="wd2" y="hd2"/>
              </a:cxn>
              <a:cxn ang="10800000">
                <a:pos x="wd2" y="hd2"/>
              </a:cxn>
              <a:cxn ang="16200000">
                <a:pos x="wd2" y="hd2"/>
              </a:cxn>
            </a:cxnLst>
            <a:rect l="0" t="0" r="r" b="b"/>
            <a:pathLst>
              <a:path w="21600" h="21600" extrusionOk="0">
                <a:moveTo>
                  <a:pt x="0" y="765"/>
                </a:moveTo>
                <a:cubicBezTo>
                  <a:pt x="0" y="21027"/>
                  <a:pt x="0" y="21027"/>
                  <a:pt x="0" y="21027"/>
                </a:cubicBezTo>
                <a:cubicBezTo>
                  <a:pt x="0" y="21409"/>
                  <a:pt x="6171" y="21600"/>
                  <a:pt x="12343" y="21600"/>
                </a:cubicBezTo>
                <a:cubicBezTo>
                  <a:pt x="15429" y="21600"/>
                  <a:pt x="21600" y="21409"/>
                  <a:pt x="21600" y="21027"/>
                </a:cubicBezTo>
                <a:cubicBezTo>
                  <a:pt x="21600" y="765"/>
                  <a:pt x="21600" y="765"/>
                  <a:pt x="21600" y="765"/>
                </a:cubicBezTo>
                <a:cubicBezTo>
                  <a:pt x="21600" y="382"/>
                  <a:pt x="15429" y="0"/>
                  <a:pt x="12343" y="0"/>
                </a:cubicBezTo>
                <a:cubicBezTo>
                  <a:pt x="6171" y="0"/>
                  <a:pt x="0" y="382"/>
                  <a:pt x="0" y="765"/>
                </a:cubicBezTo>
              </a:path>
            </a:pathLst>
          </a:custGeom>
          <a:solidFill>
            <a:srgbClr val="231F2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3" name="Freeform 1411"/>
          <p:cNvSpPr/>
          <p:nvPr/>
        </p:nvSpPr>
        <p:spPr>
          <a:xfrm>
            <a:off x="4045984" y="3162320"/>
            <a:ext cx="33170"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57"/>
                </a:lnTo>
                <a:lnTo>
                  <a:pt x="0" y="21600"/>
                </a:lnTo>
                <a:lnTo>
                  <a:pt x="21600" y="18313"/>
                </a:lnTo>
                <a:lnTo>
                  <a:pt x="21600" y="0"/>
                </a:lnTo>
                <a:close/>
              </a:path>
            </a:pathLst>
          </a:custGeom>
          <a:solidFill>
            <a:srgbClr val="231F2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4" name="Freeform 1417"/>
          <p:cNvSpPr/>
          <p:nvPr/>
        </p:nvSpPr>
        <p:spPr>
          <a:xfrm>
            <a:off x="3369710" y="3374232"/>
            <a:ext cx="14743"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21600" y="21600"/>
                  <a:pt x="21600" y="20057"/>
                  <a:pt x="21600" y="18514"/>
                </a:cubicBezTo>
                <a:cubicBezTo>
                  <a:pt x="21600" y="3086"/>
                  <a:pt x="21600" y="3086"/>
                  <a:pt x="21600" y="3086"/>
                </a:cubicBezTo>
                <a:cubicBezTo>
                  <a:pt x="21600" y="1543"/>
                  <a:pt x="21600" y="0"/>
                  <a:pt x="10800" y="0"/>
                </a:cubicBezTo>
                <a:cubicBezTo>
                  <a:pt x="5400" y="0"/>
                  <a:pt x="0" y="1543"/>
                  <a:pt x="0" y="3086"/>
                </a:cubicBezTo>
              </a:path>
            </a:pathLst>
          </a:custGeom>
          <a:solidFill>
            <a:schemeClr val="accent6"/>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451" name="Group 2"/>
          <p:cNvGrpSpPr/>
          <p:nvPr/>
        </p:nvGrpSpPr>
        <p:grpSpPr>
          <a:xfrm>
            <a:off x="6085459" y="4644273"/>
            <a:ext cx="86608" cy="219283"/>
            <a:chOff x="0" y="0"/>
            <a:chExt cx="86607" cy="219281"/>
          </a:xfrm>
        </p:grpSpPr>
        <p:sp>
          <p:nvSpPr>
            <p:cNvPr id="4445" name="Freeform 1424"/>
            <p:cNvSpPr/>
            <p:nvPr/>
          </p:nvSpPr>
          <p:spPr>
            <a:xfrm>
              <a:off x="0" y="92134"/>
              <a:ext cx="86608" cy="93979"/>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110"/>
                    <a:pt x="20000" y="21600"/>
                    <a:pt x="18400" y="21600"/>
                  </a:cubicBezTo>
                  <a:cubicBezTo>
                    <a:pt x="3200" y="21600"/>
                    <a:pt x="3200" y="21600"/>
                    <a:pt x="3200" y="21600"/>
                  </a:cubicBezTo>
                  <a:cubicBezTo>
                    <a:pt x="1600" y="21600"/>
                    <a:pt x="0" y="20110"/>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6" name="Rectangle 1425"/>
            <p:cNvSpPr/>
            <p:nvPr/>
          </p:nvSpPr>
          <p:spPr>
            <a:xfrm>
              <a:off x="9214" y="7371"/>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7" name="Freeform 1426"/>
            <p:cNvSpPr/>
            <p:nvPr/>
          </p:nvSpPr>
          <p:spPr>
            <a:xfrm>
              <a:off x="14742" y="0"/>
              <a:ext cx="14743"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8" name="Rectangle 1427"/>
            <p:cNvSpPr/>
            <p:nvPr/>
          </p:nvSpPr>
          <p:spPr>
            <a:xfrm>
              <a:off x="55281" y="7371"/>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9" name="Freeform 1428"/>
            <p:cNvSpPr/>
            <p:nvPr/>
          </p:nvSpPr>
          <p:spPr>
            <a:xfrm>
              <a:off x="60809" y="0"/>
              <a:ext cx="12901"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0" name="Freeform 1429"/>
            <p:cNvSpPr/>
            <p:nvPr/>
          </p:nvSpPr>
          <p:spPr>
            <a:xfrm>
              <a:off x="38697" y="173213"/>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458" name="Group 8"/>
          <p:cNvGrpSpPr/>
          <p:nvPr/>
        </p:nvGrpSpPr>
        <p:grpSpPr>
          <a:xfrm>
            <a:off x="2528330" y="4584460"/>
            <a:ext cx="86608" cy="219283"/>
            <a:chOff x="0" y="0"/>
            <a:chExt cx="86607" cy="219281"/>
          </a:xfrm>
        </p:grpSpPr>
        <p:sp>
          <p:nvSpPr>
            <p:cNvPr id="4452" name="Freeform 1430"/>
            <p:cNvSpPr/>
            <p:nvPr/>
          </p:nvSpPr>
          <p:spPr>
            <a:xfrm>
              <a:off x="0" y="92134"/>
              <a:ext cx="86608" cy="93979"/>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855"/>
                    <a:pt x="20000" y="21600"/>
                    <a:pt x="18400" y="21600"/>
                  </a:cubicBezTo>
                  <a:cubicBezTo>
                    <a:pt x="3200" y="21600"/>
                    <a:pt x="3200" y="21600"/>
                    <a:pt x="3200" y="21600"/>
                  </a:cubicBezTo>
                  <a:cubicBezTo>
                    <a:pt x="1600" y="21600"/>
                    <a:pt x="0" y="20855"/>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3" name="Rectangle 1431"/>
            <p:cNvSpPr/>
            <p:nvPr/>
          </p:nvSpPr>
          <p:spPr>
            <a:xfrm>
              <a:off x="9214" y="7370"/>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4" name="Freeform 1432"/>
            <p:cNvSpPr/>
            <p:nvPr/>
          </p:nvSpPr>
          <p:spPr>
            <a:xfrm>
              <a:off x="12899"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5" name="Rectangle 1433"/>
            <p:cNvSpPr/>
            <p:nvPr/>
          </p:nvSpPr>
          <p:spPr>
            <a:xfrm>
              <a:off x="55281" y="7370"/>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6" name="Freeform 1434"/>
            <p:cNvSpPr/>
            <p:nvPr/>
          </p:nvSpPr>
          <p:spPr>
            <a:xfrm>
              <a:off x="57124"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21600" y="21600"/>
                    <a:pt x="21600" y="20057"/>
                    <a:pt x="21600" y="18514"/>
                  </a:cubicBezTo>
                  <a:cubicBezTo>
                    <a:pt x="21600" y="3086"/>
                    <a:pt x="21600" y="3086"/>
                    <a:pt x="21600" y="3086"/>
                  </a:cubicBezTo>
                  <a:cubicBezTo>
                    <a:pt x="21600" y="1543"/>
                    <a:pt x="216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7" name="Freeform 1435"/>
            <p:cNvSpPr/>
            <p:nvPr/>
          </p:nvSpPr>
          <p:spPr>
            <a:xfrm>
              <a:off x="35012" y="173213"/>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465" name="Group 5"/>
          <p:cNvGrpSpPr/>
          <p:nvPr/>
        </p:nvGrpSpPr>
        <p:grpSpPr>
          <a:xfrm>
            <a:off x="9498544" y="4613316"/>
            <a:ext cx="88451" cy="219283"/>
            <a:chOff x="0" y="0"/>
            <a:chExt cx="88449" cy="219281"/>
          </a:xfrm>
        </p:grpSpPr>
        <p:sp>
          <p:nvSpPr>
            <p:cNvPr id="4459" name="Freeform 1436"/>
            <p:cNvSpPr/>
            <p:nvPr/>
          </p:nvSpPr>
          <p:spPr>
            <a:xfrm>
              <a:off x="0" y="92134"/>
              <a:ext cx="88450" cy="93979"/>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110"/>
                    <a:pt x="20000" y="21600"/>
                    <a:pt x="18400" y="21600"/>
                  </a:cubicBezTo>
                  <a:cubicBezTo>
                    <a:pt x="3200" y="21600"/>
                    <a:pt x="3200" y="21600"/>
                    <a:pt x="3200" y="21600"/>
                  </a:cubicBezTo>
                  <a:cubicBezTo>
                    <a:pt x="1600" y="21600"/>
                    <a:pt x="0" y="20110"/>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0" name="Rectangle 1437"/>
            <p:cNvSpPr/>
            <p:nvPr/>
          </p:nvSpPr>
          <p:spPr>
            <a:xfrm>
              <a:off x="9213" y="7371"/>
              <a:ext cx="23955"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1" name="Freeform 1438"/>
            <p:cNvSpPr/>
            <p:nvPr/>
          </p:nvSpPr>
          <p:spPr>
            <a:xfrm>
              <a:off x="16584" y="0"/>
              <a:ext cx="12899"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2" name="Rectangle 1439"/>
            <p:cNvSpPr/>
            <p:nvPr/>
          </p:nvSpPr>
          <p:spPr>
            <a:xfrm>
              <a:off x="55280" y="7371"/>
              <a:ext cx="22112"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3" name="Freeform 1440"/>
            <p:cNvSpPr/>
            <p:nvPr/>
          </p:nvSpPr>
          <p:spPr>
            <a:xfrm>
              <a:off x="60808"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4" name="Freeform 1441"/>
            <p:cNvSpPr/>
            <p:nvPr/>
          </p:nvSpPr>
          <p:spPr>
            <a:xfrm>
              <a:off x="38696" y="173213"/>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466" name="Freeform 1449"/>
          <p:cNvSpPr/>
          <p:nvPr/>
        </p:nvSpPr>
        <p:spPr>
          <a:xfrm>
            <a:off x="2334111" y="3187029"/>
            <a:ext cx="834746" cy="813723"/>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7" name="Freeform 1450"/>
          <p:cNvSpPr/>
          <p:nvPr/>
        </p:nvSpPr>
        <p:spPr>
          <a:xfrm>
            <a:off x="2968001" y="3228657"/>
            <a:ext cx="90293"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8" name="Freeform 1451"/>
          <p:cNvSpPr/>
          <p:nvPr/>
        </p:nvSpPr>
        <p:spPr>
          <a:xfrm>
            <a:off x="2888765" y="3221288"/>
            <a:ext cx="160316" cy="93979"/>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9" name="Freeform 1452"/>
          <p:cNvSpPr/>
          <p:nvPr/>
        </p:nvSpPr>
        <p:spPr>
          <a:xfrm>
            <a:off x="2710023" y="3199175"/>
            <a:ext cx="195328" cy="217440"/>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0" name="Freeform 1453"/>
          <p:cNvSpPr/>
          <p:nvPr/>
        </p:nvSpPr>
        <p:spPr>
          <a:xfrm>
            <a:off x="2431775" y="3228657"/>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1" name="Freeform 1454"/>
          <p:cNvSpPr/>
          <p:nvPr/>
        </p:nvSpPr>
        <p:spPr>
          <a:xfrm>
            <a:off x="2347011" y="3306052"/>
            <a:ext cx="705755" cy="681801"/>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2" name="Freeform 1455"/>
          <p:cNvSpPr/>
          <p:nvPr/>
        </p:nvSpPr>
        <p:spPr>
          <a:xfrm>
            <a:off x="2993800" y="3595356"/>
            <a:ext cx="90293"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3" name="Freeform 1456"/>
          <p:cNvSpPr/>
          <p:nvPr/>
        </p:nvSpPr>
        <p:spPr>
          <a:xfrm>
            <a:off x="2973529" y="3411085"/>
            <a:ext cx="182429" cy="184271"/>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4" name="Freeform 1457"/>
          <p:cNvSpPr/>
          <p:nvPr/>
        </p:nvSpPr>
        <p:spPr>
          <a:xfrm>
            <a:off x="2722921" y="3640120"/>
            <a:ext cx="173215" cy="351957"/>
          </a:xfrm>
          <a:custGeom>
            <a:avLst/>
            <a:gdLst/>
            <a:ahLst/>
            <a:cxnLst>
              <a:cxn ang="0">
                <a:pos x="wd2" y="hd2"/>
              </a:cxn>
              <a:cxn ang="5400000">
                <a:pos x="wd2" y="hd2"/>
              </a:cxn>
              <a:cxn ang="10800000">
                <a:pos x="wd2" y="hd2"/>
              </a:cxn>
              <a:cxn ang="16200000">
                <a:pos x="wd2" y="hd2"/>
              </a:cxn>
            </a:cxnLst>
            <a:rect l="0" t="0" r="r" b="b"/>
            <a:pathLst>
              <a:path w="21600" h="21600" extrusionOk="0">
                <a:moveTo>
                  <a:pt x="0" y="21200"/>
                </a:moveTo>
                <a:cubicBezTo>
                  <a:pt x="0" y="0"/>
                  <a:pt x="0" y="0"/>
                  <a:pt x="0" y="0"/>
                </a:cubicBezTo>
                <a:cubicBezTo>
                  <a:pt x="21600" y="0"/>
                  <a:pt x="21600" y="0"/>
                  <a:pt x="21600" y="0"/>
                </a:cubicBezTo>
                <a:cubicBezTo>
                  <a:pt x="21600" y="0"/>
                  <a:pt x="21192" y="21600"/>
                  <a:pt x="21600" y="21600"/>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5" name="Freeform 1458"/>
          <p:cNvSpPr/>
          <p:nvPr/>
        </p:nvSpPr>
        <p:spPr>
          <a:xfrm>
            <a:off x="2717394" y="3625067"/>
            <a:ext cx="184271" cy="366730"/>
          </a:xfrm>
          <a:custGeom>
            <a:avLst/>
            <a:gdLst/>
            <a:ahLst/>
            <a:cxnLst>
              <a:cxn ang="0">
                <a:pos x="wd2" y="hd2"/>
              </a:cxn>
              <a:cxn ang="5400000">
                <a:pos x="wd2" y="hd2"/>
              </a:cxn>
              <a:cxn ang="10800000">
                <a:pos x="wd2" y="hd2"/>
              </a:cxn>
              <a:cxn ang="16200000">
                <a:pos x="wd2" y="hd2"/>
              </a:cxn>
            </a:cxnLst>
            <a:rect l="0" t="0" r="r" b="b"/>
            <a:pathLst>
              <a:path w="21600" h="21494" extrusionOk="0">
                <a:moveTo>
                  <a:pt x="1516" y="20644"/>
                </a:moveTo>
                <a:cubicBezTo>
                  <a:pt x="1516" y="765"/>
                  <a:pt x="1516" y="765"/>
                  <a:pt x="1516" y="765"/>
                </a:cubicBezTo>
                <a:cubicBezTo>
                  <a:pt x="20842" y="765"/>
                  <a:pt x="20842" y="765"/>
                  <a:pt x="20842" y="765"/>
                </a:cubicBezTo>
                <a:cubicBezTo>
                  <a:pt x="20842" y="382"/>
                  <a:pt x="20842" y="382"/>
                  <a:pt x="20842" y="382"/>
                </a:cubicBezTo>
                <a:cubicBezTo>
                  <a:pt x="20084" y="382"/>
                  <a:pt x="20084" y="382"/>
                  <a:pt x="20084" y="382"/>
                </a:cubicBezTo>
                <a:cubicBezTo>
                  <a:pt x="20084" y="382"/>
                  <a:pt x="19705" y="9558"/>
                  <a:pt x="19705" y="15674"/>
                </a:cubicBezTo>
                <a:cubicBezTo>
                  <a:pt x="19705" y="17395"/>
                  <a:pt x="19705" y="18733"/>
                  <a:pt x="19705" y="19688"/>
                </a:cubicBezTo>
                <a:cubicBezTo>
                  <a:pt x="19705" y="20071"/>
                  <a:pt x="19705" y="20453"/>
                  <a:pt x="20084" y="20644"/>
                </a:cubicBezTo>
                <a:cubicBezTo>
                  <a:pt x="20084" y="20835"/>
                  <a:pt x="20084" y="21027"/>
                  <a:pt x="20084" y="21027"/>
                </a:cubicBezTo>
                <a:cubicBezTo>
                  <a:pt x="20084" y="21218"/>
                  <a:pt x="20084" y="21218"/>
                  <a:pt x="20084" y="21218"/>
                </a:cubicBezTo>
                <a:cubicBezTo>
                  <a:pt x="20084" y="21218"/>
                  <a:pt x="20084" y="21218"/>
                  <a:pt x="20084" y="21218"/>
                </a:cubicBezTo>
                <a:cubicBezTo>
                  <a:pt x="20084" y="21409"/>
                  <a:pt x="20084" y="21409"/>
                  <a:pt x="20084" y="21409"/>
                </a:cubicBezTo>
                <a:cubicBezTo>
                  <a:pt x="20463" y="21409"/>
                  <a:pt x="20463" y="21600"/>
                  <a:pt x="20842" y="21409"/>
                </a:cubicBezTo>
                <a:cubicBezTo>
                  <a:pt x="21221" y="21409"/>
                  <a:pt x="21600" y="21409"/>
                  <a:pt x="21600" y="21027"/>
                </a:cubicBezTo>
                <a:cubicBezTo>
                  <a:pt x="21600" y="20835"/>
                  <a:pt x="21221" y="20835"/>
                  <a:pt x="20842" y="20835"/>
                </a:cubicBezTo>
                <a:cubicBezTo>
                  <a:pt x="20842" y="21027"/>
                  <a:pt x="20842" y="21027"/>
                  <a:pt x="20842" y="21027"/>
                </a:cubicBezTo>
                <a:cubicBezTo>
                  <a:pt x="21221" y="20835"/>
                  <a:pt x="21221" y="20835"/>
                  <a:pt x="21221" y="20835"/>
                </a:cubicBezTo>
                <a:cubicBezTo>
                  <a:pt x="21221" y="20835"/>
                  <a:pt x="20842" y="20644"/>
                  <a:pt x="20842" y="20644"/>
                </a:cubicBezTo>
                <a:cubicBezTo>
                  <a:pt x="20842" y="21027"/>
                  <a:pt x="20842" y="21027"/>
                  <a:pt x="20842" y="21027"/>
                </a:cubicBezTo>
                <a:cubicBezTo>
                  <a:pt x="21221" y="20835"/>
                  <a:pt x="21221" y="20835"/>
                  <a:pt x="21221" y="20835"/>
                </a:cubicBezTo>
                <a:cubicBezTo>
                  <a:pt x="20842" y="21027"/>
                  <a:pt x="20842" y="21027"/>
                  <a:pt x="20842" y="21027"/>
                </a:cubicBezTo>
                <a:cubicBezTo>
                  <a:pt x="21600" y="21027"/>
                  <a:pt x="21600" y="21027"/>
                  <a:pt x="21600" y="21027"/>
                </a:cubicBezTo>
                <a:cubicBezTo>
                  <a:pt x="21600" y="21027"/>
                  <a:pt x="21600" y="20835"/>
                  <a:pt x="21221" y="20835"/>
                </a:cubicBezTo>
                <a:cubicBezTo>
                  <a:pt x="20842" y="21027"/>
                  <a:pt x="20842" y="21027"/>
                  <a:pt x="20842" y="21027"/>
                </a:cubicBezTo>
                <a:cubicBezTo>
                  <a:pt x="21600" y="21027"/>
                  <a:pt x="21600" y="21027"/>
                  <a:pt x="21600" y="21027"/>
                </a:cubicBezTo>
                <a:cubicBezTo>
                  <a:pt x="21221" y="21027"/>
                  <a:pt x="21221" y="21027"/>
                  <a:pt x="21221" y="21027"/>
                </a:cubicBezTo>
                <a:cubicBezTo>
                  <a:pt x="21600" y="21027"/>
                  <a:pt x="21600" y="21027"/>
                  <a:pt x="21600" y="21027"/>
                </a:cubicBezTo>
                <a:cubicBezTo>
                  <a:pt x="21600" y="21027"/>
                  <a:pt x="21600" y="21027"/>
                  <a:pt x="21600" y="21027"/>
                </a:cubicBezTo>
                <a:cubicBezTo>
                  <a:pt x="21221" y="21027"/>
                  <a:pt x="21221" y="21027"/>
                  <a:pt x="21221" y="21027"/>
                </a:cubicBezTo>
                <a:cubicBezTo>
                  <a:pt x="21600" y="21027"/>
                  <a:pt x="21600" y="21027"/>
                  <a:pt x="21600" y="21027"/>
                </a:cubicBezTo>
                <a:cubicBezTo>
                  <a:pt x="21600" y="21027"/>
                  <a:pt x="21600" y="21027"/>
                  <a:pt x="21600" y="20835"/>
                </a:cubicBezTo>
                <a:cubicBezTo>
                  <a:pt x="21221" y="20262"/>
                  <a:pt x="21221" y="18159"/>
                  <a:pt x="21221" y="15674"/>
                </a:cubicBezTo>
                <a:cubicBezTo>
                  <a:pt x="21221" y="12807"/>
                  <a:pt x="21221" y="8984"/>
                  <a:pt x="21600" y="5926"/>
                </a:cubicBezTo>
                <a:cubicBezTo>
                  <a:pt x="21600" y="4396"/>
                  <a:pt x="21600" y="3058"/>
                  <a:pt x="21600" y="2103"/>
                </a:cubicBezTo>
                <a:cubicBezTo>
                  <a:pt x="21600" y="1147"/>
                  <a:pt x="21600" y="573"/>
                  <a:pt x="21600" y="573"/>
                </a:cubicBezTo>
                <a:cubicBezTo>
                  <a:pt x="21600" y="382"/>
                  <a:pt x="21600" y="191"/>
                  <a:pt x="21221" y="191"/>
                </a:cubicBezTo>
                <a:cubicBezTo>
                  <a:pt x="21221" y="191"/>
                  <a:pt x="20842" y="0"/>
                  <a:pt x="20842" y="0"/>
                </a:cubicBezTo>
                <a:cubicBezTo>
                  <a:pt x="758" y="0"/>
                  <a:pt x="758" y="0"/>
                  <a:pt x="758" y="0"/>
                </a:cubicBezTo>
                <a:cubicBezTo>
                  <a:pt x="379" y="0"/>
                  <a:pt x="379" y="191"/>
                  <a:pt x="0" y="191"/>
                </a:cubicBezTo>
                <a:cubicBezTo>
                  <a:pt x="0" y="191"/>
                  <a:pt x="0" y="382"/>
                  <a:pt x="0" y="382"/>
                </a:cubicBezTo>
                <a:cubicBezTo>
                  <a:pt x="0" y="20644"/>
                  <a:pt x="0" y="20644"/>
                  <a:pt x="0" y="20644"/>
                </a:cubicBezTo>
                <a:cubicBezTo>
                  <a:pt x="0" y="21027"/>
                  <a:pt x="379" y="21027"/>
                  <a:pt x="758" y="21027"/>
                </a:cubicBezTo>
                <a:cubicBezTo>
                  <a:pt x="1137" y="21027"/>
                  <a:pt x="1516" y="21027"/>
                  <a:pt x="1516" y="20644"/>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6" name="Rectangle 1459"/>
          <p:cNvSpPr/>
          <p:nvPr/>
        </p:nvSpPr>
        <p:spPr>
          <a:xfrm>
            <a:off x="2466787" y="3658008"/>
            <a:ext cx="191642" cy="191642"/>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7" name="Freeform 1460"/>
          <p:cNvSpPr/>
          <p:nvPr/>
        </p:nvSpPr>
        <p:spPr>
          <a:xfrm>
            <a:off x="2461259" y="3650638"/>
            <a:ext cx="204541" cy="206384"/>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8" name="Rectangle 1461"/>
          <p:cNvSpPr/>
          <p:nvPr/>
        </p:nvSpPr>
        <p:spPr>
          <a:xfrm>
            <a:off x="2640001" y="3390815"/>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9" name="Freeform 1462"/>
          <p:cNvSpPr/>
          <p:nvPr/>
        </p:nvSpPr>
        <p:spPr>
          <a:xfrm>
            <a:off x="2632630" y="3383446"/>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0" name="Freeform 1463"/>
          <p:cNvSpPr/>
          <p:nvPr/>
        </p:nvSpPr>
        <p:spPr>
          <a:xfrm>
            <a:off x="1969256" y="3590581"/>
            <a:ext cx="836588" cy="813723"/>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1" name="Freeform 1464"/>
          <p:cNvSpPr/>
          <p:nvPr/>
        </p:nvSpPr>
        <p:spPr>
          <a:xfrm>
            <a:off x="2603146" y="3632210"/>
            <a:ext cx="92136"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2" name="Freeform 1465"/>
          <p:cNvSpPr/>
          <p:nvPr/>
        </p:nvSpPr>
        <p:spPr>
          <a:xfrm>
            <a:off x="2525753" y="3624839"/>
            <a:ext cx="158473" cy="95822"/>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3" name="Freeform 1466"/>
          <p:cNvSpPr/>
          <p:nvPr/>
        </p:nvSpPr>
        <p:spPr>
          <a:xfrm>
            <a:off x="2347011" y="3602726"/>
            <a:ext cx="195327" cy="217441"/>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4" name="Freeform 1467"/>
          <p:cNvSpPr/>
          <p:nvPr/>
        </p:nvSpPr>
        <p:spPr>
          <a:xfrm>
            <a:off x="2066919" y="3632210"/>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5" name="Freeform 1468"/>
          <p:cNvSpPr/>
          <p:nvPr/>
        </p:nvSpPr>
        <p:spPr>
          <a:xfrm>
            <a:off x="1982155" y="3709604"/>
            <a:ext cx="705756" cy="681801"/>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6" name="Freeform 1469"/>
          <p:cNvSpPr/>
          <p:nvPr/>
        </p:nvSpPr>
        <p:spPr>
          <a:xfrm>
            <a:off x="2628944" y="4000751"/>
            <a:ext cx="92136"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7" name="Freeform 1470"/>
          <p:cNvSpPr/>
          <p:nvPr/>
        </p:nvSpPr>
        <p:spPr>
          <a:xfrm>
            <a:off x="2610517" y="3814638"/>
            <a:ext cx="180586"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8" name="Freeform 1471"/>
          <p:cNvSpPr/>
          <p:nvPr/>
        </p:nvSpPr>
        <p:spPr>
          <a:xfrm>
            <a:off x="2350385" y="4045515"/>
            <a:ext cx="171372"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9" name="Freeform 1473"/>
          <p:cNvSpPr/>
          <p:nvPr/>
        </p:nvSpPr>
        <p:spPr>
          <a:xfrm>
            <a:off x="2343014" y="4028619"/>
            <a:ext cx="186114" cy="361172"/>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0" name="Rectangle 1474"/>
          <p:cNvSpPr/>
          <p:nvPr/>
        </p:nvSpPr>
        <p:spPr>
          <a:xfrm>
            <a:off x="2101931" y="4061561"/>
            <a:ext cx="193485" cy="191642"/>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1" name="Freeform 1475"/>
          <p:cNvSpPr/>
          <p:nvPr/>
        </p:nvSpPr>
        <p:spPr>
          <a:xfrm>
            <a:off x="2096403" y="4056031"/>
            <a:ext cx="204541" cy="204541"/>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2" name="Rectangle 1476"/>
          <p:cNvSpPr/>
          <p:nvPr/>
        </p:nvSpPr>
        <p:spPr>
          <a:xfrm>
            <a:off x="2275145" y="3794369"/>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3" name="Freeform 1477"/>
          <p:cNvSpPr/>
          <p:nvPr/>
        </p:nvSpPr>
        <p:spPr>
          <a:xfrm>
            <a:off x="2267774" y="3788840"/>
            <a:ext cx="134518" cy="141889"/>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4" name="Freeform 1478"/>
          <p:cNvSpPr/>
          <p:nvPr/>
        </p:nvSpPr>
        <p:spPr>
          <a:xfrm>
            <a:off x="1619143" y="3975696"/>
            <a:ext cx="834746" cy="811891"/>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5" name="Freeform 1479"/>
          <p:cNvSpPr/>
          <p:nvPr/>
        </p:nvSpPr>
        <p:spPr>
          <a:xfrm>
            <a:off x="2253033" y="4015492"/>
            <a:ext cx="90293"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6" name="Freeform 1480"/>
          <p:cNvSpPr/>
          <p:nvPr/>
        </p:nvSpPr>
        <p:spPr>
          <a:xfrm>
            <a:off x="2173796" y="4009964"/>
            <a:ext cx="160316" cy="93979"/>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7" name="Freeform 1481"/>
          <p:cNvSpPr/>
          <p:nvPr/>
        </p:nvSpPr>
        <p:spPr>
          <a:xfrm>
            <a:off x="1995054" y="3987851"/>
            <a:ext cx="195328" cy="217440"/>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8" name="Freeform 1482"/>
          <p:cNvSpPr/>
          <p:nvPr/>
        </p:nvSpPr>
        <p:spPr>
          <a:xfrm>
            <a:off x="1716806" y="4015492"/>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9" name="Freeform 1483"/>
          <p:cNvSpPr/>
          <p:nvPr/>
        </p:nvSpPr>
        <p:spPr>
          <a:xfrm>
            <a:off x="1632042" y="4094729"/>
            <a:ext cx="703914" cy="679959"/>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0" name="Freeform 1484"/>
          <p:cNvSpPr/>
          <p:nvPr/>
        </p:nvSpPr>
        <p:spPr>
          <a:xfrm>
            <a:off x="2278831" y="4384033"/>
            <a:ext cx="90293"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1" name="Freeform 1485"/>
          <p:cNvSpPr/>
          <p:nvPr/>
        </p:nvSpPr>
        <p:spPr>
          <a:xfrm>
            <a:off x="2258560" y="4197920"/>
            <a:ext cx="182429"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2" name="Freeform 1486"/>
          <p:cNvSpPr/>
          <p:nvPr/>
        </p:nvSpPr>
        <p:spPr>
          <a:xfrm>
            <a:off x="2007953" y="4426415"/>
            <a:ext cx="173215" cy="351957"/>
          </a:xfrm>
          <a:custGeom>
            <a:avLst/>
            <a:gdLst/>
            <a:ahLst/>
            <a:cxnLst>
              <a:cxn ang="0">
                <a:pos x="wd2" y="hd2"/>
              </a:cxn>
              <a:cxn ang="5400000">
                <a:pos x="wd2" y="hd2"/>
              </a:cxn>
              <a:cxn ang="10800000">
                <a:pos x="wd2" y="hd2"/>
              </a:cxn>
              <a:cxn ang="16200000">
                <a:pos x="wd2" y="hd2"/>
              </a:cxn>
            </a:cxnLst>
            <a:rect l="0" t="0" r="r" b="b"/>
            <a:pathLst>
              <a:path w="21600" h="21600" extrusionOk="0">
                <a:moveTo>
                  <a:pt x="0" y="21261"/>
                </a:moveTo>
                <a:lnTo>
                  <a:pt x="0" y="0"/>
                </a:lnTo>
                <a:lnTo>
                  <a:pt x="21600" y="0"/>
                </a:lnTo>
                <a:lnTo>
                  <a:pt x="21600" y="21600"/>
                </a:lnTo>
                <a:lnTo>
                  <a:pt x="0" y="2126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3" name="Freeform 1488"/>
          <p:cNvSpPr/>
          <p:nvPr/>
        </p:nvSpPr>
        <p:spPr>
          <a:xfrm>
            <a:off x="2002425" y="4411364"/>
            <a:ext cx="184271" cy="364856"/>
          </a:xfrm>
          <a:custGeom>
            <a:avLst/>
            <a:gdLst/>
            <a:ahLst/>
            <a:cxnLst>
              <a:cxn ang="0">
                <a:pos x="wd2" y="hd2"/>
              </a:cxn>
              <a:cxn ang="5400000">
                <a:pos x="wd2" y="hd2"/>
              </a:cxn>
              <a:cxn ang="10800000">
                <a:pos x="wd2" y="hd2"/>
              </a:cxn>
              <a:cxn ang="16200000">
                <a:pos x="wd2" y="hd2"/>
              </a:cxn>
            </a:cxnLst>
            <a:rect l="0" t="0" r="r" b="b"/>
            <a:pathLst>
              <a:path w="21600" h="21600" extrusionOk="0">
                <a:moveTo>
                  <a:pt x="1516" y="20829"/>
                </a:moveTo>
                <a:cubicBezTo>
                  <a:pt x="1516" y="771"/>
                  <a:pt x="1516" y="771"/>
                  <a:pt x="1516" y="771"/>
                </a:cubicBezTo>
                <a:cubicBezTo>
                  <a:pt x="20084" y="771"/>
                  <a:pt x="20084" y="771"/>
                  <a:pt x="20084" y="771"/>
                </a:cubicBezTo>
                <a:cubicBezTo>
                  <a:pt x="20084" y="21214"/>
                  <a:pt x="20084" y="21214"/>
                  <a:pt x="20084" y="21214"/>
                </a:cubicBezTo>
                <a:cubicBezTo>
                  <a:pt x="20084" y="21407"/>
                  <a:pt x="20463" y="21600"/>
                  <a:pt x="20842" y="21600"/>
                </a:cubicBezTo>
                <a:cubicBezTo>
                  <a:pt x="21221" y="21600"/>
                  <a:pt x="21600" y="21407"/>
                  <a:pt x="21600" y="21214"/>
                </a:cubicBezTo>
                <a:cubicBezTo>
                  <a:pt x="21600" y="386"/>
                  <a:pt x="21600" y="386"/>
                  <a:pt x="21600" y="386"/>
                </a:cubicBezTo>
                <a:cubicBezTo>
                  <a:pt x="21600" y="386"/>
                  <a:pt x="21600" y="193"/>
                  <a:pt x="21221" y="193"/>
                </a:cubicBezTo>
                <a:cubicBezTo>
                  <a:pt x="21221" y="193"/>
                  <a:pt x="20842" y="0"/>
                  <a:pt x="20842" y="0"/>
                </a:cubicBezTo>
                <a:cubicBezTo>
                  <a:pt x="758" y="0"/>
                  <a:pt x="758" y="0"/>
                  <a:pt x="758" y="0"/>
                </a:cubicBezTo>
                <a:cubicBezTo>
                  <a:pt x="379" y="0"/>
                  <a:pt x="379" y="193"/>
                  <a:pt x="0" y="193"/>
                </a:cubicBezTo>
                <a:cubicBezTo>
                  <a:pt x="0" y="193"/>
                  <a:pt x="0" y="386"/>
                  <a:pt x="0" y="386"/>
                </a:cubicBezTo>
                <a:cubicBezTo>
                  <a:pt x="0" y="20829"/>
                  <a:pt x="0" y="20829"/>
                  <a:pt x="0" y="20829"/>
                </a:cubicBezTo>
                <a:cubicBezTo>
                  <a:pt x="0" y="21214"/>
                  <a:pt x="379" y="21214"/>
                  <a:pt x="758" y="21214"/>
                </a:cubicBezTo>
                <a:cubicBezTo>
                  <a:pt x="1137" y="21214"/>
                  <a:pt x="1516" y="21214"/>
                  <a:pt x="1516" y="20829"/>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4" name="Rectangle 1489"/>
          <p:cNvSpPr/>
          <p:nvPr/>
        </p:nvSpPr>
        <p:spPr>
          <a:xfrm>
            <a:off x="1751818" y="4446685"/>
            <a:ext cx="191642" cy="191642"/>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5" name="Freeform 1490"/>
          <p:cNvSpPr/>
          <p:nvPr/>
        </p:nvSpPr>
        <p:spPr>
          <a:xfrm>
            <a:off x="1744447" y="4439315"/>
            <a:ext cx="206384" cy="206384"/>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6" name="Rectangle 1491"/>
          <p:cNvSpPr/>
          <p:nvPr/>
        </p:nvSpPr>
        <p:spPr>
          <a:xfrm>
            <a:off x="1923189" y="4179494"/>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7" name="Freeform 1492"/>
          <p:cNvSpPr/>
          <p:nvPr/>
        </p:nvSpPr>
        <p:spPr>
          <a:xfrm>
            <a:off x="1917661" y="417212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8" name="Freeform 1493"/>
          <p:cNvSpPr/>
          <p:nvPr/>
        </p:nvSpPr>
        <p:spPr>
          <a:xfrm>
            <a:off x="7423659" y="3274298"/>
            <a:ext cx="836588" cy="811219"/>
          </a:xfrm>
          <a:custGeom>
            <a:avLst/>
            <a:gdLst/>
            <a:ahLst/>
            <a:cxnLst>
              <a:cxn ang="0">
                <a:pos x="wd2" y="hd2"/>
              </a:cxn>
              <a:cxn ang="5400000">
                <a:pos x="wd2" y="hd2"/>
              </a:cxn>
              <a:cxn ang="10800000">
                <a:pos x="wd2" y="hd2"/>
              </a:cxn>
              <a:cxn ang="16200000">
                <a:pos x="wd2" y="hd2"/>
              </a:cxn>
            </a:cxnLst>
            <a:rect l="0" t="0" r="r" b="b"/>
            <a:pathLst>
              <a:path w="21600" h="21514" extrusionOk="0">
                <a:moveTo>
                  <a:pt x="21264" y="7431"/>
                </a:moveTo>
                <a:cubicBezTo>
                  <a:pt x="19079" y="5616"/>
                  <a:pt x="19079" y="5616"/>
                  <a:pt x="19079" y="5616"/>
                </a:cubicBezTo>
                <a:cubicBezTo>
                  <a:pt x="19079" y="1037"/>
                  <a:pt x="19079" y="1037"/>
                  <a:pt x="19079" y="1037"/>
                </a:cubicBezTo>
                <a:cubicBezTo>
                  <a:pt x="19079" y="778"/>
                  <a:pt x="18911" y="519"/>
                  <a:pt x="18658" y="519"/>
                </a:cubicBezTo>
                <a:cubicBezTo>
                  <a:pt x="16725" y="519"/>
                  <a:pt x="16725" y="519"/>
                  <a:pt x="16725" y="519"/>
                </a:cubicBezTo>
                <a:cubicBezTo>
                  <a:pt x="16641" y="519"/>
                  <a:pt x="16473" y="605"/>
                  <a:pt x="16473" y="605"/>
                </a:cubicBezTo>
                <a:cubicBezTo>
                  <a:pt x="16473" y="692"/>
                  <a:pt x="16473" y="692"/>
                  <a:pt x="16473" y="692"/>
                </a:cubicBezTo>
                <a:cubicBezTo>
                  <a:pt x="15044" y="2160"/>
                  <a:pt x="15044" y="2160"/>
                  <a:pt x="15044" y="2160"/>
                </a:cubicBezTo>
                <a:cubicBezTo>
                  <a:pt x="13952" y="1210"/>
                  <a:pt x="13363" y="778"/>
                  <a:pt x="13111" y="519"/>
                </a:cubicBezTo>
                <a:cubicBezTo>
                  <a:pt x="12943" y="432"/>
                  <a:pt x="12859" y="346"/>
                  <a:pt x="12775" y="260"/>
                </a:cubicBezTo>
                <a:cubicBezTo>
                  <a:pt x="12775" y="260"/>
                  <a:pt x="12775" y="260"/>
                  <a:pt x="12775" y="260"/>
                </a:cubicBezTo>
                <a:cubicBezTo>
                  <a:pt x="12439" y="-86"/>
                  <a:pt x="11851" y="-86"/>
                  <a:pt x="11514" y="260"/>
                </a:cubicBezTo>
                <a:cubicBezTo>
                  <a:pt x="3026" y="7431"/>
                  <a:pt x="3026" y="7431"/>
                  <a:pt x="3026" y="7431"/>
                </a:cubicBezTo>
                <a:cubicBezTo>
                  <a:pt x="252" y="10368"/>
                  <a:pt x="252" y="10368"/>
                  <a:pt x="252" y="10368"/>
                </a:cubicBezTo>
                <a:cubicBezTo>
                  <a:pt x="252" y="10368"/>
                  <a:pt x="252" y="10368"/>
                  <a:pt x="252" y="10368"/>
                </a:cubicBezTo>
                <a:cubicBezTo>
                  <a:pt x="168" y="10541"/>
                  <a:pt x="0" y="10800"/>
                  <a:pt x="0" y="10973"/>
                </a:cubicBezTo>
                <a:cubicBezTo>
                  <a:pt x="0" y="11578"/>
                  <a:pt x="420" y="11924"/>
                  <a:pt x="1009" y="11924"/>
                </a:cubicBezTo>
                <a:cubicBezTo>
                  <a:pt x="1933" y="11924"/>
                  <a:pt x="1933" y="11924"/>
                  <a:pt x="1933" y="11924"/>
                </a:cubicBezTo>
                <a:cubicBezTo>
                  <a:pt x="1933" y="20736"/>
                  <a:pt x="1933" y="20736"/>
                  <a:pt x="1933" y="20736"/>
                </a:cubicBezTo>
                <a:cubicBezTo>
                  <a:pt x="1933" y="21168"/>
                  <a:pt x="2269" y="21514"/>
                  <a:pt x="2689" y="21514"/>
                </a:cubicBezTo>
                <a:cubicBezTo>
                  <a:pt x="16305" y="21514"/>
                  <a:pt x="16305" y="21514"/>
                  <a:pt x="16305" y="21514"/>
                </a:cubicBezTo>
                <a:cubicBezTo>
                  <a:pt x="16557" y="21514"/>
                  <a:pt x="16725" y="21428"/>
                  <a:pt x="16893" y="21255"/>
                </a:cubicBezTo>
                <a:cubicBezTo>
                  <a:pt x="16893" y="21255"/>
                  <a:pt x="16893" y="21255"/>
                  <a:pt x="16893" y="21255"/>
                </a:cubicBezTo>
                <a:cubicBezTo>
                  <a:pt x="19583" y="18317"/>
                  <a:pt x="19583" y="18317"/>
                  <a:pt x="19583" y="18317"/>
                </a:cubicBezTo>
                <a:cubicBezTo>
                  <a:pt x="19667" y="18231"/>
                  <a:pt x="19751" y="18058"/>
                  <a:pt x="19751" y="17885"/>
                </a:cubicBezTo>
                <a:cubicBezTo>
                  <a:pt x="19751" y="10455"/>
                  <a:pt x="19751" y="10455"/>
                  <a:pt x="19751" y="10455"/>
                </a:cubicBezTo>
                <a:cubicBezTo>
                  <a:pt x="21516" y="8468"/>
                  <a:pt x="21516" y="8468"/>
                  <a:pt x="21516" y="8468"/>
                </a:cubicBezTo>
                <a:cubicBezTo>
                  <a:pt x="21516" y="8381"/>
                  <a:pt x="21516" y="8381"/>
                  <a:pt x="21516" y="8381"/>
                </a:cubicBezTo>
                <a:cubicBezTo>
                  <a:pt x="21600" y="8295"/>
                  <a:pt x="21600" y="8208"/>
                  <a:pt x="21600" y="8122"/>
                </a:cubicBezTo>
                <a:cubicBezTo>
                  <a:pt x="21600" y="7863"/>
                  <a:pt x="21432" y="7604"/>
                  <a:pt x="21264" y="7431"/>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9" name="Freeform 1494"/>
          <p:cNvSpPr/>
          <p:nvPr/>
        </p:nvSpPr>
        <p:spPr>
          <a:xfrm>
            <a:off x="8057549" y="3315265"/>
            <a:ext cx="92136" cy="265350"/>
          </a:xfrm>
          <a:custGeom>
            <a:avLst/>
            <a:gdLst/>
            <a:ahLst/>
            <a:cxnLst>
              <a:cxn ang="0">
                <a:pos x="wd2" y="hd2"/>
              </a:cxn>
              <a:cxn ang="5400000">
                <a:pos x="wd2" y="hd2"/>
              </a:cxn>
              <a:cxn ang="10800000">
                <a:pos x="wd2" y="hd2"/>
              </a:cxn>
              <a:cxn ang="16200000">
                <a:pos x="wd2" y="hd2"/>
              </a:cxn>
            </a:cxnLst>
            <a:rect l="0" t="0" r="r" b="b"/>
            <a:pathLst>
              <a:path w="21600" h="21600" extrusionOk="0">
                <a:moveTo>
                  <a:pt x="0" y="8000"/>
                </a:moveTo>
                <a:cubicBezTo>
                  <a:pt x="21600" y="0"/>
                  <a:pt x="21600" y="0"/>
                  <a:pt x="21600" y="0"/>
                </a:cubicBezTo>
                <a:cubicBezTo>
                  <a:pt x="21600" y="13867"/>
                  <a:pt x="21600" y="13867"/>
                  <a:pt x="21600" y="13867"/>
                </a:cubicBezTo>
                <a:cubicBezTo>
                  <a:pt x="771" y="21600"/>
                  <a:pt x="771" y="21600"/>
                  <a:pt x="771" y="21600"/>
                </a:cubicBezTo>
                <a:cubicBezTo>
                  <a:pt x="771" y="8533"/>
                  <a:pt x="771" y="8533"/>
                  <a:pt x="771" y="8533"/>
                </a:cubicBezTo>
                <a:cubicBezTo>
                  <a:pt x="771" y="8267"/>
                  <a:pt x="771" y="8000"/>
                  <a:pt x="0" y="8000"/>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0" name="Freeform 1495"/>
          <p:cNvSpPr/>
          <p:nvPr/>
        </p:nvSpPr>
        <p:spPr>
          <a:xfrm>
            <a:off x="7980156" y="3306052"/>
            <a:ext cx="158474" cy="97664"/>
          </a:xfrm>
          <a:custGeom>
            <a:avLst/>
            <a:gdLst/>
            <a:ahLst/>
            <a:cxnLst>
              <a:cxn ang="0">
                <a:pos x="wd2" y="hd2"/>
              </a:cxn>
              <a:cxn ang="5400000">
                <a:pos x="wd2" y="hd2"/>
              </a:cxn>
              <a:cxn ang="10800000">
                <a:pos x="wd2" y="hd2"/>
              </a:cxn>
              <a:cxn ang="16200000">
                <a:pos x="wd2" y="hd2"/>
              </a:cxn>
            </a:cxnLst>
            <a:rect l="0" t="0" r="r" b="b"/>
            <a:pathLst>
              <a:path w="21600" h="21600" extrusionOk="0">
                <a:moveTo>
                  <a:pt x="12343" y="720"/>
                </a:moveTo>
                <a:cubicBezTo>
                  <a:pt x="12343" y="0"/>
                  <a:pt x="12343" y="0"/>
                  <a:pt x="12343" y="0"/>
                </a:cubicBezTo>
                <a:cubicBezTo>
                  <a:pt x="21600" y="0"/>
                  <a:pt x="21600" y="0"/>
                  <a:pt x="21600" y="0"/>
                </a:cubicBezTo>
                <a:cubicBezTo>
                  <a:pt x="9698" y="21600"/>
                  <a:pt x="9698" y="21600"/>
                  <a:pt x="9698" y="21600"/>
                </a:cubicBezTo>
                <a:cubicBezTo>
                  <a:pt x="9257" y="20880"/>
                  <a:pt x="8816" y="20880"/>
                  <a:pt x="8376" y="20880"/>
                </a:cubicBezTo>
                <a:cubicBezTo>
                  <a:pt x="0" y="20880"/>
                  <a:pt x="0" y="20880"/>
                  <a:pt x="0" y="20880"/>
                </a:cubicBezTo>
                <a:lnTo>
                  <a:pt x="12343" y="72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1" name="Freeform 1496"/>
          <p:cNvSpPr/>
          <p:nvPr/>
        </p:nvSpPr>
        <p:spPr>
          <a:xfrm>
            <a:off x="7801413" y="3285781"/>
            <a:ext cx="195328" cy="215597"/>
          </a:xfrm>
          <a:custGeom>
            <a:avLst/>
            <a:gdLst/>
            <a:ahLst/>
            <a:cxnLst>
              <a:cxn ang="0">
                <a:pos x="wd2" y="hd2"/>
              </a:cxn>
              <a:cxn ang="5400000">
                <a:pos x="wd2" y="hd2"/>
              </a:cxn>
              <a:cxn ang="10800000">
                <a:pos x="wd2" y="hd2"/>
              </a:cxn>
              <a:cxn ang="16200000">
                <a:pos x="wd2" y="hd2"/>
              </a:cxn>
            </a:cxnLst>
            <a:rect l="0" t="0" r="r" b="b"/>
            <a:pathLst>
              <a:path w="21600" h="21600" extrusionOk="0">
                <a:moveTo>
                  <a:pt x="11880" y="655"/>
                </a:moveTo>
                <a:cubicBezTo>
                  <a:pt x="12240" y="655"/>
                  <a:pt x="12960" y="1309"/>
                  <a:pt x="21600" y="7855"/>
                </a:cubicBezTo>
                <a:cubicBezTo>
                  <a:pt x="17640" y="11782"/>
                  <a:pt x="17640" y="11782"/>
                  <a:pt x="17640" y="11782"/>
                </a:cubicBezTo>
                <a:cubicBezTo>
                  <a:pt x="17640" y="11782"/>
                  <a:pt x="17640" y="11782"/>
                  <a:pt x="17640" y="11782"/>
                </a:cubicBezTo>
                <a:cubicBezTo>
                  <a:pt x="17280" y="12109"/>
                  <a:pt x="16560" y="12764"/>
                  <a:pt x="16560" y="13418"/>
                </a:cubicBezTo>
                <a:cubicBezTo>
                  <a:pt x="16560" y="21600"/>
                  <a:pt x="16560" y="21600"/>
                  <a:pt x="16560" y="21600"/>
                </a:cubicBezTo>
                <a:cubicBezTo>
                  <a:pt x="1800" y="10473"/>
                  <a:pt x="1800" y="10473"/>
                  <a:pt x="1800" y="10473"/>
                </a:cubicBezTo>
                <a:cubicBezTo>
                  <a:pt x="1080" y="10145"/>
                  <a:pt x="720" y="9818"/>
                  <a:pt x="0" y="9491"/>
                </a:cubicBezTo>
                <a:cubicBezTo>
                  <a:pt x="10440" y="0"/>
                  <a:pt x="10440" y="0"/>
                  <a:pt x="10440" y="0"/>
                </a:cubicBezTo>
                <a:cubicBezTo>
                  <a:pt x="11160" y="0"/>
                  <a:pt x="11520" y="327"/>
                  <a:pt x="11880" y="655"/>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2" name="Freeform 1497"/>
          <p:cNvSpPr/>
          <p:nvPr/>
        </p:nvSpPr>
        <p:spPr>
          <a:xfrm>
            <a:off x="7521323" y="3315265"/>
            <a:ext cx="328002" cy="278249"/>
          </a:xfrm>
          <a:custGeom>
            <a:avLst/>
            <a:gdLst/>
            <a:ahLst/>
            <a:cxnLst>
              <a:cxn ang="0">
                <a:pos x="wd2" y="hd2"/>
              </a:cxn>
              <a:cxn ang="5400000">
                <a:pos x="wd2" y="hd2"/>
              </a:cxn>
              <a:cxn ang="10800000">
                <a:pos x="wd2" y="hd2"/>
              </a:cxn>
              <a:cxn ang="16200000">
                <a:pos x="wd2" y="hd2"/>
              </a:cxn>
            </a:cxnLst>
            <a:rect l="0" t="0" r="r" b="b"/>
            <a:pathLst>
              <a:path w="21600" h="21600" extrusionOk="0">
                <a:moveTo>
                  <a:pt x="1497" y="19567"/>
                </a:moveTo>
                <a:cubicBezTo>
                  <a:pt x="1711" y="19313"/>
                  <a:pt x="1711" y="19313"/>
                  <a:pt x="1711" y="19313"/>
                </a:cubicBezTo>
                <a:cubicBezTo>
                  <a:pt x="21600" y="0"/>
                  <a:pt x="21600" y="0"/>
                  <a:pt x="21600" y="0"/>
                </a:cubicBezTo>
                <a:cubicBezTo>
                  <a:pt x="17323" y="5082"/>
                  <a:pt x="17323" y="5082"/>
                  <a:pt x="17323" y="5082"/>
                </a:cubicBezTo>
                <a:cubicBezTo>
                  <a:pt x="16895" y="5082"/>
                  <a:pt x="16467" y="5336"/>
                  <a:pt x="16040" y="5845"/>
                </a:cubicBezTo>
                <a:cubicBezTo>
                  <a:pt x="0" y="21600"/>
                  <a:pt x="0" y="21600"/>
                  <a:pt x="0" y="21600"/>
                </a:cubicBezTo>
                <a:lnTo>
                  <a:pt x="1497" y="195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3" name="Freeform 1498"/>
          <p:cNvSpPr/>
          <p:nvPr/>
        </p:nvSpPr>
        <p:spPr>
          <a:xfrm>
            <a:off x="7436557" y="3394502"/>
            <a:ext cx="705756" cy="676273"/>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392"/>
                  <a:pt x="2289" y="21081"/>
                </a:cubicBezTo>
                <a:cubicBezTo>
                  <a:pt x="2289" y="10073"/>
                  <a:pt x="2289" y="10073"/>
                  <a:pt x="2289" y="10073"/>
                </a:cubicBezTo>
                <a:cubicBezTo>
                  <a:pt x="796" y="10073"/>
                  <a:pt x="796" y="10073"/>
                  <a:pt x="796" y="10073"/>
                </a:cubicBezTo>
                <a:cubicBezTo>
                  <a:pt x="398" y="10073"/>
                  <a:pt x="0" y="9762"/>
                  <a:pt x="0" y="9346"/>
                </a:cubicBezTo>
                <a:cubicBezTo>
                  <a:pt x="0" y="9242"/>
                  <a:pt x="100" y="9035"/>
                  <a:pt x="199" y="8931"/>
                </a:cubicBezTo>
                <a:cubicBezTo>
                  <a:pt x="299" y="8827"/>
                  <a:pt x="299" y="8827"/>
                  <a:pt x="299" y="8827"/>
                </a:cubicBezTo>
                <a:cubicBezTo>
                  <a:pt x="10352" y="208"/>
                  <a:pt x="10352" y="208"/>
                  <a:pt x="10352" y="208"/>
                </a:cubicBezTo>
                <a:cubicBezTo>
                  <a:pt x="10452" y="0"/>
                  <a:pt x="10651" y="0"/>
                  <a:pt x="10850" y="0"/>
                </a:cubicBezTo>
                <a:cubicBezTo>
                  <a:pt x="11049" y="0"/>
                  <a:pt x="11148" y="0"/>
                  <a:pt x="11347" y="208"/>
                </a:cubicBezTo>
                <a:cubicBezTo>
                  <a:pt x="16125" y="4362"/>
                  <a:pt x="16125" y="4362"/>
                  <a:pt x="16125" y="4362"/>
                </a:cubicBezTo>
                <a:cubicBezTo>
                  <a:pt x="16125" y="831"/>
                  <a:pt x="16125" y="831"/>
                  <a:pt x="16125" y="831"/>
                </a:cubicBezTo>
                <a:cubicBezTo>
                  <a:pt x="16125" y="727"/>
                  <a:pt x="16225" y="623"/>
                  <a:pt x="16324" y="623"/>
                </a:cubicBezTo>
                <a:cubicBezTo>
                  <a:pt x="18514" y="623"/>
                  <a:pt x="18514" y="623"/>
                  <a:pt x="18514" y="623"/>
                </a:cubicBezTo>
                <a:cubicBezTo>
                  <a:pt x="18614" y="623"/>
                  <a:pt x="18713" y="727"/>
                  <a:pt x="18713" y="831"/>
                </a:cubicBezTo>
                <a:cubicBezTo>
                  <a:pt x="18713" y="6542"/>
                  <a:pt x="18713" y="6542"/>
                  <a:pt x="18713" y="6542"/>
                </a:cubicBezTo>
                <a:cubicBezTo>
                  <a:pt x="21401" y="8827"/>
                  <a:pt x="21401" y="8827"/>
                  <a:pt x="21401" y="8827"/>
                </a:cubicBezTo>
                <a:cubicBezTo>
                  <a:pt x="21500" y="8931"/>
                  <a:pt x="21600" y="9138"/>
                  <a:pt x="21600" y="9346"/>
                </a:cubicBezTo>
                <a:cubicBezTo>
                  <a:pt x="21600" y="9762"/>
                  <a:pt x="21301" y="10073"/>
                  <a:pt x="20903" y="10073"/>
                </a:cubicBezTo>
                <a:cubicBezTo>
                  <a:pt x="19410" y="10073"/>
                  <a:pt x="19410" y="10073"/>
                  <a:pt x="19410" y="10073"/>
                </a:cubicBezTo>
                <a:cubicBezTo>
                  <a:pt x="19410" y="21081"/>
                  <a:pt x="19410" y="21081"/>
                  <a:pt x="19410" y="21081"/>
                </a:cubicBezTo>
                <a:cubicBezTo>
                  <a:pt x="19410" y="21392"/>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4" name="Freeform 1499"/>
          <p:cNvSpPr/>
          <p:nvPr/>
        </p:nvSpPr>
        <p:spPr>
          <a:xfrm>
            <a:off x="8085190" y="3680121"/>
            <a:ext cx="90293" cy="368542"/>
          </a:xfrm>
          <a:custGeom>
            <a:avLst/>
            <a:gdLst/>
            <a:ahLst/>
            <a:cxnLst>
              <a:cxn ang="0">
                <a:pos x="wd2" y="hd2"/>
              </a:cxn>
              <a:cxn ang="5400000">
                <a:pos x="wd2" y="hd2"/>
              </a:cxn>
              <a:cxn ang="10800000">
                <a:pos x="wd2" y="hd2"/>
              </a:cxn>
              <a:cxn ang="16200000">
                <a:pos x="wd2" y="hd2"/>
              </a:cxn>
            </a:cxnLst>
            <a:rect l="0" t="0" r="r" b="b"/>
            <a:pathLst>
              <a:path w="21600" h="21600" extrusionOk="0">
                <a:moveTo>
                  <a:pt x="21600" y="15674"/>
                </a:moveTo>
                <a:cubicBezTo>
                  <a:pt x="21600" y="15865"/>
                  <a:pt x="20829" y="16057"/>
                  <a:pt x="20829" y="16248"/>
                </a:cubicBezTo>
                <a:cubicBezTo>
                  <a:pt x="0" y="21600"/>
                  <a:pt x="0" y="21600"/>
                  <a:pt x="0" y="21600"/>
                </a:cubicBezTo>
                <a:cubicBezTo>
                  <a:pt x="0" y="2485"/>
                  <a:pt x="0" y="2485"/>
                  <a:pt x="0" y="2485"/>
                </a:cubicBezTo>
                <a:cubicBezTo>
                  <a:pt x="8486" y="2485"/>
                  <a:pt x="8486" y="2485"/>
                  <a:pt x="8486" y="2485"/>
                </a:cubicBezTo>
                <a:cubicBezTo>
                  <a:pt x="11571" y="2485"/>
                  <a:pt x="14657" y="2103"/>
                  <a:pt x="16200" y="1529"/>
                </a:cubicBezTo>
                <a:cubicBezTo>
                  <a:pt x="16200" y="1529"/>
                  <a:pt x="16200" y="1529"/>
                  <a:pt x="16200" y="1529"/>
                </a:cubicBezTo>
                <a:cubicBezTo>
                  <a:pt x="21600" y="0"/>
                  <a:pt x="21600" y="0"/>
                  <a:pt x="21600" y="0"/>
                </a:cubicBezTo>
                <a:lnTo>
                  <a:pt x="21600" y="1567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5" name="Freeform 1500"/>
          <p:cNvSpPr/>
          <p:nvPr/>
        </p:nvSpPr>
        <p:spPr>
          <a:xfrm>
            <a:off x="8064920" y="3497693"/>
            <a:ext cx="182429"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463"/>
                  <a:pt x="10414" y="19705"/>
                  <a:pt x="9643" y="18947"/>
                </a:cubicBezTo>
                <a:cubicBezTo>
                  <a:pt x="0" y="11368"/>
                  <a:pt x="0" y="11368"/>
                  <a:pt x="0" y="11368"/>
                </a:cubicBezTo>
                <a:cubicBezTo>
                  <a:pt x="11186" y="0"/>
                  <a:pt x="11186" y="0"/>
                  <a:pt x="11186" y="0"/>
                </a:cubicBezTo>
                <a:cubicBezTo>
                  <a:pt x="20829" y="7579"/>
                  <a:pt x="20829" y="7579"/>
                  <a:pt x="20829" y="7579"/>
                </a:cubicBezTo>
                <a:cubicBezTo>
                  <a:pt x="21214" y="7958"/>
                  <a:pt x="21600" y="8716"/>
                  <a:pt x="21600" y="9474"/>
                </a:cubicBezTo>
                <a:cubicBezTo>
                  <a:pt x="21600" y="9853"/>
                  <a:pt x="21600" y="9853"/>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6" name="Rectangle 1501"/>
          <p:cNvSpPr/>
          <p:nvPr/>
        </p:nvSpPr>
        <p:spPr>
          <a:xfrm>
            <a:off x="7814312" y="3726188"/>
            <a:ext cx="173215" cy="344587"/>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7" name="Freeform 1503"/>
          <p:cNvSpPr/>
          <p:nvPr/>
        </p:nvSpPr>
        <p:spPr>
          <a:xfrm>
            <a:off x="7808783" y="3720660"/>
            <a:ext cx="184271" cy="357486"/>
          </a:xfrm>
          <a:custGeom>
            <a:avLst/>
            <a:gdLst/>
            <a:ahLst/>
            <a:cxnLst>
              <a:cxn ang="0">
                <a:pos x="wd2" y="hd2"/>
              </a:cxn>
              <a:cxn ang="5400000">
                <a:pos x="wd2" y="hd2"/>
              </a:cxn>
              <a:cxn ang="10800000">
                <a:pos x="wd2" y="hd2"/>
              </a:cxn>
              <a:cxn ang="16200000">
                <a:pos x="wd2" y="hd2"/>
              </a:cxn>
            </a:cxnLst>
            <a:rect l="0" t="0" r="r" b="b"/>
            <a:pathLst>
              <a:path w="21600" h="21600" extrusionOk="0">
                <a:moveTo>
                  <a:pt x="1516" y="21207"/>
                </a:moveTo>
                <a:cubicBezTo>
                  <a:pt x="1516" y="785"/>
                  <a:pt x="1516" y="785"/>
                  <a:pt x="1516" y="785"/>
                </a:cubicBezTo>
                <a:cubicBezTo>
                  <a:pt x="20084" y="785"/>
                  <a:pt x="20084" y="785"/>
                  <a:pt x="20084" y="785"/>
                </a:cubicBezTo>
                <a:cubicBezTo>
                  <a:pt x="20084" y="21207"/>
                  <a:pt x="20084" y="21207"/>
                  <a:pt x="20084" y="21207"/>
                </a:cubicBezTo>
                <a:cubicBezTo>
                  <a:pt x="20084" y="21404"/>
                  <a:pt x="20463" y="21600"/>
                  <a:pt x="20842" y="21600"/>
                </a:cubicBezTo>
                <a:cubicBezTo>
                  <a:pt x="21221" y="21600"/>
                  <a:pt x="21600" y="21404"/>
                  <a:pt x="21600" y="21207"/>
                </a:cubicBezTo>
                <a:cubicBezTo>
                  <a:pt x="21600" y="393"/>
                  <a:pt x="21600" y="393"/>
                  <a:pt x="21600" y="393"/>
                </a:cubicBezTo>
                <a:cubicBezTo>
                  <a:pt x="21600" y="196"/>
                  <a:pt x="21600" y="196"/>
                  <a:pt x="21221" y="196"/>
                </a:cubicBezTo>
                <a:cubicBezTo>
                  <a:pt x="21221" y="0"/>
                  <a:pt x="20842" y="0"/>
                  <a:pt x="20842" y="0"/>
                </a:cubicBezTo>
                <a:cubicBezTo>
                  <a:pt x="758" y="0"/>
                  <a:pt x="758" y="0"/>
                  <a:pt x="758" y="0"/>
                </a:cubicBezTo>
                <a:cubicBezTo>
                  <a:pt x="379" y="0"/>
                  <a:pt x="379" y="0"/>
                  <a:pt x="0" y="196"/>
                </a:cubicBezTo>
                <a:cubicBezTo>
                  <a:pt x="0" y="196"/>
                  <a:pt x="0" y="196"/>
                  <a:pt x="0" y="393"/>
                </a:cubicBezTo>
                <a:cubicBezTo>
                  <a:pt x="0" y="21207"/>
                  <a:pt x="0" y="21207"/>
                  <a:pt x="0" y="21207"/>
                </a:cubicBezTo>
                <a:cubicBezTo>
                  <a:pt x="0" y="21404"/>
                  <a:pt x="379" y="21600"/>
                  <a:pt x="758" y="21600"/>
                </a:cubicBezTo>
                <a:cubicBezTo>
                  <a:pt x="1137" y="21600"/>
                  <a:pt x="1516" y="21404"/>
                  <a:pt x="1516" y="21207"/>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8" name="Rectangle 1506"/>
          <p:cNvSpPr/>
          <p:nvPr/>
        </p:nvSpPr>
        <p:spPr>
          <a:xfrm>
            <a:off x="7729548" y="3475580"/>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9" name="Freeform 1507"/>
          <p:cNvSpPr/>
          <p:nvPr/>
        </p:nvSpPr>
        <p:spPr>
          <a:xfrm>
            <a:off x="7724020" y="3468210"/>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0" name="Freeform 1508"/>
          <p:cNvSpPr/>
          <p:nvPr/>
        </p:nvSpPr>
        <p:spPr>
          <a:xfrm>
            <a:off x="7060647" y="3682706"/>
            <a:ext cx="834746" cy="811890"/>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1" name="Freeform 1509"/>
          <p:cNvSpPr/>
          <p:nvPr/>
        </p:nvSpPr>
        <p:spPr>
          <a:xfrm>
            <a:off x="7694537" y="3722503"/>
            <a:ext cx="90293"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2" name="Freeform 1510"/>
          <p:cNvSpPr/>
          <p:nvPr/>
        </p:nvSpPr>
        <p:spPr>
          <a:xfrm>
            <a:off x="7615301" y="3716975"/>
            <a:ext cx="160316" cy="93979"/>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3" name="Freeform 1511"/>
          <p:cNvSpPr/>
          <p:nvPr/>
        </p:nvSpPr>
        <p:spPr>
          <a:xfrm>
            <a:off x="7436557" y="3693019"/>
            <a:ext cx="195328" cy="219283"/>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4" name="Freeform 1512"/>
          <p:cNvSpPr/>
          <p:nvPr/>
        </p:nvSpPr>
        <p:spPr>
          <a:xfrm>
            <a:off x="7158310" y="3722503"/>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5" name="Freeform 1513"/>
          <p:cNvSpPr/>
          <p:nvPr/>
        </p:nvSpPr>
        <p:spPr>
          <a:xfrm>
            <a:off x="7073545" y="3801738"/>
            <a:ext cx="705756" cy="679959"/>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6" name="Freeform 1514"/>
          <p:cNvSpPr/>
          <p:nvPr/>
        </p:nvSpPr>
        <p:spPr>
          <a:xfrm>
            <a:off x="7720334" y="4091044"/>
            <a:ext cx="90293"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7" name="Freeform 1515"/>
          <p:cNvSpPr/>
          <p:nvPr/>
        </p:nvSpPr>
        <p:spPr>
          <a:xfrm>
            <a:off x="7700064" y="3904931"/>
            <a:ext cx="182429"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530" name="Group 14"/>
          <p:cNvGrpSpPr/>
          <p:nvPr/>
        </p:nvGrpSpPr>
        <p:grpSpPr>
          <a:xfrm>
            <a:off x="7443830" y="4125417"/>
            <a:ext cx="186114" cy="361171"/>
            <a:chOff x="0" y="0"/>
            <a:chExt cx="186113" cy="361170"/>
          </a:xfrm>
        </p:grpSpPr>
        <p:sp>
          <p:nvSpPr>
            <p:cNvPr id="4528" name="Freeform 1576"/>
            <p:cNvSpPr/>
            <p:nvPr/>
          </p:nvSpPr>
          <p:spPr>
            <a:xfrm>
              <a:off x="7369" y="7370"/>
              <a:ext cx="171373" cy="348273"/>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9" name="Freeform 1578"/>
            <p:cNvSpPr/>
            <p:nvPr/>
          </p:nvSpPr>
          <p:spPr>
            <a:xfrm>
              <a:off x="0" y="-1"/>
              <a:ext cx="186114" cy="361172"/>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531" name="Rectangle 1519"/>
          <p:cNvSpPr/>
          <p:nvPr/>
        </p:nvSpPr>
        <p:spPr>
          <a:xfrm>
            <a:off x="7193320" y="4153696"/>
            <a:ext cx="191642" cy="191642"/>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2" name="Freeform 1520"/>
          <p:cNvSpPr/>
          <p:nvPr/>
        </p:nvSpPr>
        <p:spPr>
          <a:xfrm>
            <a:off x="7187793" y="4146324"/>
            <a:ext cx="204541" cy="206384"/>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3" name="Rectangle 1521"/>
          <p:cNvSpPr/>
          <p:nvPr/>
        </p:nvSpPr>
        <p:spPr>
          <a:xfrm>
            <a:off x="7366535" y="3886503"/>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4" name="Freeform 1522"/>
          <p:cNvSpPr/>
          <p:nvPr/>
        </p:nvSpPr>
        <p:spPr>
          <a:xfrm>
            <a:off x="7359164" y="387913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5" name="Freeform 1523"/>
          <p:cNvSpPr/>
          <p:nvPr/>
        </p:nvSpPr>
        <p:spPr>
          <a:xfrm>
            <a:off x="6708689" y="4065999"/>
            <a:ext cx="836588" cy="813723"/>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6" name="Freeform 1524"/>
          <p:cNvSpPr/>
          <p:nvPr/>
        </p:nvSpPr>
        <p:spPr>
          <a:xfrm>
            <a:off x="7342579" y="4107627"/>
            <a:ext cx="92136"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7" name="Freeform 1525"/>
          <p:cNvSpPr/>
          <p:nvPr/>
        </p:nvSpPr>
        <p:spPr>
          <a:xfrm>
            <a:off x="7265186" y="4100257"/>
            <a:ext cx="158474" cy="95822"/>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8" name="Freeform 1526"/>
          <p:cNvSpPr/>
          <p:nvPr/>
        </p:nvSpPr>
        <p:spPr>
          <a:xfrm>
            <a:off x="7086444" y="4078144"/>
            <a:ext cx="195328" cy="217440"/>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9" name="Freeform 1527"/>
          <p:cNvSpPr/>
          <p:nvPr/>
        </p:nvSpPr>
        <p:spPr>
          <a:xfrm>
            <a:off x="6806354" y="4107627"/>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0" name="Freeform 1528"/>
          <p:cNvSpPr/>
          <p:nvPr/>
        </p:nvSpPr>
        <p:spPr>
          <a:xfrm>
            <a:off x="6721588" y="4185022"/>
            <a:ext cx="705756" cy="681801"/>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1" name="Freeform 1529"/>
          <p:cNvSpPr/>
          <p:nvPr/>
        </p:nvSpPr>
        <p:spPr>
          <a:xfrm>
            <a:off x="7368378" y="4476169"/>
            <a:ext cx="92136"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2" name="Freeform 1530"/>
          <p:cNvSpPr/>
          <p:nvPr/>
        </p:nvSpPr>
        <p:spPr>
          <a:xfrm>
            <a:off x="7349951" y="4290055"/>
            <a:ext cx="182429"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3" name="Rectangle 1534"/>
          <p:cNvSpPr/>
          <p:nvPr/>
        </p:nvSpPr>
        <p:spPr>
          <a:xfrm>
            <a:off x="6843207" y="4536978"/>
            <a:ext cx="191642" cy="193485"/>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4" name="Freeform 1535"/>
          <p:cNvSpPr/>
          <p:nvPr/>
        </p:nvSpPr>
        <p:spPr>
          <a:xfrm>
            <a:off x="6835837" y="4531450"/>
            <a:ext cx="204541" cy="204541"/>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5" name="Rectangle 1536"/>
          <p:cNvSpPr/>
          <p:nvPr/>
        </p:nvSpPr>
        <p:spPr>
          <a:xfrm>
            <a:off x="7014578" y="4269785"/>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6" name="Freeform 1537"/>
          <p:cNvSpPr/>
          <p:nvPr/>
        </p:nvSpPr>
        <p:spPr>
          <a:xfrm>
            <a:off x="7009051" y="4264257"/>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7" name="Freeform 1538"/>
          <p:cNvSpPr/>
          <p:nvPr/>
        </p:nvSpPr>
        <p:spPr>
          <a:xfrm>
            <a:off x="8158898" y="3274298"/>
            <a:ext cx="834746" cy="811219"/>
          </a:xfrm>
          <a:custGeom>
            <a:avLst/>
            <a:gdLst/>
            <a:ahLst/>
            <a:cxnLst>
              <a:cxn ang="0">
                <a:pos x="wd2" y="hd2"/>
              </a:cxn>
              <a:cxn ang="5400000">
                <a:pos x="wd2" y="hd2"/>
              </a:cxn>
              <a:cxn ang="10800000">
                <a:pos x="wd2" y="hd2"/>
              </a:cxn>
              <a:cxn ang="16200000">
                <a:pos x="wd2" y="hd2"/>
              </a:cxn>
            </a:cxnLst>
            <a:rect l="0" t="0" r="r" b="b"/>
            <a:pathLst>
              <a:path w="21600" h="21514" extrusionOk="0">
                <a:moveTo>
                  <a:pt x="21264" y="7431"/>
                </a:moveTo>
                <a:cubicBezTo>
                  <a:pt x="19079" y="5616"/>
                  <a:pt x="19079" y="5616"/>
                  <a:pt x="19079" y="5616"/>
                </a:cubicBezTo>
                <a:cubicBezTo>
                  <a:pt x="19079" y="1037"/>
                  <a:pt x="19079" y="1037"/>
                  <a:pt x="19079" y="1037"/>
                </a:cubicBezTo>
                <a:cubicBezTo>
                  <a:pt x="19079" y="778"/>
                  <a:pt x="18911" y="519"/>
                  <a:pt x="18658" y="519"/>
                </a:cubicBezTo>
                <a:cubicBezTo>
                  <a:pt x="16725" y="519"/>
                  <a:pt x="16725" y="519"/>
                  <a:pt x="16725" y="519"/>
                </a:cubicBezTo>
                <a:cubicBezTo>
                  <a:pt x="16641" y="519"/>
                  <a:pt x="16473" y="605"/>
                  <a:pt x="16473" y="605"/>
                </a:cubicBezTo>
                <a:cubicBezTo>
                  <a:pt x="16473" y="692"/>
                  <a:pt x="16473" y="692"/>
                  <a:pt x="16473" y="692"/>
                </a:cubicBezTo>
                <a:cubicBezTo>
                  <a:pt x="15044" y="2160"/>
                  <a:pt x="15044" y="2160"/>
                  <a:pt x="15044" y="2160"/>
                </a:cubicBezTo>
                <a:cubicBezTo>
                  <a:pt x="13952" y="1210"/>
                  <a:pt x="13363" y="778"/>
                  <a:pt x="13111" y="519"/>
                </a:cubicBezTo>
                <a:cubicBezTo>
                  <a:pt x="12943" y="432"/>
                  <a:pt x="12859" y="346"/>
                  <a:pt x="12775" y="260"/>
                </a:cubicBezTo>
                <a:cubicBezTo>
                  <a:pt x="12775" y="260"/>
                  <a:pt x="12775" y="260"/>
                  <a:pt x="12775" y="260"/>
                </a:cubicBezTo>
                <a:cubicBezTo>
                  <a:pt x="12439" y="-86"/>
                  <a:pt x="11851" y="-86"/>
                  <a:pt x="11514" y="260"/>
                </a:cubicBezTo>
                <a:cubicBezTo>
                  <a:pt x="3026" y="7431"/>
                  <a:pt x="3026" y="7431"/>
                  <a:pt x="3026" y="7431"/>
                </a:cubicBezTo>
                <a:cubicBezTo>
                  <a:pt x="252" y="10368"/>
                  <a:pt x="252" y="10368"/>
                  <a:pt x="252" y="10368"/>
                </a:cubicBezTo>
                <a:cubicBezTo>
                  <a:pt x="252" y="10368"/>
                  <a:pt x="252" y="10368"/>
                  <a:pt x="252" y="10368"/>
                </a:cubicBezTo>
                <a:cubicBezTo>
                  <a:pt x="168" y="10541"/>
                  <a:pt x="0" y="10800"/>
                  <a:pt x="0" y="10973"/>
                </a:cubicBezTo>
                <a:cubicBezTo>
                  <a:pt x="0" y="11578"/>
                  <a:pt x="420" y="11924"/>
                  <a:pt x="1009" y="11924"/>
                </a:cubicBezTo>
                <a:cubicBezTo>
                  <a:pt x="1933" y="11924"/>
                  <a:pt x="1933" y="11924"/>
                  <a:pt x="1933" y="11924"/>
                </a:cubicBezTo>
                <a:cubicBezTo>
                  <a:pt x="1933" y="20736"/>
                  <a:pt x="1933" y="20736"/>
                  <a:pt x="1933" y="20736"/>
                </a:cubicBezTo>
                <a:cubicBezTo>
                  <a:pt x="1933" y="21168"/>
                  <a:pt x="2269" y="21514"/>
                  <a:pt x="2689" y="21514"/>
                </a:cubicBezTo>
                <a:cubicBezTo>
                  <a:pt x="16305" y="21514"/>
                  <a:pt x="16305" y="21514"/>
                  <a:pt x="16305" y="21514"/>
                </a:cubicBezTo>
                <a:cubicBezTo>
                  <a:pt x="16557" y="21514"/>
                  <a:pt x="16725" y="21428"/>
                  <a:pt x="16893" y="21255"/>
                </a:cubicBezTo>
                <a:cubicBezTo>
                  <a:pt x="16893" y="21255"/>
                  <a:pt x="16893" y="21255"/>
                  <a:pt x="16893" y="21255"/>
                </a:cubicBezTo>
                <a:cubicBezTo>
                  <a:pt x="19583" y="18317"/>
                  <a:pt x="19583" y="18317"/>
                  <a:pt x="19583" y="18317"/>
                </a:cubicBezTo>
                <a:cubicBezTo>
                  <a:pt x="19667" y="18231"/>
                  <a:pt x="19751" y="18058"/>
                  <a:pt x="19751" y="17885"/>
                </a:cubicBezTo>
                <a:cubicBezTo>
                  <a:pt x="19751" y="10455"/>
                  <a:pt x="19751" y="10455"/>
                  <a:pt x="19751" y="10455"/>
                </a:cubicBezTo>
                <a:cubicBezTo>
                  <a:pt x="21516" y="8468"/>
                  <a:pt x="21516" y="8468"/>
                  <a:pt x="21516" y="8468"/>
                </a:cubicBezTo>
                <a:cubicBezTo>
                  <a:pt x="21516" y="8381"/>
                  <a:pt x="21516" y="8381"/>
                  <a:pt x="21516" y="8381"/>
                </a:cubicBezTo>
                <a:cubicBezTo>
                  <a:pt x="21600" y="8295"/>
                  <a:pt x="21600" y="8208"/>
                  <a:pt x="21600" y="8122"/>
                </a:cubicBezTo>
                <a:cubicBezTo>
                  <a:pt x="21600" y="7863"/>
                  <a:pt x="21432" y="7604"/>
                  <a:pt x="21264" y="7431"/>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8" name="Freeform 1539"/>
          <p:cNvSpPr/>
          <p:nvPr/>
        </p:nvSpPr>
        <p:spPr>
          <a:xfrm>
            <a:off x="8792788" y="3315265"/>
            <a:ext cx="90293" cy="265350"/>
          </a:xfrm>
          <a:custGeom>
            <a:avLst/>
            <a:gdLst/>
            <a:ahLst/>
            <a:cxnLst>
              <a:cxn ang="0">
                <a:pos x="wd2" y="hd2"/>
              </a:cxn>
              <a:cxn ang="5400000">
                <a:pos x="wd2" y="hd2"/>
              </a:cxn>
              <a:cxn ang="10800000">
                <a:pos x="wd2" y="hd2"/>
              </a:cxn>
              <a:cxn ang="16200000">
                <a:pos x="wd2" y="hd2"/>
              </a:cxn>
            </a:cxnLst>
            <a:rect l="0" t="0" r="r" b="b"/>
            <a:pathLst>
              <a:path w="21600" h="21600" extrusionOk="0">
                <a:moveTo>
                  <a:pt x="0" y="8000"/>
                </a:moveTo>
                <a:cubicBezTo>
                  <a:pt x="21600" y="0"/>
                  <a:pt x="21600" y="0"/>
                  <a:pt x="21600" y="0"/>
                </a:cubicBezTo>
                <a:cubicBezTo>
                  <a:pt x="21600" y="13867"/>
                  <a:pt x="21600" y="13867"/>
                  <a:pt x="21600" y="13867"/>
                </a:cubicBezTo>
                <a:cubicBezTo>
                  <a:pt x="771" y="21600"/>
                  <a:pt x="771" y="21600"/>
                  <a:pt x="771" y="21600"/>
                </a:cubicBezTo>
                <a:cubicBezTo>
                  <a:pt x="771" y="8533"/>
                  <a:pt x="771" y="8533"/>
                  <a:pt x="771" y="8533"/>
                </a:cubicBezTo>
                <a:cubicBezTo>
                  <a:pt x="771" y="8267"/>
                  <a:pt x="771" y="8000"/>
                  <a:pt x="0" y="8000"/>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9" name="Freeform 1540"/>
          <p:cNvSpPr/>
          <p:nvPr/>
        </p:nvSpPr>
        <p:spPr>
          <a:xfrm>
            <a:off x="8715395" y="3306052"/>
            <a:ext cx="158474" cy="97664"/>
          </a:xfrm>
          <a:custGeom>
            <a:avLst/>
            <a:gdLst/>
            <a:ahLst/>
            <a:cxnLst>
              <a:cxn ang="0">
                <a:pos x="wd2" y="hd2"/>
              </a:cxn>
              <a:cxn ang="5400000">
                <a:pos x="wd2" y="hd2"/>
              </a:cxn>
              <a:cxn ang="10800000">
                <a:pos x="wd2" y="hd2"/>
              </a:cxn>
              <a:cxn ang="16200000">
                <a:pos x="wd2" y="hd2"/>
              </a:cxn>
            </a:cxnLst>
            <a:rect l="0" t="0" r="r" b="b"/>
            <a:pathLst>
              <a:path w="21600" h="21600" extrusionOk="0">
                <a:moveTo>
                  <a:pt x="12343" y="720"/>
                </a:moveTo>
                <a:cubicBezTo>
                  <a:pt x="12343" y="0"/>
                  <a:pt x="12343" y="0"/>
                  <a:pt x="12343" y="0"/>
                </a:cubicBezTo>
                <a:cubicBezTo>
                  <a:pt x="21600" y="0"/>
                  <a:pt x="21600" y="0"/>
                  <a:pt x="21600" y="0"/>
                </a:cubicBezTo>
                <a:cubicBezTo>
                  <a:pt x="9698" y="21600"/>
                  <a:pt x="9698" y="21600"/>
                  <a:pt x="9698" y="21600"/>
                </a:cubicBezTo>
                <a:cubicBezTo>
                  <a:pt x="9257" y="20880"/>
                  <a:pt x="8816" y="20880"/>
                  <a:pt x="8376" y="20880"/>
                </a:cubicBezTo>
                <a:cubicBezTo>
                  <a:pt x="0" y="20880"/>
                  <a:pt x="0" y="20880"/>
                  <a:pt x="0" y="20880"/>
                </a:cubicBezTo>
                <a:lnTo>
                  <a:pt x="12343" y="72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0" name="Freeform 1541"/>
          <p:cNvSpPr/>
          <p:nvPr/>
        </p:nvSpPr>
        <p:spPr>
          <a:xfrm>
            <a:off x="8536651" y="3285781"/>
            <a:ext cx="195328" cy="215597"/>
          </a:xfrm>
          <a:custGeom>
            <a:avLst/>
            <a:gdLst/>
            <a:ahLst/>
            <a:cxnLst>
              <a:cxn ang="0">
                <a:pos x="wd2" y="hd2"/>
              </a:cxn>
              <a:cxn ang="5400000">
                <a:pos x="wd2" y="hd2"/>
              </a:cxn>
              <a:cxn ang="10800000">
                <a:pos x="wd2" y="hd2"/>
              </a:cxn>
              <a:cxn ang="16200000">
                <a:pos x="wd2" y="hd2"/>
              </a:cxn>
            </a:cxnLst>
            <a:rect l="0" t="0" r="r" b="b"/>
            <a:pathLst>
              <a:path w="21600" h="21600" extrusionOk="0">
                <a:moveTo>
                  <a:pt x="11880" y="655"/>
                </a:moveTo>
                <a:cubicBezTo>
                  <a:pt x="12240" y="655"/>
                  <a:pt x="12960" y="1309"/>
                  <a:pt x="21600" y="7855"/>
                </a:cubicBezTo>
                <a:cubicBezTo>
                  <a:pt x="17640" y="11782"/>
                  <a:pt x="17640" y="11782"/>
                  <a:pt x="17640" y="11782"/>
                </a:cubicBezTo>
                <a:cubicBezTo>
                  <a:pt x="17640" y="11782"/>
                  <a:pt x="17640" y="11782"/>
                  <a:pt x="17640" y="11782"/>
                </a:cubicBezTo>
                <a:cubicBezTo>
                  <a:pt x="17280" y="12109"/>
                  <a:pt x="16560" y="12764"/>
                  <a:pt x="16560" y="13418"/>
                </a:cubicBezTo>
                <a:cubicBezTo>
                  <a:pt x="16560" y="21600"/>
                  <a:pt x="16560" y="21600"/>
                  <a:pt x="16560" y="21600"/>
                </a:cubicBezTo>
                <a:cubicBezTo>
                  <a:pt x="1800" y="10473"/>
                  <a:pt x="1800" y="10473"/>
                  <a:pt x="1800" y="10473"/>
                </a:cubicBezTo>
                <a:cubicBezTo>
                  <a:pt x="1080" y="10145"/>
                  <a:pt x="720" y="9818"/>
                  <a:pt x="0" y="9491"/>
                </a:cubicBezTo>
                <a:cubicBezTo>
                  <a:pt x="10440" y="0"/>
                  <a:pt x="10440" y="0"/>
                  <a:pt x="10440" y="0"/>
                </a:cubicBezTo>
                <a:cubicBezTo>
                  <a:pt x="11160" y="0"/>
                  <a:pt x="11520" y="327"/>
                  <a:pt x="11880" y="655"/>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1" name="Freeform 1542"/>
          <p:cNvSpPr/>
          <p:nvPr/>
        </p:nvSpPr>
        <p:spPr>
          <a:xfrm>
            <a:off x="8256561" y="3315265"/>
            <a:ext cx="328002" cy="278249"/>
          </a:xfrm>
          <a:custGeom>
            <a:avLst/>
            <a:gdLst/>
            <a:ahLst/>
            <a:cxnLst>
              <a:cxn ang="0">
                <a:pos x="wd2" y="hd2"/>
              </a:cxn>
              <a:cxn ang="5400000">
                <a:pos x="wd2" y="hd2"/>
              </a:cxn>
              <a:cxn ang="10800000">
                <a:pos x="wd2" y="hd2"/>
              </a:cxn>
              <a:cxn ang="16200000">
                <a:pos x="wd2" y="hd2"/>
              </a:cxn>
            </a:cxnLst>
            <a:rect l="0" t="0" r="r" b="b"/>
            <a:pathLst>
              <a:path w="21600" h="21600" extrusionOk="0">
                <a:moveTo>
                  <a:pt x="1497" y="19567"/>
                </a:moveTo>
                <a:cubicBezTo>
                  <a:pt x="1711" y="19313"/>
                  <a:pt x="1711" y="19313"/>
                  <a:pt x="1711" y="19313"/>
                </a:cubicBezTo>
                <a:cubicBezTo>
                  <a:pt x="21600" y="0"/>
                  <a:pt x="21600" y="0"/>
                  <a:pt x="21600" y="0"/>
                </a:cubicBezTo>
                <a:cubicBezTo>
                  <a:pt x="17323" y="5082"/>
                  <a:pt x="17323" y="5082"/>
                  <a:pt x="17323" y="5082"/>
                </a:cubicBezTo>
                <a:cubicBezTo>
                  <a:pt x="16895" y="5082"/>
                  <a:pt x="16467" y="5336"/>
                  <a:pt x="16040" y="5845"/>
                </a:cubicBezTo>
                <a:cubicBezTo>
                  <a:pt x="0" y="21600"/>
                  <a:pt x="0" y="21600"/>
                  <a:pt x="0" y="21600"/>
                </a:cubicBezTo>
                <a:lnTo>
                  <a:pt x="1497" y="195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2" name="Freeform 1543"/>
          <p:cNvSpPr/>
          <p:nvPr/>
        </p:nvSpPr>
        <p:spPr>
          <a:xfrm>
            <a:off x="8171797" y="3394502"/>
            <a:ext cx="705756" cy="676273"/>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392"/>
                  <a:pt x="2289" y="21081"/>
                </a:cubicBezTo>
                <a:cubicBezTo>
                  <a:pt x="2289" y="10073"/>
                  <a:pt x="2289" y="10073"/>
                  <a:pt x="2289" y="10073"/>
                </a:cubicBezTo>
                <a:cubicBezTo>
                  <a:pt x="796" y="10073"/>
                  <a:pt x="796" y="10073"/>
                  <a:pt x="796" y="10073"/>
                </a:cubicBezTo>
                <a:cubicBezTo>
                  <a:pt x="398" y="10073"/>
                  <a:pt x="0" y="9762"/>
                  <a:pt x="0" y="9346"/>
                </a:cubicBezTo>
                <a:cubicBezTo>
                  <a:pt x="0" y="9242"/>
                  <a:pt x="100" y="9035"/>
                  <a:pt x="199" y="8931"/>
                </a:cubicBezTo>
                <a:cubicBezTo>
                  <a:pt x="299" y="8827"/>
                  <a:pt x="299" y="8827"/>
                  <a:pt x="299" y="8827"/>
                </a:cubicBezTo>
                <a:cubicBezTo>
                  <a:pt x="10352" y="208"/>
                  <a:pt x="10352" y="208"/>
                  <a:pt x="10352" y="208"/>
                </a:cubicBezTo>
                <a:cubicBezTo>
                  <a:pt x="10452" y="0"/>
                  <a:pt x="10651" y="0"/>
                  <a:pt x="10850" y="0"/>
                </a:cubicBezTo>
                <a:cubicBezTo>
                  <a:pt x="11049" y="0"/>
                  <a:pt x="11148" y="0"/>
                  <a:pt x="11347" y="208"/>
                </a:cubicBezTo>
                <a:cubicBezTo>
                  <a:pt x="16125" y="4362"/>
                  <a:pt x="16125" y="4362"/>
                  <a:pt x="16125" y="4362"/>
                </a:cubicBezTo>
                <a:cubicBezTo>
                  <a:pt x="16125" y="831"/>
                  <a:pt x="16125" y="831"/>
                  <a:pt x="16125" y="831"/>
                </a:cubicBezTo>
                <a:cubicBezTo>
                  <a:pt x="16125" y="727"/>
                  <a:pt x="16225" y="623"/>
                  <a:pt x="16324" y="623"/>
                </a:cubicBezTo>
                <a:cubicBezTo>
                  <a:pt x="18514" y="623"/>
                  <a:pt x="18514" y="623"/>
                  <a:pt x="18514" y="623"/>
                </a:cubicBezTo>
                <a:cubicBezTo>
                  <a:pt x="18614" y="623"/>
                  <a:pt x="18713" y="727"/>
                  <a:pt x="18713" y="831"/>
                </a:cubicBezTo>
                <a:cubicBezTo>
                  <a:pt x="18713" y="6542"/>
                  <a:pt x="18713" y="6542"/>
                  <a:pt x="18713" y="6542"/>
                </a:cubicBezTo>
                <a:cubicBezTo>
                  <a:pt x="21401" y="8827"/>
                  <a:pt x="21401" y="8827"/>
                  <a:pt x="21401" y="8827"/>
                </a:cubicBezTo>
                <a:cubicBezTo>
                  <a:pt x="21500" y="8931"/>
                  <a:pt x="21600" y="9138"/>
                  <a:pt x="21600" y="9346"/>
                </a:cubicBezTo>
                <a:cubicBezTo>
                  <a:pt x="21600" y="9762"/>
                  <a:pt x="21301" y="10073"/>
                  <a:pt x="20903" y="10073"/>
                </a:cubicBezTo>
                <a:cubicBezTo>
                  <a:pt x="19410" y="10073"/>
                  <a:pt x="19410" y="10073"/>
                  <a:pt x="19410" y="10073"/>
                </a:cubicBezTo>
                <a:cubicBezTo>
                  <a:pt x="19410" y="21081"/>
                  <a:pt x="19410" y="21081"/>
                  <a:pt x="19410" y="21081"/>
                </a:cubicBezTo>
                <a:cubicBezTo>
                  <a:pt x="19410" y="21392"/>
                  <a:pt x="19211" y="21600"/>
                  <a:pt x="18912" y="21600"/>
                </a:cubicBezTo>
                <a:cubicBezTo>
                  <a:pt x="2787" y="21600"/>
                  <a:pt x="2787" y="21600"/>
                  <a:pt x="2787" y="21600"/>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3" name="Freeform 1544"/>
          <p:cNvSpPr/>
          <p:nvPr/>
        </p:nvSpPr>
        <p:spPr>
          <a:xfrm>
            <a:off x="8818585" y="3680121"/>
            <a:ext cx="92136" cy="368542"/>
          </a:xfrm>
          <a:custGeom>
            <a:avLst/>
            <a:gdLst/>
            <a:ahLst/>
            <a:cxnLst>
              <a:cxn ang="0">
                <a:pos x="wd2" y="hd2"/>
              </a:cxn>
              <a:cxn ang="5400000">
                <a:pos x="wd2" y="hd2"/>
              </a:cxn>
              <a:cxn ang="10800000">
                <a:pos x="wd2" y="hd2"/>
              </a:cxn>
              <a:cxn ang="16200000">
                <a:pos x="wd2" y="hd2"/>
              </a:cxn>
            </a:cxnLst>
            <a:rect l="0" t="0" r="r" b="b"/>
            <a:pathLst>
              <a:path w="21600" h="21600" extrusionOk="0">
                <a:moveTo>
                  <a:pt x="21600" y="15674"/>
                </a:moveTo>
                <a:cubicBezTo>
                  <a:pt x="21600" y="15865"/>
                  <a:pt x="20829" y="16057"/>
                  <a:pt x="20829" y="16248"/>
                </a:cubicBezTo>
                <a:cubicBezTo>
                  <a:pt x="0" y="21600"/>
                  <a:pt x="0" y="21600"/>
                  <a:pt x="0" y="21600"/>
                </a:cubicBezTo>
                <a:cubicBezTo>
                  <a:pt x="0" y="2485"/>
                  <a:pt x="0" y="2485"/>
                  <a:pt x="0" y="2485"/>
                </a:cubicBezTo>
                <a:cubicBezTo>
                  <a:pt x="8486" y="2485"/>
                  <a:pt x="8486" y="2485"/>
                  <a:pt x="8486" y="2485"/>
                </a:cubicBezTo>
                <a:cubicBezTo>
                  <a:pt x="11571" y="2485"/>
                  <a:pt x="14657" y="2103"/>
                  <a:pt x="16200" y="1529"/>
                </a:cubicBezTo>
                <a:cubicBezTo>
                  <a:pt x="16200" y="1529"/>
                  <a:pt x="16200" y="1529"/>
                  <a:pt x="16200" y="1529"/>
                </a:cubicBezTo>
                <a:cubicBezTo>
                  <a:pt x="21600" y="0"/>
                  <a:pt x="21600" y="0"/>
                  <a:pt x="21600" y="0"/>
                </a:cubicBezTo>
                <a:lnTo>
                  <a:pt x="21600" y="1567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4" name="Freeform 1545"/>
          <p:cNvSpPr/>
          <p:nvPr/>
        </p:nvSpPr>
        <p:spPr>
          <a:xfrm>
            <a:off x="8800158" y="3497693"/>
            <a:ext cx="180586"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463"/>
                  <a:pt x="10414" y="19705"/>
                  <a:pt x="9643" y="18947"/>
                </a:cubicBezTo>
                <a:cubicBezTo>
                  <a:pt x="0" y="11368"/>
                  <a:pt x="0" y="11368"/>
                  <a:pt x="0" y="11368"/>
                </a:cubicBezTo>
                <a:cubicBezTo>
                  <a:pt x="11186" y="0"/>
                  <a:pt x="11186" y="0"/>
                  <a:pt x="11186" y="0"/>
                </a:cubicBezTo>
                <a:cubicBezTo>
                  <a:pt x="20829" y="7579"/>
                  <a:pt x="20829" y="7579"/>
                  <a:pt x="20829" y="7579"/>
                </a:cubicBezTo>
                <a:cubicBezTo>
                  <a:pt x="21214" y="7958"/>
                  <a:pt x="21600" y="8716"/>
                  <a:pt x="21600" y="9474"/>
                </a:cubicBezTo>
                <a:cubicBezTo>
                  <a:pt x="21600" y="9853"/>
                  <a:pt x="21600" y="9853"/>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5" name="Freeform 1546"/>
          <p:cNvSpPr/>
          <p:nvPr/>
        </p:nvSpPr>
        <p:spPr>
          <a:xfrm>
            <a:off x="8549551" y="3729873"/>
            <a:ext cx="171372"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143"/>
                </a:lnTo>
                <a:lnTo>
                  <a:pt x="0" y="21600"/>
                </a:lnTo>
                <a:close/>
              </a:path>
            </a:pathLst>
          </a:cu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6" name="Freeform 1548"/>
          <p:cNvSpPr/>
          <p:nvPr/>
        </p:nvSpPr>
        <p:spPr>
          <a:xfrm>
            <a:off x="8542180" y="3722503"/>
            <a:ext cx="186114" cy="363014"/>
          </a:xfrm>
          <a:custGeom>
            <a:avLst/>
            <a:gdLst/>
            <a:ahLst/>
            <a:cxnLst>
              <a:cxn ang="0">
                <a:pos x="wd2" y="hd2"/>
              </a:cxn>
              <a:cxn ang="5400000">
                <a:pos x="wd2" y="hd2"/>
              </a:cxn>
              <a:cxn ang="10800000">
                <a:pos x="wd2" y="hd2"/>
              </a:cxn>
              <a:cxn ang="16200000">
                <a:pos x="wd2" y="hd2"/>
              </a:cxn>
            </a:cxnLst>
            <a:rect l="0" t="0" r="r" b="b"/>
            <a:pathLst>
              <a:path w="21600" h="21600" extrusionOk="0">
                <a:moveTo>
                  <a:pt x="1516" y="21211"/>
                </a:moveTo>
                <a:cubicBezTo>
                  <a:pt x="1516" y="778"/>
                  <a:pt x="1516" y="778"/>
                  <a:pt x="1516" y="778"/>
                </a:cubicBezTo>
                <a:cubicBezTo>
                  <a:pt x="20084" y="778"/>
                  <a:pt x="20084" y="778"/>
                  <a:pt x="20084" y="778"/>
                </a:cubicBezTo>
                <a:cubicBezTo>
                  <a:pt x="20084" y="20822"/>
                  <a:pt x="20084" y="20822"/>
                  <a:pt x="20084" y="20822"/>
                </a:cubicBezTo>
                <a:cubicBezTo>
                  <a:pt x="20084" y="21211"/>
                  <a:pt x="20463" y="21211"/>
                  <a:pt x="20842" y="21211"/>
                </a:cubicBezTo>
                <a:cubicBezTo>
                  <a:pt x="21221" y="21211"/>
                  <a:pt x="21600" y="21211"/>
                  <a:pt x="21600" y="20822"/>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211"/>
                  <a:pt x="0" y="21211"/>
                  <a:pt x="0" y="21211"/>
                </a:cubicBezTo>
                <a:cubicBezTo>
                  <a:pt x="0" y="21405"/>
                  <a:pt x="379" y="21600"/>
                  <a:pt x="758" y="21600"/>
                </a:cubicBezTo>
                <a:cubicBezTo>
                  <a:pt x="1137" y="21600"/>
                  <a:pt x="1516" y="21405"/>
                  <a:pt x="1516" y="21211"/>
                </a:cubicBezTo>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7" name="Rectangle 1549"/>
          <p:cNvSpPr/>
          <p:nvPr/>
        </p:nvSpPr>
        <p:spPr>
          <a:xfrm>
            <a:off x="8291572" y="3748301"/>
            <a:ext cx="191642" cy="193485"/>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8" name="Freeform 1550"/>
          <p:cNvSpPr/>
          <p:nvPr/>
        </p:nvSpPr>
        <p:spPr>
          <a:xfrm>
            <a:off x="8286044" y="3742773"/>
            <a:ext cx="204541" cy="204541"/>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9" name="Rectangle 1551"/>
          <p:cNvSpPr/>
          <p:nvPr/>
        </p:nvSpPr>
        <p:spPr>
          <a:xfrm>
            <a:off x="8464787" y="3481108"/>
            <a:ext cx="119777"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0" name="Freeform 1552"/>
          <p:cNvSpPr/>
          <p:nvPr/>
        </p:nvSpPr>
        <p:spPr>
          <a:xfrm>
            <a:off x="8457416" y="3475580"/>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1" name="Freeform 1553"/>
          <p:cNvSpPr/>
          <p:nvPr/>
        </p:nvSpPr>
        <p:spPr>
          <a:xfrm>
            <a:off x="7794042" y="3682706"/>
            <a:ext cx="836588" cy="811890"/>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2" name="Freeform 1554"/>
          <p:cNvSpPr/>
          <p:nvPr/>
        </p:nvSpPr>
        <p:spPr>
          <a:xfrm>
            <a:off x="8429776" y="3722503"/>
            <a:ext cx="90293"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3" name="Freeform 1555"/>
          <p:cNvSpPr/>
          <p:nvPr/>
        </p:nvSpPr>
        <p:spPr>
          <a:xfrm>
            <a:off x="8350539" y="3716975"/>
            <a:ext cx="160316" cy="93979"/>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4" name="Freeform 1556"/>
          <p:cNvSpPr/>
          <p:nvPr/>
        </p:nvSpPr>
        <p:spPr>
          <a:xfrm>
            <a:off x="8171797" y="3693019"/>
            <a:ext cx="195328" cy="219283"/>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5" name="Freeform 1557"/>
          <p:cNvSpPr/>
          <p:nvPr/>
        </p:nvSpPr>
        <p:spPr>
          <a:xfrm>
            <a:off x="7891705" y="3722503"/>
            <a:ext cx="329845"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6" name="Freeform 1558"/>
          <p:cNvSpPr/>
          <p:nvPr/>
        </p:nvSpPr>
        <p:spPr>
          <a:xfrm>
            <a:off x="7808783" y="3801738"/>
            <a:ext cx="703914" cy="679959"/>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7" name="Freeform 1559"/>
          <p:cNvSpPr/>
          <p:nvPr/>
        </p:nvSpPr>
        <p:spPr>
          <a:xfrm>
            <a:off x="8455573" y="4091044"/>
            <a:ext cx="90293"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8" name="Freeform 1560"/>
          <p:cNvSpPr/>
          <p:nvPr/>
        </p:nvSpPr>
        <p:spPr>
          <a:xfrm>
            <a:off x="8435303" y="3904931"/>
            <a:ext cx="182429"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9" name="Freeform 1561"/>
          <p:cNvSpPr/>
          <p:nvPr/>
        </p:nvSpPr>
        <p:spPr>
          <a:xfrm>
            <a:off x="8170409" y="4138188"/>
            <a:ext cx="173215"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0" name="Freeform 1563"/>
          <p:cNvSpPr/>
          <p:nvPr/>
        </p:nvSpPr>
        <p:spPr>
          <a:xfrm>
            <a:off x="8164882" y="4132660"/>
            <a:ext cx="184271" cy="361171"/>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1" name="Rectangle 1564"/>
          <p:cNvSpPr/>
          <p:nvPr/>
        </p:nvSpPr>
        <p:spPr>
          <a:xfrm>
            <a:off x="7928560" y="4153696"/>
            <a:ext cx="191642" cy="191642"/>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2" name="Freeform 1565"/>
          <p:cNvSpPr/>
          <p:nvPr/>
        </p:nvSpPr>
        <p:spPr>
          <a:xfrm>
            <a:off x="7921189" y="4146324"/>
            <a:ext cx="204541" cy="206384"/>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3" name="Rectangle 1566"/>
          <p:cNvSpPr/>
          <p:nvPr/>
        </p:nvSpPr>
        <p:spPr>
          <a:xfrm>
            <a:off x="8099931" y="3886503"/>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4" name="Freeform 1567"/>
          <p:cNvSpPr/>
          <p:nvPr/>
        </p:nvSpPr>
        <p:spPr>
          <a:xfrm>
            <a:off x="8094404" y="387913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5" name="Freeform 1568"/>
          <p:cNvSpPr/>
          <p:nvPr/>
        </p:nvSpPr>
        <p:spPr>
          <a:xfrm>
            <a:off x="7443929" y="4065999"/>
            <a:ext cx="834746" cy="813723"/>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6" name="Freeform 1569"/>
          <p:cNvSpPr/>
          <p:nvPr/>
        </p:nvSpPr>
        <p:spPr>
          <a:xfrm>
            <a:off x="8077819" y="4107627"/>
            <a:ext cx="90293"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7" name="Freeform 1570"/>
          <p:cNvSpPr/>
          <p:nvPr/>
        </p:nvSpPr>
        <p:spPr>
          <a:xfrm>
            <a:off x="8000425" y="4100257"/>
            <a:ext cx="158474" cy="95822"/>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8" name="Freeform 1571"/>
          <p:cNvSpPr/>
          <p:nvPr/>
        </p:nvSpPr>
        <p:spPr>
          <a:xfrm>
            <a:off x="7821683" y="4078144"/>
            <a:ext cx="193485" cy="217440"/>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9" name="Freeform 1572"/>
          <p:cNvSpPr/>
          <p:nvPr/>
        </p:nvSpPr>
        <p:spPr>
          <a:xfrm>
            <a:off x="7541592" y="4107627"/>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0" name="Freeform 1573"/>
          <p:cNvSpPr/>
          <p:nvPr/>
        </p:nvSpPr>
        <p:spPr>
          <a:xfrm>
            <a:off x="7456827" y="4185022"/>
            <a:ext cx="705756" cy="681801"/>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cubicBezTo>
                  <a:pt x="2787" y="21600"/>
                  <a:pt x="2787" y="21600"/>
                  <a:pt x="2787" y="21600"/>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1" name="Freeform 1574"/>
          <p:cNvSpPr/>
          <p:nvPr/>
        </p:nvSpPr>
        <p:spPr>
          <a:xfrm>
            <a:off x="8103616" y="4476169"/>
            <a:ext cx="90293"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2" name="Freeform 1575"/>
          <p:cNvSpPr/>
          <p:nvPr/>
        </p:nvSpPr>
        <p:spPr>
          <a:xfrm>
            <a:off x="8085190" y="4290055"/>
            <a:ext cx="180586"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3" name="Freeform 1576"/>
          <p:cNvSpPr/>
          <p:nvPr/>
        </p:nvSpPr>
        <p:spPr>
          <a:xfrm>
            <a:off x="7834582" y="4520932"/>
            <a:ext cx="171372"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4" name="Freeform 1578"/>
          <p:cNvSpPr/>
          <p:nvPr/>
        </p:nvSpPr>
        <p:spPr>
          <a:xfrm>
            <a:off x="7827212" y="4508798"/>
            <a:ext cx="186114" cy="361171"/>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5" name="Rectangle 1579"/>
          <p:cNvSpPr/>
          <p:nvPr/>
        </p:nvSpPr>
        <p:spPr>
          <a:xfrm>
            <a:off x="7576604" y="4536978"/>
            <a:ext cx="191642" cy="193485"/>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6" name="Freeform 1580"/>
          <p:cNvSpPr/>
          <p:nvPr/>
        </p:nvSpPr>
        <p:spPr>
          <a:xfrm>
            <a:off x="7571075" y="4531450"/>
            <a:ext cx="204541" cy="204541"/>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7" name="Rectangle 1581"/>
          <p:cNvSpPr/>
          <p:nvPr/>
        </p:nvSpPr>
        <p:spPr>
          <a:xfrm>
            <a:off x="7749817" y="4269785"/>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8" name="Freeform 1582"/>
          <p:cNvSpPr/>
          <p:nvPr/>
        </p:nvSpPr>
        <p:spPr>
          <a:xfrm>
            <a:off x="7742446" y="4264257"/>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9" name="Freeform 1583"/>
          <p:cNvSpPr/>
          <p:nvPr/>
        </p:nvSpPr>
        <p:spPr>
          <a:xfrm>
            <a:off x="10239310" y="4065999"/>
            <a:ext cx="836588" cy="813723"/>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0" name="Freeform 1584"/>
          <p:cNvSpPr/>
          <p:nvPr/>
        </p:nvSpPr>
        <p:spPr>
          <a:xfrm>
            <a:off x="10873200" y="4107627"/>
            <a:ext cx="92136"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1" name="Freeform 1585"/>
          <p:cNvSpPr/>
          <p:nvPr/>
        </p:nvSpPr>
        <p:spPr>
          <a:xfrm>
            <a:off x="10795806" y="4100257"/>
            <a:ext cx="158474" cy="95822"/>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2" name="Freeform 1586"/>
          <p:cNvSpPr/>
          <p:nvPr/>
        </p:nvSpPr>
        <p:spPr>
          <a:xfrm>
            <a:off x="10617065" y="4078144"/>
            <a:ext cx="195328" cy="217440"/>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3" name="Freeform 1587"/>
          <p:cNvSpPr/>
          <p:nvPr/>
        </p:nvSpPr>
        <p:spPr>
          <a:xfrm>
            <a:off x="10336973" y="4107627"/>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4" name="Freeform 1588"/>
          <p:cNvSpPr/>
          <p:nvPr/>
        </p:nvSpPr>
        <p:spPr>
          <a:xfrm>
            <a:off x="10252209" y="4185022"/>
            <a:ext cx="705756" cy="681801"/>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5" name="Freeform 1589"/>
          <p:cNvSpPr/>
          <p:nvPr/>
        </p:nvSpPr>
        <p:spPr>
          <a:xfrm>
            <a:off x="10898998" y="4476169"/>
            <a:ext cx="92136"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6" name="Freeform 1590"/>
          <p:cNvSpPr/>
          <p:nvPr/>
        </p:nvSpPr>
        <p:spPr>
          <a:xfrm>
            <a:off x="10880570" y="4290055"/>
            <a:ext cx="180586"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7" name="Freeform 1591"/>
          <p:cNvSpPr/>
          <p:nvPr/>
        </p:nvSpPr>
        <p:spPr>
          <a:xfrm>
            <a:off x="10629964" y="4520932"/>
            <a:ext cx="171372"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8" name="Freeform 1593"/>
          <p:cNvSpPr/>
          <p:nvPr/>
        </p:nvSpPr>
        <p:spPr>
          <a:xfrm>
            <a:off x="10622592" y="4506417"/>
            <a:ext cx="186114" cy="361171"/>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9" name="Rectangle 1594"/>
          <p:cNvSpPr/>
          <p:nvPr/>
        </p:nvSpPr>
        <p:spPr>
          <a:xfrm>
            <a:off x="10371984" y="4536978"/>
            <a:ext cx="193485" cy="193485"/>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0" name="Freeform 1595"/>
          <p:cNvSpPr/>
          <p:nvPr/>
        </p:nvSpPr>
        <p:spPr>
          <a:xfrm>
            <a:off x="10366457" y="4531450"/>
            <a:ext cx="204541" cy="204541"/>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1" name="Rectangle 1596"/>
          <p:cNvSpPr/>
          <p:nvPr/>
        </p:nvSpPr>
        <p:spPr>
          <a:xfrm>
            <a:off x="10545198" y="4269785"/>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2" name="Freeform 1597"/>
          <p:cNvSpPr/>
          <p:nvPr/>
        </p:nvSpPr>
        <p:spPr>
          <a:xfrm>
            <a:off x="10537828" y="4264257"/>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3" name="Freeform 1598"/>
          <p:cNvSpPr/>
          <p:nvPr/>
        </p:nvSpPr>
        <p:spPr>
          <a:xfrm>
            <a:off x="3679285" y="2640836"/>
            <a:ext cx="1109309" cy="1811379"/>
          </a:xfrm>
          <a:custGeom>
            <a:avLst/>
            <a:gdLst/>
            <a:ahLst/>
            <a:cxnLst>
              <a:cxn ang="0">
                <a:pos x="wd2" y="hd2"/>
              </a:cxn>
              <a:cxn ang="5400000">
                <a:pos x="wd2" y="hd2"/>
              </a:cxn>
              <a:cxn ang="10800000">
                <a:pos x="wd2" y="hd2"/>
              </a:cxn>
              <a:cxn ang="16200000">
                <a:pos x="wd2" y="hd2"/>
              </a:cxn>
            </a:cxnLst>
            <a:rect l="0" t="0" r="r" b="b"/>
            <a:pathLst>
              <a:path w="21600" h="21600" extrusionOk="0">
                <a:moveTo>
                  <a:pt x="21473" y="7770"/>
                </a:moveTo>
                <a:cubicBezTo>
                  <a:pt x="14126" y="6527"/>
                  <a:pt x="14126" y="6527"/>
                  <a:pt x="14126" y="6527"/>
                </a:cubicBezTo>
                <a:cubicBezTo>
                  <a:pt x="14126" y="6527"/>
                  <a:pt x="14062" y="6527"/>
                  <a:pt x="13999" y="6527"/>
                </a:cubicBezTo>
                <a:cubicBezTo>
                  <a:pt x="12922" y="7342"/>
                  <a:pt x="12922" y="7342"/>
                  <a:pt x="12922" y="7342"/>
                </a:cubicBezTo>
                <a:cubicBezTo>
                  <a:pt x="12922" y="1748"/>
                  <a:pt x="12922" y="1748"/>
                  <a:pt x="12922" y="1748"/>
                </a:cubicBezTo>
                <a:cubicBezTo>
                  <a:pt x="12922" y="1709"/>
                  <a:pt x="12922" y="1709"/>
                  <a:pt x="12859" y="1671"/>
                </a:cubicBezTo>
                <a:cubicBezTo>
                  <a:pt x="12859" y="1671"/>
                  <a:pt x="12859" y="1671"/>
                  <a:pt x="12859" y="1671"/>
                </a:cubicBezTo>
                <a:cubicBezTo>
                  <a:pt x="12859" y="1671"/>
                  <a:pt x="12859" y="1671"/>
                  <a:pt x="12859" y="1671"/>
                </a:cubicBezTo>
                <a:cubicBezTo>
                  <a:pt x="12859" y="1671"/>
                  <a:pt x="12859" y="1671"/>
                  <a:pt x="12859" y="1671"/>
                </a:cubicBezTo>
                <a:cubicBezTo>
                  <a:pt x="12795" y="1671"/>
                  <a:pt x="12795" y="1671"/>
                  <a:pt x="12732" y="1671"/>
                </a:cubicBezTo>
                <a:cubicBezTo>
                  <a:pt x="11718" y="1671"/>
                  <a:pt x="11718" y="1671"/>
                  <a:pt x="11718" y="1671"/>
                </a:cubicBezTo>
                <a:cubicBezTo>
                  <a:pt x="11655" y="1671"/>
                  <a:pt x="11655" y="1671"/>
                  <a:pt x="11655" y="1671"/>
                </a:cubicBezTo>
                <a:cubicBezTo>
                  <a:pt x="11655" y="1671"/>
                  <a:pt x="11655" y="1671"/>
                  <a:pt x="11655" y="1671"/>
                </a:cubicBezTo>
                <a:cubicBezTo>
                  <a:pt x="11655" y="894"/>
                  <a:pt x="11655" y="894"/>
                  <a:pt x="11655" y="894"/>
                </a:cubicBezTo>
                <a:cubicBezTo>
                  <a:pt x="11655" y="855"/>
                  <a:pt x="11592" y="816"/>
                  <a:pt x="11528" y="816"/>
                </a:cubicBezTo>
                <a:cubicBezTo>
                  <a:pt x="11148" y="816"/>
                  <a:pt x="11148" y="816"/>
                  <a:pt x="11148" y="816"/>
                </a:cubicBezTo>
                <a:cubicBezTo>
                  <a:pt x="11148" y="78"/>
                  <a:pt x="11148" y="78"/>
                  <a:pt x="11148" y="78"/>
                </a:cubicBezTo>
                <a:cubicBezTo>
                  <a:pt x="11148" y="39"/>
                  <a:pt x="11085" y="0"/>
                  <a:pt x="11022" y="0"/>
                </a:cubicBezTo>
                <a:cubicBezTo>
                  <a:pt x="8741" y="0"/>
                  <a:pt x="8741" y="0"/>
                  <a:pt x="8741" y="0"/>
                </a:cubicBezTo>
                <a:cubicBezTo>
                  <a:pt x="8741" y="0"/>
                  <a:pt x="8235" y="0"/>
                  <a:pt x="6651" y="0"/>
                </a:cubicBezTo>
                <a:cubicBezTo>
                  <a:pt x="6588" y="0"/>
                  <a:pt x="6588" y="0"/>
                  <a:pt x="6524" y="39"/>
                </a:cubicBezTo>
                <a:cubicBezTo>
                  <a:pt x="1900" y="2758"/>
                  <a:pt x="1900" y="2758"/>
                  <a:pt x="1900" y="2758"/>
                </a:cubicBezTo>
                <a:cubicBezTo>
                  <a:pt x="1837" y="2758"/>
                  <a:pt x="1837" y="2797"/>
                  <a:pt x="1837" y="2836"/>
                </a:cubicBezTo>
                <a:cubicBezTo>
                  <a:pt x="1837" y="2875"/>
                  <a:pt x="1837" y="2875"/>
                  <a:pt x="1837" y="2875"/>
                </a:cubicBezTo>
                <a:cubicBezTo>
                  <a:pt x="1837" y="2875"/>
                  <a:pt x="1837" y="2875"/>
                  <a:pt x="1837" y="2875"/>
                </a:cubicBezTo>
                <a:cubicBezTo>
                  <a:pt x="1837" y="3224"/>
                  <a:pt x="1837" y="3224"/>
                  <a:pt x="1837" y="3224"/>
                </a:cubicBezTo>
                <a:cubicBezTo>
                  <a:pt x="63" y="4468"/>
                  <a:pt x="63" y="4468"/>
                  <a:pt x="63" y="4468"/>
                </a:cubicBezTo>
                <a:cubicBezTo>
                  <a:pt x="63" y="4468"/>
                  <a:pt x="63" y="4468"/>
                  <a:pt x="63" y="4468"/>
                </a:cubicBezTo>
                <a:cubicBezTo>
                  <a:pt x="0" y="4506"/>
                  <a:pt x="0" y="4506"/>
                  <a:pt x="0" y="4506"/>
                </a:cubicBezTo>
                <a:cubicBezTo>
                  <a:pt x="0" y="4506"/>
                  <a:pt x="0" y="4506"/>
                  <a:pt x="0" y="4506"/>
                </a:cubicBezTo>
                <a:cubicBezTo>
                  <a:pt x="0" y="4506"/>
                  <a:pt x="0" y="4506"/>
                  <a:pt x="0" y="4506"/>
                </a:cubicBezTo>
                <a:cubicBezTo>
                  <a:pt x="0" y="21522"/>
                  <a:pt x="0" y="21522"/>
                  <a:pt x="0" y="21522"/>
                </a:cubicBezTo>
                <a:cubicBezTo>
                  <a:pt x="0" y="21561"/>
                  <a:pt x="63" y="21600"/>
                  <a:pt x="127" y="21600"/>
                </a:cubicBezTo>
                <a:cubicBezTo>
                  <a:pt x="17609" y="21600"/>
                  <a:pt x="17609" y="21600"/>
                  <a:pt x="17609" y="21600"/>
                </a:cubicBezTo>
                <a:cubicBezTo>
                  <a:pt x="17673" y="21600"/>
                  <a:pt x="17673" y="21600"/>
                  <a:pt x="17673" y="21600"/>
                </a:cubicBezTo>
                <a:cubicBezTo>
                  <a:pt x="17673" y="21600"/>
                  <a:pt x="17673" y="21600"/>
                  <a:pt x="17673" y="21600"/>
                </a:cubicBezTo>
                <a:cubicBezTo>
                  <a:pt x="17736" y="21600"/>
                  <a:pt x="17736" y="21600"/>
                  <a:pt x="17736" y="21600"/>
                </a:cubicBezTo>
                <a:cubicBezTo>
                  <a:pt x="17736" y="21561"/>
                  <a:pt x="17736" y="21561"/>
                  <a:pt x="17736" y="21561"/>
                </a:cubicBezTo>
                <a:cubicBezTo>
                  <a:pt x="21537" y="18803"/>
                  <a:pt x="21537" y="18803"/>
                  <a:pt x="21537" y="18803"/>
                </a:cubicBezTo>
                <a:cubicBezTo>
                  <a:pt x="21600" y="18803"/>
                  <a:pt x="21600" y="18764"/>
                  <a:pt x="21600" y="18764"/>
                </a:cubicBezTo>
                <a:cubicBezTo>
                  <a:pt x="21600" y="7847"/>
                  <a:pt x="21600" y="7847"/>
                  <a:pt x="21600" y="7847"/>
                </a:cubicBezTo>
                <a:cubicBezTo>
                  <a:pt x="21600" y="7809"/>
                  <a:pt x="21537" y="7770"/>
                  <a:pt x="21473" y="7770"/>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4" name="Freeform 1599"/>
          <p:cNvSpPr/>
          <p:nvPr/>
        </p:nvSpPr>
        <p:spPr>
          <a:xfrm>
            <a:off x="4156545" y="3941784"/>
            <a:ext cx="46069" cy="460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5" name="Freeform 1600"/>
          <p:cNvSpPr/>
          <p:nvPr/>
        </p:nvSpPr>
        <p:spPr>
          <a:xfrm>
            <a:off x="4219197" y="3199175"/>
            <a:ext cx="549127"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5055"/>
                  <a:pt x="0" y="15055"/>
                  <a:pt x="0" y="15055"/>
                </a:cubicBezTo>
                <a:cubicBezTo>
                  <a:pt x="4601" y="5455"/>
                  <a:pt x="4601" y="5455"/>
                  <a:pt x="4601" y="5455"/>
                </a:cubicBezTo>
                <a:cubicBezTo>
                  <a:pt x="4729" y="5455"/>
                  <a:pt x="4729" y="5236"/>
                  <a:pt x="4729" y="5236"/>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6" name="Freeform 1601"/>
          <p:cNvSpPr/>
          <p:nvPr/>
        </p:nvSpPr>
        <p:spPr>
          <a:xfrm>
            <a:off x="4053354" y="2664791"/>
            <a:ext cx="182429" cy="263508"/>
          </a:xfrm>
          <a:custGeom>
            <a:avLst/>
            <a:gdLst/>
            <a:ahLst/>
            <a:cxnLst>
              <a:cxn ang="0">
                <a:pos x="wd2" y="hd2"/>
              </a:cxn>
              <a:cxn ang="5400000">
                <a:pos x="wd2" y="hd2"/>
              </a:cxn>
              <a:cxn ang="10800000">
                <a:pos x="wd2" y="hd2"/>
              </a:cxn>
              <a:cxn ang="16200000">
                <a:pos x="wd2" y="hd2"/>
              </a:cxn>
            </a:cxnLst>
            <a:rect l="0" t="0" r="r" b="b"/>
            <a:pathLst>
              <a:path w="21600" h="21600" extrusionOk="0">
                <a:moveTo>
                  <a:pt x="21600" y="3927"/>
                </a:moveTo>
                <a:lnTo>
                  <a:pt x="0" y="21600"/>
                </a:lnTo>
                <a:lnTo>
                  <a:pt x="0" y="17824"/>
                </a:lnTo>
                <a:lnTo>
                  <a:pt x="21600" y="0"/>
                </a:lnTo>
                <a:lnTo>
                  <a:pt x="21600" y="392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7" name="Freeform 1602"/>
          <p:cNvSpPr/>
          <p:nvPr/>
        </p:nvSpPr>
        <p:spPr>
          <a:xfrm>
            <a:off x="4058882" y="2720071"/>
            <a:ext cx="199013" cy="221125"/>
          </a:xfrm>
          <a:custGeom>
            <a:avLst/>
            <a:gdLst/>
            <a:ahLst/>
            <a:cxnLst>
              <a:cxn ang="0">
                <a:pos x="wd2" y="hd2"/>
              </a:cxn>
              <a:cxn ang="5400000">
                <a:pos x="wd2" y="hd2"/>
              </a:cxn>
              <a:cxn ang="10800000">
                <a:pos x="wd2" y="hd2"/>
              </a:cxn>
              <a:cxn ang="16200000">
                <a:pos x="wd2" y="hd2"/>
              </a:cxn>
            </a:cxnLst>
            <a:rect l="0" t="0" r="r" b="b"/>
            <a:pathLst>
              <a:path w="21600" h="21600" extrusionOk="0">
                <a:moveTo>
                  <a:pt x="20200" y="0"/>
                </a:moveTo>
                <a:lnTo>
                  <a:pt x="21600" y="0"/>
                </a:lnTo>
                <a:lnTo>
                  <a:pt x="1200" y="21600"/>
                </a:lnTo>
                <a:lnTo>
                  <a:pt x="0" y="21600"/>
                </a:lnTo>
                <a:lnTo>
                  <a:pt x="202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8" name="Freeform 1603"/>
          <p:cNvSpPr/>
          <p:nvPr/>
        </p:nvSpPr>
        <p:spPr>
          <a:xfrm>
            <a:off x="4079152" y="2732970"/>
            <a:ext cx="186114" cy="276407"/>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cubicBezTo>
                  <a:pt x="0" y="21600"/>
                  <a:pt x="0" y="21600"/>
                  <a:pt x="0" y="21600"/>
                </a:cubicBezTo>
                <a:cubicBezTo>
                  <a:pt x="0" y="17026"/>
                  <a:pt x="0" y="17026"/>
                  <a:pt x="0" y="17026"/>
                </a:cubicBezTo>
                <a:cubicBezTo>
                  <a:pt x="21221" y="0"/>
                  <a:pt x="21221" y="0"/>
                  <a:pt x="21221" y="0"/>
                </a:cubicBezTo>
                <a:cubicBezTo>
                  <a:pt x="21221" y="4066"/>
                  <a:pt x="21221" y="4066"/>
                  <a:pt x="21221" y="4066"/>
                </a:cubicBezTo>
                <a:cubicBezTo>
                  <a:pt x="21221" y="4320"/>
                  <a:pt x="21600" y="4320"/>
                  <a:pt x="21600" y="4320"/>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9" name="Freeform 1604"/>
          <p:cNvSpPr/>
          <p:nvPr/>
        </p:nvSpPr>
        <p:spPr>
          <a:xfrm>
            <a:off x="4095736" y="2791937"/>
            <a:ext cx="224811" cy="217440"/>
          </a:xfrm>
          <a:custGeom>
            <a:avLst/>
            <a:gdLst/>
            <a:ahLst/>
            <a:cxnLst>
              <a:cxn ang="0">
                <a:pos x="wd2" y="hd2"/>
              </a:cxn>
              <a:cxn ang="5400000">
                <a:pos x="wd2" y="hd2"/>
              </a:cxn>
              <a:cxn ang="10800000">
                <a:pos x="wd2" y="hd2"/>
              </a:cxn>
              <a:cxn ang="16200000">
                <a:pos x="wd2" y="hd2"/>
              </a:cxn>
            </a:cxnLst>
            <a:rect l="0" t="0" r="r" b="b"/>
            <a:pathLst>
              <a:path w="21600" h="21600" extrusionOk="0">
                <a:moveTo>
                  <a:pt x="17705" y="0"/>
                </a:moveTo>
                <a:lnTo>
                  <a:pt x="21600" y="0"/>
                </a:lnTo>
                <a:lnTo>
                  <a:pt x="3718" y="21600"/>
                </a:lnTo>
                <a:lnTo>
                  <a:pt x="0" y="21600"/>
                </a:lnTo>
                <a:lnTo>
                  <a:pt x="1770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0" name="Freeform 1605"/>
          <p:cNvSpPr/>
          <p:nvPr/>
        </p:nvSpPr>
        <p:spPr>
          <a:xfrm>
            <a:off x="4143647" y="2801150"/>
            <a:ext cx="182429" cy="1179331"/>
          </a:xfrm>
          <a:custGeom>
            <a:avLst/>
            <a:gdLst/>
            <a:ahLst/>
            <a:cxnLst>
              <a:cxn ang="0">
                <a:pos x="wd2" y="hd2"/>
              </a:cxn>
              <a:cxn ang="5400000">
                <a:pos x="wd2" y="hd2"/>
              </a:cxn>
              <a:cxn ang="10800000">
                <a:pos x="wd2" y="hd2"/>
              </a:cxn>
              <a:cxn ang="16200000">
                <a:pos x="wd2" y="hd2"/>
              </a:cxn>
            </a:cxnLst>
            <a:rect l="0" t="0" r="r" b="b"/>
            <a:pathLst>
              <a:path w="21600" h="21600" extrusionOk="0">
                <a:moveTo>
                  <a:pt x="6943" y="11337"/>
                </a:moveTo>
                <a:cubicBezTo>
                  <a:pt x="6943" y="11337"/>
                  <a:pt x="6557" y="11337"/>
                  <a:pt x="6557" y="11337"/>
                </a:cubicBezTo>
                <a:cubicBezTo>
                  <a:pt x="6557" y="11337"/>
                  <a:pt x="6171" y="11397"/>
                  <a:pt x="6171" y="11397"/>
                </a:cubicBezTo>
                <a:cubicBezTo>
                  <a:pt x="6171" y="20586"/>
                  <a:pt x="6171" y="20586"/>
                  <a:pt x="6171" y="20586"/>
                </a:cubicBezTo>
                <a:cubicBezTo>
                  <a:pt x="0" y="21600"/>
                  <a:pt x="0" y="21600"/>
                  <a:pt x="0" y="21600"/>
                </a:cubicBezTo>
                <a:cubicBezTo>
                  <a:pt x="0" y="3998"/>
                  <a:pt x="0" y="3998"/>
                  <a:pt x="0" y="3998"/>
                </a:cubicBezTo>
                <a:cubicBezTo>
                  <a:pt x="21600" y="0"/>
                  <a:pt x="21600" y="0"/>
                  <a:pt x="21600" y="0"/>
                </a:cubicBezTo>
                <a:cubicBezTo>
                  <a:pt x="21600" y="8592"/>
                  <a:pt x="21600" y="8592"/>
                  <a:pt x="21600" y="8592"/>
                </a:cubicBezTo>
                <a:lnTo>
                  <a:pt x="6943" y="1133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1" name="Freeform 1606"/>
          <p:cNvSpPr/>
          <p:nvPr/>
        </p:nvSpPr>
        <p:spPr>
          <a:xfrm>
            <a:off x="3797218" y="2651892"/>
            <a:ext cx="431195" cy="217440"/>
          </a:xfrm>
          <a:custGeom>
            <a:avLst/>
            <a:gdLst/>
            <a:ahLst/>
            <a:cxnLst>
              <a:cxn ang="0">
                <a:pos x="wd2" y="hd2"/>
              </a:cxn>
              <a:cxn ang="5400000">
                <a:pos x="wd2" y="hd2"/>
              </a:cxn>
              <a:cxn ang="10800000">
                <a:pos x="wd2" y="hd2"/>
              </a:cxn>
              <a:cxn ang="16200000">
                <a:pos x="wd2" y="hd2"/>
              </a:cxn>
            </a:cxnLst>
            <a:rect l="0" t="0" r="r" b="b"/>
            <a:pathLst>
              <a:path w="21600" h="21600" extrusionOk="0">
                <a:moveTo>
                  <a:pt x="11206" y="0"/>
                </a:moveTo>
                <a:cubicBezTo>
                  <a:pt x="15104" y="0"/>
                  <a:pt x="16403" y="0"/>
                  <a:pt x="16403" y="0"/>
                </a:cubicBezTo>
                <a:cubicBezTo>
                  <a:pt x="21600" y="0"/>
                  <a:pt x="21600" y="0"/>
                  <a:pt x="21600" y="0"/>
                </a:cubicBezTo>
                <a:cubicBezTo>
                  <a:pt x="12343" y="21600"/>
                  <a:pt x="12343" y="21600"/>
                  <a:pt x="12343" y="21600"/>
                </a:cubicBezTo>
                <a:cubicBezTo>
                  <a:pt x="0" y="21600"/>
                  <a:pt x="0" y="21600"/>
                  <a:pt x="0" y="21600"/>
                </a:cubicBezTo>
                <a:lnTo>
                  <a:pt x="11206"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2" name="Freeform 1607"/>
          <p:cNvSpPr/>
          <p:nvPr/>
        </p:nvSpPr>
        <p:spPr>
          <a:xfrm>
            <a:off x="3758622" y="2928298"/>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3" name="Freeform 1608"/>
          <p:cNvSpPr/>
          <p:nvPr/>
        </p:nvSpPr>
        <p:spPr>
          <a:xfrm>
            <a:off x="3699555" y="2961465"/>
            <a:ext cx="44226" cy="479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4" name="Freeform 1609"/>
          <p:cNvSpPr/>
          <p:nvPr/>
        </p:nvSpPr>
        <p:spPr>
          <a:xfrm>
            <a:off x="3692185" y="2882230"/>
            <a:ext cx="884499" cy="1553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47"/>
                  <a:pt x="1588" y="1857"/>
                </a:cubicBezTo>
                <a:cubicBezTo>
                  <a:pt x="1588" y="996"/>
                  <a:pt x="1588" y="996"/>
                  <a:pt x="1588" y="996"/>
                </a:cubicBezTo>
                <a:cubicBezTo>
                  <a:pt x="2065" y="996"/>
                  <a:pt x="2065" y="996"/>
                  <a:pt x="2065" y="996"/>
                </a:cubicBezTo>
                <a:cubicBezTo>
                  <a:pt x="2144" y="996"/>
                  <a:pt x="2224" y="951"/>
                  <a:pt x="2224" y="906"/>
                </a:cubicBezTo>
                <a:cubicBezTo>
                  <a:pt x="2224" y="408"/>
                  <a:pt x="2224" y="408"/>
                  <a:pt x="2224" y="408"/>
                </a:cubicBezTo>
                <a:cubicBezTo>
                  <a:pt x="2303" y="408"/>
                  <a:pt x="2303" y="362"/>
                  <a:pt x="2224" y="317"/>
                </a:cubicBezTo>
                <a:cubicBezTo>
                  <a:pt x="2224" y="0"/>
                  <a:pt x="2224" y="0"/>
                  <a:pt x="2224" y="0"/>
                </a:cubicBezTo>
                <a:cubicBezTo>
                  <a:pt x="8497" y="0"/>
                  <a:pt x="8497" y="0"/>
                  <a:pt x="8497" y="0"/>
                </a:cubicBezTo>
                <a:cubicBezTo>
                  <a:pt x="8497" y="906"/>
                  <a:pt x="8497" y="906"/>
                  <a:pt x="8497" y="906"/>
                </a:cubicBezTo>
                <a:cubicBezTo>
                  <a:pt x="8497" y="951"/>
                  <a:pt x="8576" y="996"/>
                  <a:pt x="8656" y="996"/>
                </a:cubicBezTo>
                <a:cubicBezTo>
                  <a:pt x="9132" y="996"/>
                  <a:pt x="9132" y="996"/>
                  <a:pt x="9132" y="996"/>
                </a:cubicBezTo>
                <a:cubicBezTo>
                  <a:pt x="9132" y="1857"/>
                  <a:pt x="9132" y="1857"/>
                  <a:pt x="9132" y="1857"/>
                </a:cubicBezTo>
                <a:cubicBezTo>
                  <a:pt x="9132" y="1947"/>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721" y="15532"/>
                  <a:pt x="10721" y="15532"/>
                  <a:pt x="10721" y="15532"/>
                </a:cubicBezTo>
                <a:cubicBezTo>
                  <a:pt x="10721" y="15577"/>
                  <a:pt x="10721" y="15577"/>
                  <a:pt x="10721" y="15577"/>
                </a:cubicBezTo>
                <a:cubicBezTo>
                  <a:pt x="10800" y="15577"/>
                  <a:pt x="10800" y="15577"/>
                  <a:pt x="10800" y="15577"/>
                </a:cubicBezTo>
                <a:cubicBezTo>
                  <a:pt x="10800" y="15577"/>
                  <a:pt x="10800" y="15577"/>
                  <a:pt x="10800" y="15577"/>
                </a:cubicBezTo>
                <a:cubicBezTo>
                  <a:pt x="10800" y="15577"/>
                  <a:pt x="10800" y="15577"/>
                  <a:pt x="10800" y="15577"/>
                </a:cubicBezTo>
                <a:cubicBezTo>
                  <a:pt x="10879" y="15577"/>
                  <a:pt x="10879" y="15577"/>
                  <a:pt x="10879" y="15577"/>
                </a:cubicBezTo>
                <a:cubicBezTo>
                  <a:pt x="12468" y="15577"/>
                  <a:pt x="12468" y="15577"/>
                  <a:pt x="12468" y="15577"/>
                </a:cubicBezTo>
                <a:cubicBezTo>
                  <a:pt x="12547" y="15577"/>
                  <a:pt x="12626" y="15577"/>
                  <a:pt x="12626" y="15487"/>
                </a:cubicBezTo>
                <a:cubicBezTo>
                  <a:pt x="12626" y="7653"/>
                  <a:pt x="12626" y="7653"/>
                  <a:pt x="12626" y="7653"/>
                </a:cubicBezTo>
                <a:cubicBezTo>
                  <a:pt x="21600" y="9057"/>
                  <a:pt x="21600" y="9057"/>
                  <a:pt x="21600" y="9057"/>
                </a:cubicBezTo>
                <a:cubicBezTo>
                  <a:pt x="21600" y="21600"/>
                  <a:pt x="21600" y="21600"/>
                  <a:pt x="21600" y="21600"/>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5" name="Freeform 1610"/>
          <p:cNvSpPr/>
          <p:nvPr/>
        </p:nvSpPr>
        <p:spPr>
          <a:xfrm>
            <a:off x="4589581" y="3315265"/>
            <a:ext cx="182429" cy="1111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63"/>
                </a:lnTo>
                <a:lnTo>
                  <a:pt x="21600" y="0"/>
                </a:lnTo>
                <a:lnTo>
                  <a:pt x="21600" y="17373"/>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6" name="Rectangle 1621"/>
          <p:cNvSpPr/>
          <p:nvPr/>
        </p:nvSpPr>
        <p:spPr>
          <a:xfrm>
            <a:off x="4138119" y="4068931"/>
            <a:ext cx="123461"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7" name="Freeform 1622"/>
          <p:cNvSpPr/>
          <p:nvPr/>
        </p:nvSpPr>
        <p:spPr>
          <a:xfrm>
            <a:off x="4130747" y="4061561"/>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8" name="Rectangle 1623"/>
          <p:cNvSpPr/>
          <p:nvPr/>
        </p:nvSpPr>
        <p:spPr>
          <a:xfrm>
            <a:off x="3764050" y="3090455"/>
            <a:ext cx="123461"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9" name="Freeform 1624"/>
          <p:cNvSpPr/>
          <p:nvPr/>
        </p:nvSpPr>
        <p:spPr>
          <a:xfrm>
            <a:off x="3756678" y="3084927"/>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0" name="Rectangle 1625"/>
          <p:cNvSpPr/>
          <p:nvPr/>
        </p:nvSpPr>
        <p:spPr>
          <a:xfrm>
            <a:off x="3948319" y="3090455"/>
            <a:ext cx="125305"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1" name="Freeform 1627"/>
          <p:cNvSpPr/>
          <p:nvPr/>
        </p:nvSpPr>
        <p:spPr>
          <a:xfrm>
            <a:off x="3942791" y="3084927"/>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cubicBezTo>
                  <a:pt x="20571" y="20618"/>
                  <a:pt x="20571" y="20618"/>
                  <a:pt x="20571" y="20618"/>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2" name="Rectangle 1628"/>
          <p:cNvSpPr/>
          <p:nvPr/>
        </p:nvSpPr>
        <p:spPr>
          <a:xfrm>
            <a:off x="3764050" y="3285781"/>
            <a:ext cx="123461"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3" name="Freeform 1629"/>
          <p:cNvSpPr/>
          <p:nvPr/>
        </p:nvSpPr>
        <p:spPr>
          <a:xfrm>
            <a:off x="3756678" y="3280254"/>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4" name="Rectangle 1630"/>
          <p:cNvSpPr/>
          <p:nvPr/>
        </p:nvSpPr>
        <p:spPr>
          <a:xfrm>
            <a:off x="3948319" y="3285781"/>
            <a:ext cx="125305"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5" name="Freeform 1631"/>
          <p:cNvSpPr/>
          <p:nvPr/>
        </p:nvSpPr>
        <p:spPr>
          <a:xfrm>
            <a:off x="3942791" y="3280254"/>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6" name="Rectangle 1632"/>
          <p:cNvSpPr/>
          <p:nvPr/>
        </p:nvSpPr>
        <p:spPr>
          <a:xfrm>
            <a:off x="3764050" y="3481108"/>
            <a:ext cx="123461"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7" name="Freeform 1633"/>
          <p:cNvSpPr/>
          <p:nvPr/>
        </p:nvSpPr>
        <p:spPr>
          <a:xfrm>
            <a:off x="3756678" y="347558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8" name="Rectangle 1634"/>
          <p:cNvSpPr/>
          <p:nvPr/>
        </p:nvSpPr>
        <p:spPr>
          <a:xfrm>
            <a:off x="3948319" y="3481108"/>
            <a:ext cx="125305"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9" name="Freeform 1635"/>
          <p:cNvSpPr/>
          <p:nvPr/>
        </p:nvSpPr>
        <p:spPr>
          <a:xfrm>
            <a:off x="3942791" y="347558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0" name="Rectangle 1636"/>
          <p:cNvSpPr/>
          <p:nvPr/>
        </p:nvSpPr>
        <p:spPr>
          <a:xfrm>
            <a:off x="3764050" y="3678277"/>
            <a:ext cx="123461"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1" name="Freeform 1637"/>
          <p:cNvSpPr/>
          <p:nvPr/>
        </p:nvSpPr>
        <p:spPr>
          <a:xfrm>
            <a:off x="3756678" y="3670906"/>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2" name="Rectangle 1638"/>
          <p:cNvSpPr/>
          <p:nvPr/>
        </p:nvSpPr>
        <p:spPr>
          <a:xfrm>
            <a:off x="3948319" y="3678277"/>
            <a:ext cx="125305"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3" name="Freeform 1639"/>
          <p:cNvSpPr/>
          <p:nvPr/>
        </p:nvSpPr>
        <p:spPr>
          <a:xfrm>
            <a:off x="3942791" y="3670906"/>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4" name="Rectangle 1640"/>
          <p:cNvSpPr/>
          <p:nvPr/>
        </p:nvSpPr>
        <p:spPr>
          <a:xfrm>
            <a:off x="3764050" y="3873605"/>
            <a:ext cx="123461"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5" name="Freeform 1641"/>
          <p:cNvSpPr/>
          <p:nvPr/>
        </p:nvSpPr>
        <p:spPr>
          <a:xfrm>
            <a:off x="3756678" y="3866234"/>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6" name="Rectangle 1642"/>
          <p:cNvSpPr/>
          <p:nvPr/>
        </p:nvSpPr>
        <p:spPr>
          <a:xfrm>
            <a:off x="3948319" y="3873605"/>
            <a:ext cx="125305"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7" name="Freeform 1643"/>
          <p:cNvSpPr/>
          <p:nvPr/>
        </p:nvSpPr>
        <p:spPr>
          <a:xfrm>
            <a:off x="3942791" y="3866234"/>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8" name="Rectangle 1644"/>
          <p:cNvSpPr/>
          <p:nvPr/>
        </p:nvSpPr>
        <p:spPr>
          <a:xfrm>
            <a:off x="3764050" y="4068931"/>
            <a:ext cx="123461"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9" name="Freeform 1646"/>
          <p:cNvSpPr/>
          <p:nvPr/>
        </p:nvSpPr>
        <p:spPr>
          <a:xfrm>
            <a:off x="3756678" y="4061561"/>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0" name="Rectangle 1647"/>
          <p:cNvSpPr/>
          <p:nvPr/>
        </p:nvSpPr>
        <p:spPr>
          <a:xfrm>
            <a:off x="3952004" y="4068931"/>
            <a:ext cx="121619"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1" name="Freeform 1648"/>
          <p:cNvSpPr/>
          <p:nvPr/>
        </p:nvSpPr>
        <p:spPr>
          <a:xfrm>
            <a:off x="3946476" y="4061561"/>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073"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073"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2" name="Rectangle 1649"/>
          <p:cNvSpPr/>
          <p:nvPr/>
        </p:nvSpPr>
        <p:spPr>
          <a:xfrm>
            <a:off x="3854341" y="2919084"/>
            <a:ext cx="123461"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3" name="Freeform 1650"/>
          <p:cNvSpPr/>
          <p:nvPr/>
        </p:nvSpPr>
        <p:spPr>
          <a:xfrm>
            <a:off x="3848813" y="2911712"/>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4" name="Freeform 1651"/>
          <p:cNvSpPr/>
          <p:nvPr/>
        </p:nvSpPr>
        <p:spPr>
          <a:xfrm>
            <a:off x="3163328" y="3234187"/>
            <a:ext cx="1103781" cy="1815064"/>
          </a:xfrm>
          <a:custGeom>
            <a:avLst/>
            <a:gdLst/>
            <a:ahLst/>
            <a:cxnLst>
              <a:cxn ang="0">
                <a:pos x="wd2" y="hd2"/>
              </a:cxn>
              <a:cxn ang="5400000">
                <a:pos x="wd2" y="hd2"/>
              </a:cxn>
              <a:cxn ang="10800000">
                <a:pos x="wd2" y="hd2"/>
              </a:cxn>
              <a:cxn ang="16200000">
                <a:pos x="wd2" y="hd2"/>
              </a:cxn>
            </a:cxnLst>
            <a:rect l="0" t="0" r="r" b="b"/>
            <a:pathLst>
              <a:path w="21600" h="21600" extrusionOk="0">
                <a:moveTo>
                  <a:pt x="21536" y="7756"/>
                </a:moveTo>
                <a:cubicBezTo>
                  <a:pt x="14167" y="6515"/>
                  <a:pt x="14167" y="6515"/>
                  <a:pt x="14167" y="6515"/>
                </a:cubicBezTo>
                <a:cubicBezTo>
                  <a:pt x="14104" y="6515"/>
                  <a:pt x="14040" y="6515"/>
                  <a:pt x="14040" y="6554"/>
                </a:cubicBezTo>
                <a:cubicBezTo>
                  <a:pt x="12896" y="7368"/>
                  <a:pt x="12896" y="7368"/>
                  <a:pt x="12896" y="7368"/>
                </a:cubicBezTo>
                <a:cubicBezTo>
                  <a:pt x="12896" y="1745"/>
                  <a:pt x="12896" y="1745"/>
                  <a:pt x="12896" y="1745"/>
                </a:cubicBezTo>
                <a:cubicBezTo>
                  <a:pt x="12896" y="1745"/>
                  <a:pt x="12896" y="1706"/>
                  <a:pt x="12896" y="1706"/>
                </a:cubicBezTo>
                <a:cubicBezTo>
                  <a:pt x="12896" y="1706"/>
                  <a:pt x="12896" y="1706"/>
                  <a:pt x="12896" y="1706"/>
                </a:cubicBezTo>
                <a:cubicBezTo>
                  <a:pt x="12833" y="1706"/>
                  <a:pt x="12833" y="1706"/>
                  <a:pt x="12833" y="1706"/>
                </a:cubicBezTo>
                <a:cubicBezTo>
                  <a:pt x="12833" y="1706"/>
                  <a:pt x="12833" y="1706"/>
                  <a:pt x="12833" y="1706"/>
                </a:cubicBezTo>
                <a:cubicBezTo>
                  <a:pt x="12833" y="1668"/>
                  <a:pt x="12769" y="1668"/>
                  <a:pt x="12769" y="1668"/>
                </a:cubicBezTo>
                <a:cubicBezTo>
                  <a:pt x="11689" y="1668"/>
                  <a:pt x="11689" y="1668"/>
                  <a:pt x="11689" y="1668"/>
                </a:cubicBezTo>
                <a:cubicBezTo>
                  <a:pt x="11689" y="1668"/>
                  <a:pt x="11689" y="1668"/>
                  <a:pt x="11689" y="1668"/>
                </a:cubicBezTo>
                <a:cubicBezTo>
                  <a:pt x="11689" y="1668"/>
                  <a:pt x="11689" y="1668"/>
                  <a:pt x="11689" y="1668"/>
                </a:cubicBezTo>
                <a:cubicBezTo>
                  <a:pt x="11689" y="931"/>
                  <a:pt x="11689" y="931"/>
                  <a:pt x="11689" y="931"/>
                </a:cubicBezTo>
                <a:cubicBezTo>
                  <a:pt x="11689" y="892"/>
                  <a:pt x="11626" y="853"/>
                  <a:pt x="11562" y="853"/>
                </a:cubicBezTo>
                <a:cubicBezTo>
                  <a:pt x="11118" y="853"/>
                  <a:pt x="11118" y="853"/>
                  <a:pt x="11118" y="853"/>
                </a:cubicBezTo>
                <a:cubicBezTo>
                  <a:pt x="11118" y="78"/>
                  <a:pt x="11118" y="78"/>
                  <a:pt x="11118" y="78"/>
                </a:cubicBezTo>
                <a:cubicBezTo>
                  <a:pt x="11118" y="39"/>
                  <a:pt x="11054" y="0"/>
                  <a:pt x="10991" y="0"/>
                </a:cubicBezTo>
                <a:cubicBezTo>
                  <a:pt x="8704" y="0"/>
                  <a:pt x="8704" y="0"/>
                  <a:pt x="8704" y="0"/>
                </a:cubicBezTo>
                <a:cubicBezTo>
                  <a:pt x="8704" y="0"/>
                  <a:pt x="8195" y="39"/>
                  <a:pt x="6607" y="39"/>
                </a:cubicBezTo>
                <a:cubicBezTo>
                  <a:pt x="6607" y="39"/>
                  <a:pt x="6544" y="39"/>
                  <a:pt x="6544" y="39"/>
                </a:cubicBezTo>
                <a:cubicBezTo>
                  <a:pt x="1906" y="2792"/>
                  <a:pt x="1906" y="2792"/>
                  <a:pt x="1906" y="2792"/>
                </a:cubicBezTo>
                <a:cubicBezTo>
                  <a:pt x="1842" y="2792"/>
                  <a:pt x="1779" y="2831"/>
                  <a:pt x="1779" y="2870"/>
                </a:cubicBezTo>
                <a:cubicBezTo>
                  <a:pt x="1779" y="2870"/>
                  <a:pt x="1779" y="2870"/>
                  <a:pt x="1779" y="2870"/>
                </a:cubicBezTo>
                <a:cubicBezTo>
                  <a:pt x="1779" y="2870"/>
                  <a:pt x="1779" y="2870"/>
                  <a:pt x="1779" y="2870"/>
                </a:cubicBezTo>
                <a:cubicBezTo>
                  <a:pt x="1779" y="3219"/>
                  <a:pt x="1779" y="3219"/>
                  <a:pt x="1779" y="3219"/>
                </a:cubicBezTo>
                <a:cubicBezTo>
                  <a:pt x="0" y="4498"/>
                  <a:pt x="0" y="4498"/>
                  <a:pt x="0" y="4498"/>
                </a:cubicBezTo>
                <a:cubicBezTo>
                  <a:pt x="0" y="4498"/>
                  <a:pt x="0" y="4498"/>
                  <a:pt x="0" y="4498"/>
                </a:cubicBezTo>
                <a:cubicBezTo>
                  <a:pt x="0" y="4498"/>
                  <a:pt x="0" y="4498"/>
                  <a:pt x="0" y="4498"/>
                </a:cubicBezTo>
                <a:cubicBezTo>
                  <a:pt x="0" y="4498"/>
                  <a:pt x="0" y="4498"/>
                  <a:pt x="0" y="4498"/>
                </a:cubicBezTo>
                <a:cubicBezTo>
                  <a:pt x="0" y="4537"/>
                  <a:pt x="0" y="4537"/>
                  <a:pt x="0" y="4537"/>
                </a:cubicBezTo>
                <a:cubicBezTo>
                  <a:pt x="0" y="21522"/>
                  <a:pt x="0" y="21522"/>
                  <a:pt x="0" y="21522"/>
                </a:cubicBezTo>
                <a:cubicBezTo>
                  <a:pt x="0" y="21561"/>
                  <a:pt x="64" y="21600"/>
                  <a:pt x="127" y="21600"/>
                </a:cubicBezTo>
                <a:cubicBezTo>
                  <a:pt x="17661" y="21600"/>
                  <a:pt x="17661" y="21600"/>
                  <a:pt x="17661" y="21600"/>
                </a:cubicBezTo>
                <a:cubicBezTo>
                  <a:pt x="17725" y="21600"/>
                  <a:pt x="17725" y="21600"/>
                  <a:pt x="17725" y="21600"/>
                </a:cubicBezTo>
                <a:cubicBezTo>
                  <a:pt x="17725" y="21600"/>
                  <a:pt x="17725" y="21600"/>
                  <a:pt x="17725" y="21600"/>
                </a:cubicBezTo>
                <a:cubicBezTo>
                  <a:pt x="17725" y="21561"/>
                  <a:pt x="17725" y="21561"/>
                  <a:pt x="17725" y="21561"/>
                </a:cubicBezTo>
                <a:cubicBezTo>
                  <a:pt x="17725" y="21561"/>
                  <a:pt x="17725" y="21561"/>
                  <a:pt x="17725" y="21561"/>
                </a:cubicBezTo>
                <a:cubicBezTo>
                  <a:pt x="21600" y="18808"/>
                  <a:pt x="21600" y="18808"/>
                  <a:pt x="21600" y="18808"/>
                </a:cubicBezTo>
                <a:cubicBezTo>
                  <a:pt x="21600" y="18769"/>
                  <a:pt x="21600" y="18769"/>
                  <a:pt x="21600" y="18730"/>
                </a:cubicBezTo>
                <a:cubicBezTo>
                  <a:pt x="21600" y="7833"/>
                  <a:pt x="21600" y="7833"/>
                  <a:pt x="21600" y="7833"/>
                </a:cubicBezTo>
                <a:cubicBezTo>
                  <a:pt x="21600" y="7795"/>
                  <a:pt x="21600" y="7795"/>
                  <a:pt x="21536" y="7756"/>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5" name="Freeform 1652"/>
          <p:cNvSpPr/>
          <p:nvPr/>
        </p:nvSpPr>
        <p:spPr>
          <a:xfrm>
            <a:off x="3636902" y="4544348"/>
            <a:ext cx="42383" cy="460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6" name="Freeform 1653"/>
          <p:cNvSpPr/>
          <p:nvPr/>
        </p:nvSpPr>
        <p:spPr>
          <a:xfrm>
            <a:off x="3701398" y="3798053"/>
            <a:ext cx="550969"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4836"/>
                  <a:pt x="0" y="14836"/>
                  <a:pt x="0" y="14836"/>
                </a:cubicBezTo>
                <a:cubicBezTo>
                  <a:pt x="4601" y="5236"/>
                  <a:pt x="4601" y="5236"/>
                  <a:pt x="4601" y="5236"/>
                </a:cubicBezTo>
                <a:cubicBezTo>
                  <a:pt x="4729" y="5236"/>
                  <a:pt x="4729" y="5236"/>
                  <a:pt x="4729" y="5018"/>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7" name="Freeform 1654"/>
          <p:cNvSpPr/>
          <p:nvPr/>
        </p:nvSpPr>
        <p:spPr>
          <a:xfrm>
            <a:off x="3535553" y="3259985"/>
            <a:ext cx="182429" cy="267193"/>
          </a:xfrm>
          <a:custGeom>
            <a:avLst/>
            <a:gdLst/>
            <a:ahLst/>
            <a:cxnLst>
              <a:cxn ang="0">
                <a:pos x="wd2" y="hd2"/>
              </a:cxn>
              <a:cxn ang="5400000">
                <a:pos x="wd2" y="hd2"/>
              </a:cxn>
              <a:cxn ang="10800000">
                <a:pos x="wd2" y="hd2"/>
              </a:cxn>
              <a:cxn ang="16200000">
                <a:pos x="wd2" y="hd2"/>
              </a:cxn>
            </a:cxnLst>
            <a:rect l="0" t="0" r="r" b="b"/>
            <a:pathLst>
              <a:path w="21600" h="21600" extrusionOk="0">
                <a:moveTo>
                  <a:pt x="21600" y="4022"/>
                </a:moveTo>
                <a:lnTo>
                  <a:pt x="0" y="21600"/>
                </a:lnTo>
                <a:lnTo>
                  <a:pt x="0" y="17727"/>
                </a:lnTo>
                <a:lnTo>
                  <a:pt x="21600" y="0"/>
                </a:lnTo>
                <a:lnTo>
                  <a:pt x="21600" y="4022"/>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8" name="Freeform 1655"/>
          <p:cNvSpPr/>
          <p:nvPr/>
        </p:nvSpPr>
        <p:spPr>
          <a:xfrm>
            <a:off x="3542924" y="3318950"/>
            <a:ext cx="199013" cy="219283"/>
          </a:xfrm>
          <a:custGeom>
            <a:avLst/>
            <a:gdLst/>
            <a:ahLst/>
            <a:cxnLst>
              <a:cxn ang="0">
                <a:pos x="wd2" y="hd2"/>
              </a:cxn>
              <a:cxn ang="5400000">
                <a:pos x="wd2" y="hd2"/>
              </a:cxn>
              <a:cxn ang="10800000">
                <a:pos x="wd2" y="hd2"/>
              </a:cxn>
              <a:cxn ang="16200000">
                <a:pos x="wd2" y="hd2"/>
              </a:cxn>
            </a:cxnLst>
            <a:rect l="0" t="0" r="r" b="b"/>
            <a:pathLst>
              <a:path w="21600" h="21600" extrusionOk="0">
                <a:moveTo>
                  <a:pt x="20200" y="0"/>
                </a:moveTo>
                <a:lnTo>
                  <a:pt x="21600" y="0"/>
                </a:lnTo>
                <a:lnTo>
                  <a:pt x="1400" y="21600"/>
                </a:lnTo>
                <a:lnTo>
                  <a:pt x="0" y="21600"/>
                </a:lnTo>
                <a:lnTo>
                  <a:pt x="202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9" name="Freeform 1656"/>
          <p:cNvSpPr/>
          <p:nvPr/>
        </p:nvSpPr>
        <p:spPr>
          <a:xfrm>
            <a:off x="3563194" y="3331850"/>
            <a:ext cx="184271" cy="274564"/>
          </a:xfrm>
          <a:custGeom>
            <a:avLst/>
            <a:gdLst/>
            <a:ahLst/>
            <a:cxnLst>
              <a:cxn ang="0">
                <a:pos x="wd2" y="hd2"/>
              </a:cxn>
              <a:cxn ang="5400000">
                <a:pos x="wd2" y="hd2"/>
              </a:cxn>
              <a:cxn ang="10800000">
                <a:pos x="wd2" y="hd2"/>
              </a:cxn>
              <a:cxn ang="16200000">
                <a:pos x="wd2" y="hd2"/>
              </a:cxn>
            </a:cxnLst>
            <a:rect l="0" t="0" r="r" b="b"/>
            <a:pathLst>
              <a:path w="21600" h="21600" extrusionOk="0">
                <a:moveTo>
                  <a:pt x="21600" y="4371"/>
                </a:moveTo>
                <a:cubicBezTo>
                  <a:pt x="0" y="21600"/>
                  <a:pt x="0" y="21600"/>
                  <a:pt x="0" y="21600"/>
                </a:cubicBezTo>
                <a:cubicBezTo>
                  <a:pt x="0" y="16971"/>
                  <a:pt x="0" y="16971"/>
                  <a:pt x="0" y="16971"/>
                </a:cubicBezTo>
                <a:cubicBezTo>
                  <a:pt x="21600" y="0"/>
                  <a:pt x="21600" y="0"/>
                  <a:pt x="21600" y="0"/>
                </a:cubicBezTo>
                <a:cubicBezTo>
                  <a:pt x="21600" y="3857"/>
                  <a:pt x="21600" y="3857"/>
                  <a:pt x="21600" y="3857"/>
                </a:cubicBezTo>
                <a:cubicBezTo>
                  <a:pt x="21600" y="4114"/>
                  <a:pt x="21600" y="4114"/>
                  <a:pt x="21600" y="4371"/>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0" name="Freeform 1657"/>
          <p:cNvSpPr/>
          <p:nvPr/>
        </p:nvSpPr>
        <p:spPr>
          <a:xfrm>
            <a:off x="3577935" y="3387130"/>
            <a:ext cx="224811" cy="221125"/>
          </a:xfrm>
          <a:custGeom>
            <a:avLst/>
            <a:gdLst/>
            <a:ahLst/>
            <a:cxnLst>
              <a:cxn ang="0">
                <a:pos x="wd2" y="hd2"/>
              </a:cxn>
              <a:cxn ang="5400000">
                <a:pos x="wd2" y="hd2"/>
              </a:cxn>
              <a:cxn ang="10800000">
                <a:pos x="wd2" y="hd2"/>
              </a:cxn>
              <a:cxn ang="16200000">
                <a:pos x="wd2" y="hd2"/>
              </a:cxn>
            </a:cxnLst>
            <a:rect l="0" t="0" r="r" b="b"/>
            <a:pathLst>
              <a:path w="21600" h="21600" extrusionOk="0">
                <a:moveTo>
                  <a:pt x="17882" y="0"/>
                </a:moveTo>
                <a:lnTo>
                  <a:pt x="21600" y="0"/>
                </a:lnTo>
                <a:lnTo>
                  <a:pt x="3895" y="21600"/>
                </a:lnTo>
                <a:lnTo>
                  <a:pt x="0" y="21600"/>
                </a:lnTo>
                <a:lnTo>
                  <a:pt x="17882"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1" name="Freeform 1658"/>
          <p:cNvSpPr/>
          <p:nvPr/>
        </p:nvSpPr>
        <p:spPr>
          <a:xfrm>
            <a:off x="3627689" y="3400030"/>
            <a:ext cx="182429" cy="1179330"/>
          </a:xfrm>
          <a:custGeom>
            <a:avLst/>
            <a:gdLst/>
            <a:ahLst/>
            <a:cxnLst>
              <a:cxn ang="0">
                <a:pos x="wd2" y="hd2"/>
              </a:cxn>
              <a:cxn ang="5400000">
                <a:pos x="wd2" y="hd2"/>
              </a:cxn>
              <a:cxn ang="10800000">
                <a:pos x="wd2" y="hd2"/>
              </a:cxn>
              <a:cxn ang="16200000">
                <a:pos x="wd2" y="hd2"/>
              </a:cxn>
            </a:cxnLst>
            <a:rect l="0" t="0" r="r" b="b"/>
            <a:pathLst>
              <a:path w="21600" h="21600" extrusionOk="0">
                <a:moveTo>
                  <a:pt x="6943" y="11277"/>
                </a:moveTo>
                <a:cubicBezTo>
                  <a:pt x="6943" y="11277"/>
                  <a:pt x="6943" y="11277"/>
                  <a:pt x="6557" y="11277"/>
                </a:cubicBezTo>
                <a:cubicBezTo>
                  <a:pt x="6557" y="11337"/>
                  <a:pt x="6171" y="11337"/>
                  <a:pt x="6171" y="11397"/>
                </a:cubicBezTo>
                <a:cubicBezTo>
                  <a:pt x="6171" y="20586"/>
                  <a:pt x="6171" y="20586"/>
                  <a:pt x="6171" y="20586"/>
                </a:cubicBezTo>
                <a:cubicBezTo>
                  <a:pt x="0" y="21600"/>
                  <a:pt x="0" y="21600"/>
                  <a:pt x="0" y="21600"/>
                </a:cubicBezTo>
                <a:cubicBezTo>
                  <a:pt x="0" y="3938"/>
                  <a:pt x="0" y="3938"/>
                  <a:pt x="0" y="3938"/>
                </a:cubicBezTo>
                <a:cubicBezTo>
                  <a:pt x="21600" y="0"/>
                  <a:pt x="21600" y="0"/>
                  <a:pt x="21600" y="0"/>
                </a:cubicBezTo>
                <a:cubicBezTo>
                  <a:pt x="21600" y="8533"/>
                  <a:pt x="21600" y="8533"/>
                  <a:pt x="21600" y="8533"/>
                </a:cubicBezTo>
                <a:lnTo>
                  <a:pt x="6943" y="1127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2" name="Freeform 1659"/>
          <p:cNvSpPr/>
          <p:nvPr/>
        </p:nvSpPr>
        <p:spPr>
          <a:xfrm>
            <a:off x="3279418" y="3247085"/>
            <a:ext cx="433036" cy="221125"/>
          </a:xfrm>
          <a:custGeom>
            <a:avLst/>
            <a:gdLst/>
            <a:ahLst/>
            <a:cxnLst>
              <a:cxn ang="0">
                <a:pos x="wd2" y="hd2"/>
              </a:cxn>
              <a:cxn ang="5400000">
                <a:pos x="wd2" y="hd2"/>
              </a:cxn>
              <a:cxn ang="10800000">
                <a:pos x="wd2" y="hd2"/>
              </a:cxn>
              <a:cxn ang="16200000">
                <a:pos x="wd2" y="hd2"/>
              </a:cxn>
            </a:cxnLst>
            <a:rect l="0" t="0" r="r" b="b"/>
            <a:pathLst>
              <a:path w="21600" h="21600" extrusionOk="0">
                <a:moveTo>
                  <a:pt x="11206" y="318"/>
                </a:moveTo>
                <a:cubicBezTo>
                  <a:pt x="15104" y="318"/>
                  <a:pt x="16565" y="0"/>
                  <a:pt x="16565" y="0"/>
                </a:cubicBezTo>
                <a:cubicBezTo>
                  <a:pt x="21600" y="0"/>
                  <a:pt x="21600" y="0"/>
                  <a:pt x="21600" y="0"/>
                </a:cubicBezTo>
                <a:cubicBezTo>
                  <a:pt x="12343" y="21600"/>
                  <a:pt x="12343" y="21600"/>
                  <a:pt x="12343" y="21600"/>
                </a:cubicBezTo>
                <a:cubicBezTo>
                  <a:pt x="0" y="21600"/>
                  <a:pt x="0" y="21600"/>
                  <a:pt x="0" y="21600"/>
                </a:cubicBezTo>
                <a:lnTo>
                  <a:pt x="11206" y="3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3" name="Freeform 1660"/>
          <p:cNvSpPr/>
          <p:nvPr/>
        </p:nvSpPr>
        <p:spPr>
          <a:xfrm>
            <a:off x="3242664" y="3523491"/>
            <a:ext cx="12701" cy="147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4" name="Freeform 1661"/>
          <p:cNvSpPr/>
          <p:nvPr/>
        </p:nvSpPr>
        <p:spPr>
          <a:xfrm>
            <a:off x="3181755" y="3556660"/>
            <a:ext cx="46069" cy="515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5" name="Freeform 1662"/>
          <p:cNvSpPr/>
          <p:nvPr/>
        </p:nvSpPr>
        <p:spPr>
          <a:xfrm>
            <a:off x="3176227" y="3481108"/>
            <a:ext cx="882656" cy="15552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02"/>
                  <a:pt x="1588" y="1857"/>
                </a:cubicBezTo>
                <a:cubicBezTo>
                  <a:pt x="1588" y="951"/>
                  <a:pt x="1588" y="951"/>
                  <a:pt x="1588" y="951"/>
                </a:cubicBezTo>
                <a:cubicBezTo>
                  <a:pt x="2065" y="951"/>
                  <a:pt x="2065" y="951"/>
                  <a:pt x="2065" y="951"/>
                </a:cubicBezTo>
                <a:cubicBezTo>
                  <a:pt x="2144" y="951"/>
                  <a:pt x="2224" y="906"/>
                  <a:pt x="2224" y="860"/>
                </a:cubicBezTo>
                <a:cubicBezTo>
                  <a:pt x="2224" y="408"/>
                  <a:pt x="2224" y="408"/>
                  <a:pt x="2224" y="408"/>
                </a:cubicBezTo>
                <a:cubicBezTo>
                  <a:pt x="2303" y="362"/>
                  <a:pt x="2303" y="317"/>
                  <a:pt x="2224" y="272"/>
                </a:cubicBezTo>
                <a:cubicBezTo>
                  <a:pt x="2224" y="0"/>
                  <a:pt x="2224" y="0"/>
                  <a:pt x="2224" y="0"/>
                </a:cubicBezTo>
                <a:cubicBezTo>
                  <a:pt x="8497" y="0"/>
                  <a:pt x="8497" y="0"/>
                  <a:pt x="8497" y="0"/>
                </a:cubicBezTo>
                <a:cubicBezTo>
                  <a:pt x="8497" y="860"/>
                  <a:pt x="8497" y="860"/>
                  <a:pt x="8497" y="860"/>
                </a:cubicBezTo>
                <a:cubicBezTo>
                  <a:pt x="8497" y="906"/>
                  <a:pt x="8576" y="951"/>
                  <a:pt x="8656" y="951"/>
                </a:cubicBezTo>
                <a:cubicBezTo>
                  <a:pt x="9132" y="951"/>
                  <a:pt x="9132" y="951"/>
                  <a:pt x="9132" y="951"/>
                </a:cubicBezTo>
                <a:cubicBezTo>
                  <a:pt x="9132" y="1857"/>
                  <a:pt x="9132" y="1857"/>
                  <a:pt x="9132" y="1857"/>
                </a:cubicBezTo>
                <a:cubicBezTo>
                  <a:pt x="9132" y="1902"/>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800" y="15532"/>
                  <a:pt x="10800" y="15532"/>
                  <a:pt x="10800" y="15532"/>
                </a:cubicBezTo>
                <a:cubicBezTo>
                  <a:pt x="10800" y="15532"/>
                  <a:pt x="10800" y="15532"/>
                  <a:pt x="10800" y="15532"/>
                </a:cubicBezTo>
                <a:cubicBezTo>
                  <a:pt x="10800" y="15532"/>
                  <a:pt x="10800" y="15532"/>
                  <a:pt x="10800" y="15532"/>
                </a:cubicBezTo>
                <a:cubicBezTo>
                  <a:pt x="10800" y="15577"/>
                  <a:pt x="10800" y="15577"/>
                  <a:pt x="10800" y="15577"/>
                </a:cubicBezTo>
                <a:cubicBezTo>
                  <a:pt x="10879" y="15577"/>
                  <a:pt x="10879" y="15577"/>
                  <a:pt x="10879" y="15577"/>
                </a:cubicBezTo>
                <a:cubicBezTo>
                  <a:pt x="12468" y="15577"/>
                  <a:pt x="12468" y="15577"/>
                  <a:pt x="12468" y="15577"/>
                </a:cubicBezTo>
                <a:cubicBezTo>
                  <a:pt x="12626" y="15577"/>
                  <a:pt x="12626" y="15532"/>
                  <a:pt x="12626" y="15487"/>
                </a:cubicBezTo>
                <a:cubicBezTo>
                  <a:pt x="12626" y="7608"/>
                  <a:pt x="12626" y="7608"/>
                  <a:pt x="12626" y="7608"/>
                </a:cubicBezTo>
                <a:cubicBezTo>
                  <a:pt x="21600" y="9011"/>
                  <a:pt x="21600" y="9011"/>
                  <a:pt x="21600" y="9011"/>
                </a:cubicBezTo>
                <a:cubicBezTo>
                  <a:pt x="21600" y="21600"/>
                  <a:pt x="21600" y="21600"/>
                  <a:pt x="21600" y="21600"/>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6" name="Freeform 1663"/>
          <p:cNvSpPr/>
          <p:nvPr/>
        </p:nvSpPr>
        <p:spPr>
          <a:xfrm>
            <a:off x="4073623" y="3915986"/>
            <a:ext cx="180586" cy="11074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41"/>
                </a:lnTo>
                <a:lnTo>
                  <a:pt x="21600" y="0"/>
                </a:lnTo>
                <a:lnTo>
                  <a:pt x="21600" y="17395"/>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7" name="Rectangle 1665"/>
          <p:cNvSpPr/>
          <p:nvPr/>
        </p:nvSpPr>
        <p:spPr>
          <a:xfrm>
            <a:off x="3799061" y="4688845"/>
            <a:ext cx="173215" cy="346429"/>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8" name="Freeform 1667"/>
          <p:cNvSpPr/>
          <p:nvPr/>
        </p:nvSpPr>
        <p:spPr>
          <a:xfrm>
            <a:off x="3793533" y="4678555"/>
            <a:ext cx="184271" cy="357486"/>
          </a:xfrm>
          <a:custGeom>
            <a:avLst/>
            <a:gdLst/>
            <a:ahLst/>
            <a:cxnLst>
              <a:cxn ang="0">
                <a:pos x="wd2" y="hd2"/>
              </a:cxn>
              <a:cxn ang="5400000">
                <a:pos x="wd2" y="hd2"/>
              </a:cxn>
              <a:cxn ang="10800000">
                <a:pos x="wd2" y="hd2"/>
              </a:cxn>
              <a:cxn ang="16200000">
                <a:pos x="wd2" y="hd2"/>
              </a:cxn>
            </a:cxnLst>
            <a:rect l="0" t="0" r="r" b="b"/>
            <a:pathLst>
              <a:path w="21600" h="21600" extrusionOk="0">
                <a:moveTo>
                  <a:pt x="1516" y="21207"/>
                </a:moveTo>
                <a:cubicBezTo>
                  <a:pt x="1516" y="785"/>
                  <a:pt x="1516" y="785"/>
                  <a:pt x="1516" y="785"/>
                </a:cubicBezTo>
                <a:cubicBezTo>
                  <a:pt x="20084" y="785"/>
                  <a:pt x="20084" y="785"/>
                  <a:pt x="20084" y="785"/>
                </a:cubicBezTo>
                <a:cubicBezTo>
                  <a:pt x="20084" y="21207"/>
                  <a:pt x="20084" y="21207"/>
                  <a:pt x="20084" y="21207"/>
                </a:cubicBezTo>
                <a:cubicBezTo>
                  <a:pt x="20084" y="21600"/>
                  <a:pt x="20463" y="21600"/>
                  <a:pt x="20842" y="21600"/>
                </a:cubicBezTo>
                <a:cubicBezTo>
                  <a:pt x="21221" y="21600"/>
                  <a:pt x="21600" y="21600"/>
                  <a:pt x="21600" y="21207"/>
                </a:cubicBezTo>
                <a:cubicBezTo>
                  <a:pt x="21600" y="393"/>
                  <a:pt x="21600" y="393"/>
                  <a:pt x="21600" y="393"/>
                </a:cubicBezTo>
                <a:cubicBezTo>
                  <a:pt x="21600" y="196"/>
                  <a:pt x="21600" y="196"/>
                  <a:pt x="21600" y="0"/>
                </a:cubicBezTo>
                <a:cubicBezTo>
                  <a:pt x="21221" y="0"/>
                  <a:pt x="21221" y="0"/>
                  <a:pt x="20842" y="0"/>
                </a:cubicBezTo>
                <a:cubicBezTo>
                  <a:pt x="758" y="0"/>
                  <a:pt x="758" y="0"/>
                  <a:pt x="758" y="0"/>
                </a:cubicBezTo>
                <a:cubicBezTo>
                  <a:pt x="758" y="0"/>
                  <a:pt x="379" y="0"/>
                  <a:pt x="379" y="0"/>
                </a:cubicBezTo>
                <a:cubicBezTo>
                  <a:pt x="0" y="196"/>
                  <a:pt x="0" y="196"/>
                  <a:pt x="0" y="393"/>
                </a:cubicBezTo>
                <a:cubicBezTo>
                  <a:pt x="0" y="21207"/>
                  <a:pt x="0" y="21207"/>
                  <a:pt x="0" y="21207"/>
                </a:cubicBezTo>
                <a:cubicBezTo>
                  <a:pt x="0" y="21404"/>
                  <a:pt x="379" y="21600"/>
                  <a:pt x="758" y="21600"/>
                </a:cubicBezTo>
                <a:cubicBezTo>
                  <a:pt x="1137" y="21600"/>
                  <a:pt x="1516" y="21404"/>
                  <a:pt x="1516" y="21207"/>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661" name="Group 24"/>
          <p:cNvGrpSpPr/>
          <p:nvPr/>
        </p:nvGrpSpPr>
        <p:grpSpPr>
          <a:xfrm>
            <a:off x="3794836" y="4095329"/>
            <a:ext cx="136361" cy="145597"/>
            <a:chOff x="0" y="0"/>
            <a:chExt cx="136360" cy="145596"/>
          </a:xfrm>
        </p:grpSpPr>
        <p:sp>
          <p:nvSpPr>
            <p:cNvPr id="4659" name="Freeform 1668"/>
            <p:cNvSpPr/>
            <p:nvPr/>
          </p:nvSpPr>
          <p:spPr>
            <a:xfrm>
              <a:off x="5528" y="5550"/>
              <a:ext cx="123461" cy="1326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700"/>
                  </a:lnTo>
                  <a:lnTo>
                    <a:pt x="21600" y="21600"/>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60" name="Freeform 1669"/>
            <p:cNvSpPr/>
            <p:nvPr/>
          </p:nvSpPr>
          <p:spPr>
            <a:xfrm>
              <a:off x="0" y="0"/>
              <a:ext cx="136361" cy="145597"/>
            </a:xfrm>
            <a:custGeom>
              <a:avLst/>
              <a:gdLst/>
              <a:ahLst/>
              <a:cxnLst>
                <a:cxn ang="0">
                  <a:pos x="wd2" y="hd2"/>
                </a:cxn>
                <a:cxn ang="5400000">
                  <a:pos x="wd2" y="hd2"/>
                </a:cxn>
                <a:cxn ang="10800000">
                  <a:pos x="wd2" y="hd2"/>
                </a:cxn>
                <a:cxn ang="16200000">
                  <a:pos x="wd2" y="hd2"/>
                </a:cxn>
              </a:cxnLst>
              <a:rect l="0" t="0" r="r" b="b"/>
              <a:pathLst>
                <a:path w="21600" h="21333" extrusionOk="0">
                  <a:moveTo>
                    <a:pt x="20571" y="20373"/>
                  </a:moveTo>
                  <a:cubicBezTo>
                    <a:pt x="20571" y="19413"/>
                    <a:pt x="20571" y="19413"/>
                    <a:pt x="20571" y="19413"/>
                  </a:cubicBezTo>
                  <a:cubicBezTo>
                    <a:pt x="2057" y="19413"/>
                    <a:pt x="2057" y="19413"/>
                    <a:pt x="2057" y="19413"/>
                  </a:cubicBezTo>
                  <a:cubicBezTo>
                    <a:pt x="2057" y="2133"/>
                    <a:pt x="2057" y="2133"/>
                    <a:pt x="2057" y="2133"/>
                  </a:cubicBezTo>
                  <a:cubicBezTo>
                    <a:pt x="19543" y="6933"/>
                    <a:pt x="19543" y="6933"/>
                    <a:pt x="19543" y="6933"/>
                  </a:cubicBezTo>
                  <a:cubicBezTo>
                    <a:pt x="19543" y="20373"/>
                    <a:pt x="19543" y="20373"/>
                    <a:pt x="19543" y="20373"/>
                  </a:cubicBezTo>
                  <a:cubicBezTo>
                    <a:pt x="20571" y="20373"/>
                    <a:pt x="20571" y="20373"/>
                    <a:pt x="20571" y="20373"/>
                  </a:cubicBezTo>
                  <a:cubicBezTo>
                    <a:pt x="20571" y="19413"/>
                    <a:pt x="20571" y="19413"/>
                    <a:pt x="20571" y="19413"/>
                  </a:cubicBezTo>
                  <a:cubicBezTo>
                    <a:pt x="20571" y="20373"/>
                    <a:pt x="20571" y="20373"/>
                    <a:pt x="20571" y="20373"/>
                  </a:cubicBezTo>
                  <a:cubicBezTo>
                    <a:pt x="21600" y="20373"/>
                    <a:pt x="21600" y="20373"/>
                    <a:pt x="21600" y="20373"/>
                  </a:cubicBezTo>
                  <a:cubicBezTo>
                    <a:pt x="21600" y="5973"/>
                    <a:pt x="21600" y="5973"/>
                    <a:pt x="21600" y="5973"/>
                  </a:cubicBezTo>
                  <a:cubicBezTo>
                    <a:pt x="21600" y="5493"/>
                    <a:pt x="21086" y="5013"/>
                    <a:pt x="20571" y="5013"/>
                  </a:cubicBezTo>
                  <a:cubicBezTo>
                    <a:pt x="1543" y="213"/>
                    <a:pt x="1543" y="213"/>
                    <a:pt x="1543" y="213"/>
                  </a:cubicBezTo>
                  <a:cubicBezTo>
                    <a:pt x="1029" y="-267"/>
                    <a:pt x="1029" y="213"/>
                    <a:pt x="514" y="213"/>
                  </a:cubicBezTo>
                  <a:cubicBezTo>
                    <a:pt x="514" y="213"/>
                    <a:pt x="0" y="693"/>
                    <a:pt x="0" y="693"/>
                  </a:cubicBezTo>
                  <a:cubicBezTo>
                    <a:pt x="0" y="20373"/>
                    <a:pt x="0" y="20373"/>
                    <a:pt x="0" y="20373"/>
                  </a:cubicBezTo>
                  <a:cubicBezTo>
                    <a:pt x="0" y="20853"/>
                    <a:pt x="514" y="20853"/>
                    <a:pt x="514" y="20853"/>
                  </a:cubicBezTo>
                  <a:cubicBezTo>
                    <a:pt x="514" y="21333"/>
                    <a:pt x="1029" y="21333"/>
                    <a:pt x="1029" y="21333"/>
                  </a:cubicBezTo>
                  <a:cubicBezTo>
                    <a:pt x="20571" y="21333"/>
                    <a:pt x="20571" y="21333"/>
                    <a:pt x="20571" y="21333"/>
                  </a:cubicBezTo>
                  <a:cubicBezTo>
                    <a:pt x="20571" y="21333"/>
                    <a:pt x="21086" y="21333"/>
                    <a:pt x="21086" y="20853"/>
                  </a:cubicBezTo>
                  <a:cubicBezTo>
                    <a:pt x="21600" y="20853"/>
                    <a:pt x="21600" y="20853"/>
                    <a:pt x="21600" y="20373"/>
                  </a:cubicBezTo>
                  <a:lnTo>
                    <a:pt x="20571" y="20373"/>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664" name="Group 26"/>
          <p:cNvGrpSpPr/>
          <p:nvPr/>
        </p:nvGrpSpPr>
        <p:grpSpPr>
          <a:xfrm>
            <a:off x="3797217" y="4294771"/>
            <a:ext cx="136361" cy="143732"/>
            <a:chOff x="0" y="0"/>
            <a:chExt cx="136360" cy="143731"/>
          </a:xfrm>
        </p:grpSpPr>
        <p:sp>
          <p:nvSpPr>
            <p:cNvPr id="4662" name="Rectangle 1670"/>
            <p:cNvSpPr/>
            <p:nvPr/>
          </p:nvSpPr>
          <p:spPr>
            <a:xfrm>
              <a:off x="5528" y="3684"/>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63" name="Freeform 1672"/>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473"/>
                    <a:pt x="2057" y="1473"/>
                    <a:pt x="2057" y="1473"/>
                  </a:cubicBezTo>
                  <a:cubicBezTo>
                    <a:pt x="19543" y="1473"/>
                    <a:pt x="19543" y="1473"/>
                    <a:pt x="19543" y="1473"/>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491"/>
                    <a:pt x="21600" y="491"/>
                    <a:pt x="21600" y="491"/>
                  </a:cubicBezTo>
                  <a:cubicBezTo>
                    <a:pt x="21600" y="491"/>
                    <a:pt x="21600" y="0"/>
                    <a:pt x="21086" y="0"/>
                  </a:cubicBezTo>
                  <a:cubicBezTo>
                    <a:pt x="21086" y="0"/>
                    <a:pt x="20571" y="0"/>
                    <a:pt x="20571" y="0"/>
                  </a:cubicBezTo>
                  <a:cubicBezTo>
                    <a:pt x="1029" y="0"/>
                    <a:pt x="1029" y="0"/>
                    <a:pt x="1029" y="0"/>
                  </a:cubicBezTo>
                  <a:cubicBezTo>
                    <a:pt x="1029" y="0"/>
                    <a:pt x="514" y="0"/>
                    <a:pt x="514" y="0"/>
                  </a:cubicBezTo>
                  <a:cubicBezTo>
                    <a:pt x="514" y="0"/>
                    <a:pt x="0" y="491"/>
                    <a:pt x="0" y="491"/>
                  </a:cubicBezTo>
                  <a:cubicBezTo>
                    <a:pt x="0" y="20618"/>
                    <a:pt x="0" y="20618"/>
                    <a:pt x="0" y="20618"/>
                  </a:cubicBezTo>
                  <a:cubicBezTo>
                    <a:pt x="0" y="21109"/>
                    <a:pt x="514" y="21109"/>
                    <a:pt x="514" y="21109"/>
                  </a:cubicBezTo>
                  <a:cubicBezTo>
                    <a:pt x="514" y="21600"/>
                    <a:pt x="1029" y="21600"/>
                    <a:pt x="1029" y="21600"/>
                  </a:cubicBezTo>
                  <a:cubicBezTo>
                    <a:pt x="20571" y="21600"/>
                    <a:pt x="20571" y="21600"/>
                    <a:pt x="20571" y="21600"/>
                  </a:cubicBezTo>
                  <a:cubicBezTo>
                    <a:pt x="20571" y="21600"/>
                    <a:pt x="21086" y="21600"/>
                    <a:pt x="21086" y="21109"/>
                  </a:cubicBezTo>
                  <a:cubicBezTo>
                    <a:pt x="21600" y="21109"/>
                    <a:pt x="21600" y="21109"/>
                    <a:pt x="21600" y="20618"/>
                  </a:cubicBezTo>
                  <a:cubicBezTo>
                    <a:pt x="20571" y="20618"/>
                    <a:pt x="20571" y="20618"/>
                    <a:pt x="20571" y="20618"/>
                  </a:cubicBezTo>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667" name="Group 27"/>
          <p:cNvGrpSpPr/>
          <p:nvPr/>
        </p:nvGrpSpPr>
        <p:grpSpPr>
          <a:xfrm>
            <a:off x="3797217" y="4492347"/>
            <a:ext cx="136361" cy="147417"/>
            <a:chOff x="0" y="0"/>
            <a:chExt cx="136360" cy="147416"/>
          </a:xfrm>
        </p:grpSpPr>
        <p:sp>
          <p:nvSpPr>
            <p:cNvPr id="4665" name="Rectangle 1673"/>
            <p:cNvSpPr/>
            <p:nvPr/>
          </p:nvSpPr>
          <p:spPr>
            <a:xfrm>
              <a:off x="5528" y="7370"/>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66" name="Freeform 1675"/>
            <p:cNvSpPr/>
            <p:nvPr/>
          </p:nvSpPr>
          <p:spPr>
            <a:xfrm>
              <a:off x="0" y="-1"/>
              <a:ext cx="136361" cy="147418"/>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2400"/>
                    <a:pt x="2057" y="2400"/>
                    <a:pt x="2057" y="2400"/>
                  </a:cubicBezTo>
                  <a:cubicBezTo>
                    <a:pt x="19543" y="2400"/>
                    <a:pt x="19543" y="2400"/>
                    <a:pt x="19543" y="240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cubicBezTo>
                    <a:pt x="20571" y="20640"/>
                    <a:pt x="20571" y="20640"/>
                    <a:pt x="20571" y="20640"/>
                  </a:cubicBezTo>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668" name="Rectangle 1676"/>
          <p:cNvSpPr/>
          <p:nvPr/>
        </p:nvSpPr>
        <p:spPr>
          <a:xfrm>
            <a:off x="3618476" y="4667810"/>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69" name="Freeform 1677"/>
          <p:cNvSpPr/>
          <p:nvPr/>
        </p:nvSpPr>
        <p:spPr>
          <a:xfrm>
            <a:off x="3611105" y="4660439"/>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0" name="Rectangle 1678"/>
          <p:cNvSpPr/>
          <p:nvPr/>
        </p:nvSpPr>
        <p:spPr>
          <a:xfrm>
            <a:off x="3244407" y="3691177"/>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1" name="Freeform 1679"/>
          <p:cNvSpPr/>
          <p:nvPr/>
        </p:nvSpPr>
        <p:spPr>
          <a:xfrm>
            <a:off x="3237035" y="3683806"/>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2" name="Rectangle 1680"/>
          <p:cNvSpPr/>
          <p:nvPr/>
        </p:nvSpPr>
        <p:spPr>
          <a:xfrm>
            <a:off x="3428677" y="3691177"/>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3" name="Freeform 1681"/>
          <p:cNvSpPr/>
          <p:nvPr/>
        </p:nvSpPr>
        <p:spPr>
          <a:xfrm>
            <a:off x="3423148" y="3683806"/>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4" name="Rectangle 1682"/>
          <p:cNvSpPr/>
          <p:nvPr/>
        </p:nvSpPr>
        <p:spPr>
          <a:xfrm>
            <a:off x="3244407" y="3886503"/>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5" name="Freeform 1683"/>
          <p:cNvSpPr/>
          <p:nvPr/>
        </p:nvSpPr>
        <p:spPr>
          <a:xfrm>
            <a:off x="3237035" y="3879132"/>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6" name="Rectangle 1684"/>
          <p:cNvSpPr/>
          <p:nvPr/>
        </p:nvSpPr>
        <p:spPr>
          <a:xfrm>
            <a:off x="3428677" y="3886503"/>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7" name="Freeform 1685"/>
          <p:cNvSpPr/>
          <p:nvPr/>
        </p:nvSpPr>
        <p:spPr>
          <a:xfrm>
            <a:off x="3423148" y="3879132"/>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8" name="Rectangle 1686"/>
          <p:cNvSpPr/>
          <p:nvPr/>
        </p:nvSpPr>
        <p:spPr>
          <a:xfrm>
            <a:off x="3244407" y="4081829"/>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9" name="Freeform 1687"/>
          <p:cNvSpPr/>
          <p:nvPr/>
        </p:nvSpPr>
        <p:spPr>
          <a:xfrm>
            <a:off x="3237035" y="4074459"/>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0" name="Rectangle 1688"/>
          <p:cNvSpPr/>
          <p:nvPr/>
        </p:nvSpPr>
        <p:spPr>
          <a:xfrm>
            <a:off x="3428677" y="4081829"/>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1" name="Freeform 1689"/>
          <p:cNvSpPr/>
          <p:nvPr/>
        </p:nvSpPr>
        <p:spPr>
          <a:xfrm>
            <a:off x="3423148" y="4074459"/>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2" name="Rectangle 1690"/>
          <p:cNvSpPr/>
          <p:nvPr/>
        </p:nvSpPr>
        <p:spPr>
          <a:xfrm>
            <a:off x="3244407" y="4277157"/>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3" name="Freeform 1691"/>
          <p:cNvSpPr/>
          <p:nvPr/>
        </p:nvSpPr>
        <p:spPr>
          <a:xfrm>
            <a:off x="3237035" y="4269785"/>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4" name="Rectangle 1692"/>
          <p:cNvSpPr/>
          <p:nvPr/>
        </p:nvSpPr>
        <p:spPr>
          <a:xfrm>
            <a:off x="3428677" y="4277157"/>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5" name="Freeform 1693"/>
          <p:cNvSpPr/>
          <p:nvPr/>
        </p:nvSpPr>
        <p:spPr>
          <a:xfrm>
            <a:off x="3423148" y="4269785"/>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6" name="Rectangle 1694"/>
          <p:cNvSpPr/>
          <p:nvPr/>
        </p:nvSpPr>
        <p:spPr>
          <a:xfrm>
            <a:off x="3244407" y="4472483"/>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7" name="Freeform 1695"/>
          <p:cNvSpPr/>
          <p:nvPr/>
        </p:nvSpPr>
        <p:spPr>
          <a:xfrm>
            <a:off x="3237035" y="4465113"/>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8" name="Rectangle 1696"/>
          <p:cNvSpPr/>
          <p:nvPr/>
        </p:nvSpPr>
        <p:spPr>
          <a:xfrm>
            <a:off x="3428677" y="4472483"/>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9" name="Freeform 1697"/>
          <p:cNvSpPr/>
          <p:nvPr/>
        </p:nvSpPr>
        <p:spPr>
          <a:xfrm>
            <a:off x="3423148" y="4465113"/>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0" name="Rectangle 1698"/>
          <p:cNvSpPr/>
          <p:nvPr/>
        </p:nvSpPr>
        <p:spPr>
          <a:xfrm>
            <a:off x="3244407" y="4667810"/>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1" name="Freeform 1699"/>
          <p:cNvSpPr/>
          <p:nvPr/>
        </p:nvSpPr>
        <p:spPr>
          <a:xfrm>
            <a:off x="3237035" y="4660439"/>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2" name="Rectangle 1700"/>
          <p:cNvSpPr/>
          <p:nvPr/>
        </p:nvSpPr>
        <p:spPr>
          <a:xfrm>
            <a:off x="3428677" y="4667810"/>
            <a:ext cx="123461"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3" name="Freeform 1701"/>
          <p:cNvSpPr/>
          <p:nvPr/>
        </p:nvSpPr>
        <p:spPr>
          <a:xfrm>
            <a:off x="3423148" y="4660439"/>
            <a:ext cx="136361" cy="147417"/>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1920"/>
                  <a:pt x="2057" y="1920"/>
                  <a:pt x="2057" y="1920"/>
                </a:cubicBezTo>
                <a:cubicBezTo>
                  <a:pt x="19543" y="1920"/>
                  <a:pt x="19543" y="1920"/>
                  <a:pt x="19543" y="192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lnTo>
                  <a:pt x="20571"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4" name="Rectangle 1702"/>
          <p:cNvSpPr/>
          <p:nvPr/>
        </p:nvSpPr>
        <p:spPr>
          <a:xfrm>
            <a:off x="3334699" y="3517963"/>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5" name="Freeform 1703"/>
          <p:cNvSpPr/>
          <p:nvPr/>
        </p:nvSpPr>
        <p:spPr>
          <a:xfrm>
            <a:off x="3329170" y="3510591"/>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6" name="Freeform 1704"/>
          <p:cNvSpPr/>
          <p:nvPr/>
        </p:nvSpPr>
        <p:spPr>
          <a:xfrm>
            <a:off x="5299021" y="2635307"/>
            <a:ext cx="1103781" cy="1811379"/>
          </a:xfrm>
          <a:custGeom>
            <a:avLst/>
            <a:gdLst/>
            <a:ahLst/>
            <a:cxnLst>
              <a:cxn ang="0">
                <a:pos x="wd2" y="hd2"/>
              </a:cxn>
              <a:cxn ang="5400000">
                <a:pos x="wd2" y="hd2"/>
              </a:cxn>
              <a:cxn ang="10800000">
                <a:pos x="wd2" y="hd2"/>
              </a:cxn>
              <a:cxn ang="16200000">
                <a:pos x="wd2" y="hd2"/>
              </a:cxn>
            </a:cxnLst>
            <a:rect l="0" t="0" r="r" b="b"/>
            <a:pathLst>
              <a:path w="21600" h="21600" extrusionOk="0">
                <a:moveTo>
                  <a:pt x="21536" y="7770"/>
                </a:moveTo>
                <a:cubicBezTo>
                  <a:pt x="14167" y="6527"/>
                  <a:pt x="14167" y="6527"/>
                  <a:pt x="14167" y="6527"/>
                </a:cubicBezTo>
                <a:cubicBezTo>
                  <a:pt x="14104" y="6527"/>
                  <a:pt x="14040" y="6527"/>
                  <a:pt x="14040" y="6527"/>
                </a:cubicBezTo>
                <a:cubicBezTo>
                  <a:pt x="12960" y="7342"/>
                  <a:pt x="12960" y="7342"/>
                  <a:pt x="12960" y="7342"/>
                </a:cubicBezTo>
                <a:cubicBezTo>
                  <a:pt x="12960" y="1748"/>
                  <a:pt x="12960" y="1748"/>
                  <a:pt x="12960" y="1748"/>
                </a:cubicBezTo>
                <a:cubicBezTo>
                  <a:pt x="12960" y="1709"/>
                  <a:pt x="12896" y="1709"/>
                  <a:pt x="12896" y="1671"/>
                </a:cubicBezTo>
                <a:cubicBezTo>
                  <a:pt x="12896" y="1671"/>
                  <a:pt x="12896" y="1671"/>
                  <a:pt x="12896" y="1671"/>
                </a:cubicBezTo>
                <a:cubicBezTo>
                  <a:pt x="12833" y="1671"/>
                  <a:pt x="12833" y="1671"/>
                  <a:pt x="12833" y="1671"/>
                </a:cubicBezTo>
                <a:cubicBezTo>
                  <a:pt x="12833" y="1671"/>
                  <a:pt x="12833" y="1671"/>
                  <a:pt x="12833" y="1671"/>
                </a:cubicBezTo>
                <a:cubicBezTo>
                  <a:pt x="12833" y="1671"/>
                  <a:pt x="12769" y="1671"/>
                  <a:pt x="12769" y="1671"/>
                </a:cubicBezTo>
                <a:cubicBezTo>
                  <a:pt x="11689" y="1671"/>
                  <a:pt x="11689" y="1671"/>
                  <a:pt x="11689" y="1671"/>
                </a:cubicBezTo>
                <a:cubicBezTo>
                  <a:pt x="11689" y="1671"/>
                  <a:pt x="11689" y="1671"/>
                  <a:pt x="11689" y="1671"/>
                </a:cubicBezTo>
                <a:cubicBezTo>
                  <a:pt x="11689" y="1671"/>
                  <a:pt x="11689" y="1671"/>
                  <a:pt x="11689" y="1671"/>
                </a:cubicBezTo>
                <a:cubicBezTo>
                  <a:pt x="11689" y="894"/>
                  <a:pt x="11689" y="894"/>
                  <a:pt x="11689" y="894"/>
                </a:cubicBezTo>
                <a:cubicBezTo>
                  <a:pt x="11689" y="855"/>
                  <a:pt x="11626" y="816"/>
                  <a:pt x="11562" y="816"/>
                </a:cubicBezTo>
                <a:cubicBezTo>
                  <a:pt x="11118" y="816"/>
                  <a:pt x="11118" y="816"/>
                  <a:pt x="11118" y="816"/>
                </a:cubicBezTo>
                <a:cubicBezTo>
                  <a:pt x="11118" y="78"/>
                  <a:pt x="11118" y="78"/>
                  <a:pt x="11118" y="78"/>
                </a:cubicBezTo>
                <a:cubicBezTo>
                  <a:pt x="11118" y="39"/>
                  <a:pt x="11054" y="0"/>
                  <a:pt x="10991" y="0"/>
                </a:cubicBezTo>
                <a:cubicBezTo>
                  <a:pt x="8704" y="0"/>
                  <a:pt x="8704" y="0"/>
                  <a:pt x="8704" y="0"/>
                </a:cubicBezTo>
                <a:cubicBezTo>
                  <a:pt x="8704" y="0"/>
                  <a:pt x="8195" y="0"/>
                  <a:pt x="6607" y="0"/>
                </a:cubicBezTo>
                <a:cubicBezTo>
                  <a:pt x="6607" y="0"/>
                  <a:pt x="6544" y="0"/>
                  <a:pt x="6544" y="39"/>
                </a:cubicBezTo>
                <a:cubicBezTo>
                  <a:pt x="1906" y="2758"/>
                  <a:pt x="1906" y="2758"/>
                  <a:pt x="1906" y="2758"/>
                </a:cubicBezTo>
                <a:cubicBezTo>
                  <a:pt x="1842" y="2758"/>
                  <a:pt x="1779" y="2797"/>
                  <a:pt x="1779" y="2836"/>
                </a:cubicBezTo>
                <a:cubicBezTo>
                  <a:pt x="1779" y="2875"/>
                  <a:pt x="1779" y="2875"/>
                  <a:pt x="1779" y="2875"/>
                </a:cubicBezTo>
                <a:cubicBezTo>
                  <a:pt x="1779" y="2875"/>
                  <a:pt x="1779" y="2875"/>
                  <a:pt x="1779" y="2875"/>
                </a:cubicBezTo>
                <a:cubicBezTo>
                  <a:pt x="1779" y="3224"/>
                  <a:pt x="1779" y="3224"/>
                  <a:pt x="1779" y="3224"/>
                </a:cubicBezTo>
                <a:cubicBezTo>
                  <a:pt x="0" y="4468"/>
                  <a:pt x="0" y="4468"/>
                  <a:pt x="0" y="4468"/>
                </a:cubicBezTo>
                <a:cubicBezTo>
                  <a:pt x="0" y="4468"/>
                  <a:pt x="0" y="4468"/>
                  <a:pt x="0" y="4468"/>
                </a:cubicBezTo>
                <a:cubicBezTo>
                  <a:pt x="0" y="4506"/>
                  <a:pt x="0" y="4506"/>
                  <a:pt x="0" y="4506"/>
                </a:cubicBezTo>
                <a:cubicBezTo>
                  <a:pt x="0" y="4506"/>
                  <a:pt x="0" y="4506"/>
                  <a:pt x="0" y="4506"/>
                </a:cubicBezTo>
                <a:cubicBezTo>
                  <a:pt x="0" y="4506"/>
                  <a:pt x="0" y="4506"/>
                  <a:pt x="0" y="4506"/>
                </a:cubicBezTo>
                <a:cubicBezTo>
                  <a:pt x="0" y="21522"/>
                  <a:pt x="0" y="21522"/>
                  <a:pt x="0" y="21522"/>
                </a:cubicBezTo>
                <a:cubicBezTo>
                  <a:pt x="0" y="21561"/>
                  <a:pt x="64" y="21600"/>
                  <a:pt x="127" y="21600"/>
                </a:cubicBezTo>
                <a:cubicBezTo>
                  <a:pt x="17661" y="21600"/>
                  <a:pt x="17661" y="21600"/>
                  <a:pt x="17661" y="21600"/>
                </a:cubicBezTo>
                <a:cubicBezTo>
                  <a:pt x="17725" y="21600"/>
                  <a:pt x="17725" y="21600"/>
                  <a:pt x="17725" y="21600"/>
                </a:cubicBezTo>
                <a:cubicBezTo>
                  <a:pt x="17725" y="21600"/>
                  <a:pt x="17725" y="21600"/>
                  <a:pt x="17725" y="21600"/>
                </a:cubicBezTo>
                <a:cubicBezTo>
                  <a:pt x="17725" y="21600"/>
                  <a:pt x="17725" y="21600"/>
                  <a:pt x="17725" y="21600"/>
                </a:cubicBezTo>
                <a:cubicBezTo>
                  <a:pt x="17725" y="21561"/>
                  <a:pt x="17725" y="21561"/>
                  <a:pt x="17725" y="21561"/>
                </a:cubicBezTo>
                <a:cubicBezTo>
                  <a:pt x="21600" y="18803"/>
                  <a:pt x="21600" y="18803"/>
                  <a:pt x="21600" y="18803"/>
                </a:cubicBezTo>
                <a:cubicBezTo>
                  <a:pt x="21600" y="18803"/>
                  <a:pt x="21600" y="18764"/>
                  <a:pt x="21600" y="18764"/>
                </a:cubicBezTo>
                <a:cubicBezTo>
                  <a:pt x="21600" y="7847"/>
                  <a:pt x="21600" y="7847"/>
                  <a:pt x="21600" y="7847"/>
                </a:cubicBezTo>
                <a:cubicBezTo>
                  <a:pt x="21600" y="7809"/>
                  <a:pt x="21600" y="7770"/>
                  <a:pt x="21536" y="7770"/>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7" name="Freeform 1705"/>
          <p:cNvSpPr/>
          <p:nvPr/>
        </p:nvSpPr>
        <p:spPr>
          <a:xfrm>
            <a:off x="5772596" y="3941784"/>
            <a:ext cx="42383" cy="460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8" name="Freeform 1706"/>
          <p:cNvSpPr/>
          <p:nvPr/>
        </p:nvSpPr>
        <p:spPr>
          <a:xfrm>
            <a:off x="5837090" y="3195490"/>
            <a:ext cx="550970"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4836"/>
                  <a:pt x="0" y="14836"/>
                  <a:pt x="0" y="14836"/>
                </a:cubicBezTo>
                <a:cubicBezTo>
                  <a:pt x="4601" y="5455"/>
                  <a:pt x="4601" y="5455"/>
                  <a:pt x="4601" y="5455"/>
                </a:cubicBezTo>
                <a:cubicBezTo>
                  <a:pt x="4729" y="5236"/>
                  <a:pt x="4729" y="5236"/>
                  <a:pt x="4729" y="5018"/>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9" name="Freeform 1707"/>
          <p:cNvSpPr/>
          <p:nvPr/>
        </p:nvSpPr>
        <p:spPr>
          <a:xfrm>
            <a:off x="5671248" y="2661105"/>
            <a:ext cx="182429" cy="263508"/>
          </a:xfrm>
          <a:custGeom>
            <a:avLst/>
            <a:gdLst/>
            <a:ahLst/>
            <a:cxnLst>
              <a:cxn ang="0">
                <a:pos x="wd2" y="hd2"/>
              </a:cxn>
              <a:cxn ang="5400000">
                <a:pos x="wd2" y="hd2"/>
              </a:cxn>
              <a:cxn ang="10800000">
                <a:pos x="wd2" y="hd2"/>
              </a:cxn>
              <a:cxn ang="16200000">
                <a:pos x="wd2" y="hd2"/>
              </a:cxn>
            </a:cxnLst>
            <a:rect l="0" t="0" r="r" b="b"/>
            <a:pathLst>
              <a:path w="21600" h="21600" extrusionOk="0">
                <a:moveTo>
                  <a:pt x="21600" y="3776"/>
                </a:moveTo>
                <a:lnTo>
                  <a:pt x="0" y="21600"/>
                </a:lnTo>
                <a:lnTo>
                  <a:pt x="0" y="17673"/>
                </a:lnTo>
                <a:lnTo>
                  <a:pt x="21600" y="0"/>
                </a:lnTo>
                <a:lnTo>
                  <a:pt x="21600" y="3776"/>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0" name="Freeform 1708"/>
          <p:cNvSpPr/>
          <p:nvPr/>
        </p:nvSpPr>
        <p:spPr>
          <a:xfrm>
            <a:off x="5678618" y="2716386"/>
            <a:ext cx="199013" cy="217440"/>
          </a:xfrm>
          <a:custGeom>
            <a:avLst/>
            <a:gdLst/>
            <a:ahLst/>
            <a:cxnLst>
              <a:cxn ang="0">
                <a:pos x="wd2" y="hd2"/>
              </a:cxn>
              <a:cxn ang="5400000">
                <a:pos x="wd2" y="hd2"/>
              </a:cxn>
              <a:cxn ang="10800000">
                <a:pos x="wd2" y="hd2"/>
              </a:cxn>
              <a:cxn ang="16200000">
                <a:pos x="wd2" y="hd2"/>
              </a:cxn>
            </a:cxnLst>
            <a:rect l="0" t="0" r="r" b="b"/>
            <a:pathLst>
              <a:path w="21600" h="21600" extrusionOk="0">
                <a:moveTo>
                  <a:pt x="20200" y="0"/>
                </a:moveTo>
                <a:lnTo>
                  <a:pt x="21600" y="0"/>
                </a:lnTo>
                <a:lnTo>
                  <a:pt x="1400" y="21600"/>
                </a:lnTo>
                <a:lnTo>
                  <a:pt x="0" y="21600"/>
                </a:lnTo>
                <a:lnTo>
                  <a:pt x="202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1" name="Freeform 1709"/>
          <p:cNvSpPr/>
          <p:nvPr/>
        </p:nvSpPr>
        <p:spPr>
          <a:xfrm>
            <a:off x="5698888" y="2729285"/>
            <a:ext cx="184271" cy="276407"/>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cubicBezTo>
                  <a:pt x="0" y="21600"/>
                  <a:pt x="0" y="21600"/>
                  <a:pt x="0" y="21600"/>
                </a:cubicBezTo>
                <a:cubicBezTo>
                  <a:pt x="0" y="17026"/>
                  <a:pt x="0" y="17026"/>
                  <a:pt x="0" y="17026"/>
                </a:cubicBezTo>
                <a:cubicBezTo>
                  <a:pt x="21600" y="0"/>
                  <a:pt x="21600" y="0"/>
                  <a:pt x="21600" y="0"/>
                </a:cubicBezTo>
                <a:cubicBezTo>
                  <a:pt x="21600" y="4066"/>
                  <a:pt x="21600" y="4066"/>
                  <a:pt x="21600" y="4066"/>
                </a:cubicBezTo>
                <a:cubicBezTo>
                  <a:pt x="21600" y="4066"/>
                  <a:pt x="21600" y="4320"/>
                  <a:pt x="21600" y="4320"/>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2" name="Freeform 1710"/>
          <p:cNvSpPr/>
          <p:nvPr/>
        </p:nvSpPr>
        <p:spPr>
          <a:xfrm>
            <a:off x="5713629" y="2788252"/>
            <a:ext cx="224811" cy="217440"/>
          </a:xfrm>
          <a:custGeom>
            <a:avLst/>
            <a:gdLst/>
            <a:ahLst/>
            <a:cxnLst>
              <a:cxn ang="0">
                <a:pos x="wd2" y="hd2"/>
              </a:cxn>
              <a:cxn ang="5400000">
                <a:pos x="wd2" y="hd2"/>
              </a:cxn>
              <a:cxn ang="10800000">
                <a:pos x="wd2" y="hd2"/>
              </a:cxn>
              <a:cxn ang="16200000">
                <a:pos x="wd2" y="hd2"/>
              </a:cxn>
            </a:cxnLst>
            <a:rect l="0" t="0" r="r" b="b"/>
            <a:pathLst>
              <a:path w="21600" h="21600" extrusionOk="0">
                <a:moveTo>
                  <a:pt x="17882" y="0"/>
                </a:moveTo>
                <a:lnTo>
                  <a:pt x="21600" y="0"/>
                </a:lnTo>
                <a:lnTo>
                  <a:pt x="3895" y="21600"/>
                </a:lnTo>
                <a:lnTo>
                  <a:pt x="0" y="21600"/>
                </a:lnTo>
                <a:lnTo>
                  <a:pt x="17882"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3" name="Freeform 1711"/>
          <p:cNvSpPr/>
          <p:nvPr/>
        </p:nvSpPr>
        <p:spPr>
          <a:xfrm>
            <a:off x="5763383" y="2797466"/>
            <a:ext cx="184271" cy="1179330"/>
          </a:xfrm>
          <a:custGeom>
            <a:avLst/>
            <a:gdLst/>
            <a:ahLst/>
            <a:cxnLst>
              <a:cxn ang="0">
                <a:pos x="wd2" y="hd2"/>
              </a:cxn>
              <a:cxn ang="5400000">
                <a:pos x="wd2" y="hd2"/>
              </a:cxn>
              <a:cxn ang="10800000">
                <a:pos x="wd2" y="hd2"/>
              </a:cxn>
              <a:cxn ang="16200000">
                <a:pos x="wd2" y="hd2"/>
              </a:cxn>
            </a:cxnLst>
            <a:rect l="0" t="0" r="r" b="b"/>
            <a:pathLst>
              <a:path w="21600" h="21600" extrusionOk="0">
                <a:moveTo>
                  <a:pt x="6821" y="11277"/>
                </a:moveTo>
                <a:cubicBezTo>
                  <a:pt x="6821" y="11277"/>
                  <a:pt x="6821" y="11277"/>
                  <a:pt x="6442" y="11337"/>
                </a:cubicBezTo>
                <a:cubicBezTo>
                  <a:pt x="6442" y="11337"/>
                  <a:pt x="6063" y="11397"/>
                  <a:pt x="6063" y="11397"/>
                </a:cubicBezTo>
                <a:cubicBezTo>
                  <a:pt x="6063" y="20586"/>
                  <a:pt x="6063" y="20586"/>
                  <a:pt x="6063" y="20586"/>
                </a:cubicBezTo>
                <a:cubicBezTo>
                  <a:pt x="0" y="21600"/>
                  <a:pt x="0" y="21600"/>
                  <a:pt x="0" y="21600"/>
                </a:cubicBezTo>
                <a:cubicBezTo>
                  <a:pt x="0" y="3998"/>
                  <a:pt x="0" y="3998"/>
                  <a:pt x="0" y="3998"/>
                </a:cubicBezTo>
                <a:cubicBezTo>
                  <a:pt x="21600" y="0"/>
                  <a:pt x="21600" y="0"/>
                  <a:pt x="21600" y="0"/>
                </a:cubicBezTo>
                <a:cubicBezTo>
                  <a:pt x="21600" y="8592"/>
                  <a:pt x="21600" y="8592"/>
                  <a:pt x="21600" y="8592"/>
                </a:cubicBezTo>
                <a:lnTo>
                  <a:pt x="6821" y="1127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4" name="Freeform 1712"/>
          <p:cNvSpPr/>
          <p:nvPr/>
        </p:nvSpPr>
        <p:spPr>
          <a:xfrm>
            <a:off x="5415112" y="2648206"/>
            <a:ext cx="433036" cy="217440"/>
          </a:xfrm>
          <a:custGeom>
            <a:avLst/>
            <a:gdLst/>
            <a:ahLst/>
            <a:cxnLst>
              <a:cxn ang="0">
                <a:pos x="wd2" y="hd2"/>
              </a:cxn>
              <a:cxn ang="5400000">
                <a:pos x="wd2" y="hd2"/>
              </a:cxn>
              <a:cxn ang="10800000">
                <a:pos x="wd2" y="hd2"/>
              </a:cxn>
              <a:cxn ang="16200000">
                <a:pos x="wd2" y="hd2"/>
              </a:cxn>
            </a:cxnLst>
            <a:rect l="0" t="0" r="r" b="b"/>
            <a:pathLst>
              <a:path w="21600" h="21600" extrusionOk="0">
                <a:moveTo>
                  <a:pt x="11206" y="0"/>
                </a:moveTo>
                <a:cubicBezTo>
                  <a:pt x="15104" y="0"/>
                  <a:pt x="16565" y="0"/>
                  <a:pt x="16565" y="0"/>
                </a:cubicBezTo>
                <a:cubicBezTo>
                  <a:pt x="21600" y="0"/>
                  <a:pt x="21600" y="0"/>
                  <a:pt x="21600" y="0"/>
                </a:cubicBezTo>
                <a:cubicBezTo>
                  <a:pt x="12343" y="21600"/>
                  <a:pt x="12343" y="21600"/>
                  <a:pt x="12343" y="21600"/>
                </a:cubicBezTo>
                <a:cubicBezTo>
                  <a:pt x="0" y="21600"/>
                  <a:pt x="0" y="21600"/>
                  <a:pt x="0" y="21600"/>
                </a:cubicBezTo>
                <a:lnTo>
                  <a:pt x="11206"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5" name="Freeform 1713"/>
          <p:cNvSpPr/>
          <p:nvPr/>
        </p:nvSpPr>
        <p:spPr>
          <a:xfrm>
            <a:off x="5378358" y="29228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6" name="Freeform 1714"/>
          <p:cNvSpPr/>
          <p:nvPr/>
        </p:nvSpPr>
        <p:spPr>
          <a:xfrm>
            <a:off x="5317449" y="2957781"/>
            <a:ext cx="46069" cy="479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7" name="Freeform 1715"/>
          <p:cNvSpPr/>
          <p:nvPr/>
        </p:nvSpPr>
        <p:spPr>
          <a:xfrm>
            <a:off x="5311921" y="2878545"/>
            <a:ext cx="884499" cy="15552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02"/>
                  <a:pt x="1588" y="1857"/>
                </a:cubicBezTo>
                <a:cubicBezTo>
                  <a:pt x="1588" y="951"/>
                  <a:pt x="1588" y="951"/>
                  <a:pt x="1588" y="951"/>
                </a:cubicBezTo>
                <a:cubicBezTo>
                  <a:pt x="2065" y="951"/>
                  <a:pt x="2065" y="951"/>
                  <a:pt x="2065" y="951"/>
                </a:cubicBezTo>
                <a:cubicBezTo>
                  <a:pt x="2144" y="951"/>
                  <a:pt x="2224" y="951"/>
                  <a:pt x="2224" y="860"/>
                </a:cubicBezTo>
                <a:cubicBezTo>
                  <a:pt x="2224" y="408"/>
                  <a:pt x="2224" y="408"/>
                  <a:pt x="2224" y="408"/>
                </a:cubicBezTo>
                <a:cubicBezTo>
                  <a:pt x="2303" y="362"/>
                  <a:pt x="2303" y="317"/>
                  <a:pt x="2224" y="317"/>
                </a:cubicBezTo>
                <a:cubicBezTo>
                  <a:pt x="2224" y="0"/>
                  <a:pt x="2224" y="0"/>
                  <a:pt x="2224" y="0"/>
                </a:cubicBezTo>
                <a:cubicBezTo>
                  <a:pt x="8497" y="0"/>
                  <a:pt x="8497" y="0"/>
                  <a:pt x="8497" y="0"/>
                </a:cubicBezTo>
                <a:cubicBezTo>
                  <a:pt x="8497" y="860"/>
                  <a:pt x="8497" y="860"/>
                  <a:pt x="8497" y="860"/>
                </a:cubicBezTo>
                <a:cubicBezTo>
                  <a:pt x="8497" y="951"/>
                  <a:pt x="8576" y="951"/>
                  <a:pt x="8656" y="951"/>
                </a:cubicBezTo>
                <a:cubicBezTo>
                  <a:pt x="9132" y="951"/>
                  <a:pt x="9132" y="951"/>
                  <a:pt x="9132" y="951"/>
                </a:cubicBezTo>
                <a:cubicBezTo>
                  <a:pt x="9132" y="1857"/>
                  <a:pt x="9132" y="1857"/>
                  <a:pt x="9132" y="1857"/>
                </a:cubicBezTo>
                <a:cubicBezTo>
                  <a:pt x="9132" y="1902"/>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721" y="15532"/>
                  <a:pt x="10721" y="15532"/>
                  <a:pt x="10721" y="15532"/>
                </a:cubicBezTo>
                <a:cubicBezTo>
                  <a:pt x="10800" y="15577"/>
                  <a:pt x="10800" y="15577"/>
                  <a:pt x="10800" y="15577"/>
                </a:cubicBezTo>
                <a:cubicBezTo>
                  <a:pt x="10800" y="15577"/>
                  <a:pt x="10800" y="15577"/>
                  <a:pt x="10800" y="15577"/>
                </a:cubicBezTo>
                <a:cubicBezTo>
                  <a:pt x="10800" y="15577"/>
                  <a:pt x="10800" y="15577"/>
                  <a:pt x="10800" y="15577"/>
                </a:cubicBezTo>
                <a:cubicBezTo>
                  <a:pt x="10800" y="15577"/>
                  <a:pt x="10800" y="15577"/>
                  <a:pt x="10800" y="15577"/>
                </a:cubicBezTo>
                <a:cubicBezTo>
                  <a:pt x="10879" y="15577"/>
                  <a:pt x="10879" y="15577"/>
                  <a:pt x="10879" y="15577"/>
                </a:cubicBezTo>
                <a:cubicBezTo>
                  <a:pt x="12468" y="15577"/>
                  <a:pt x="12468" y="15577"/>
                  <a:pt x="12468" y="15577"/>
                </a:cubicBezTo>
                <a:cubicBezTo>
                  <a:pt x="12626" y="15577"/>
                  <a:pt x="12626" y="15532"/>
                  <a:pt x="12626" y="15487"/>
                </a:cubicBezTo>
                <a:cubicBezTo>
                  <a:pt x="12626" y="7653"/>
                  <a:pt x="12626" y="7653"/>
                  <a:pt x="12626" y="7653"/>
                </a:cubicBezTo>
                <a:cubicBezTo>
                  <a:pt x="21600" y="9057"/>
                  <a:pt x="21600" y="9057"/>
                  <a:pt x="21600" y="9057"/>
                </a:cubicBezTo>
                <a:lnTo>
                  <a:pt x="2160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8" name="Freeform 1716"/>
          <p:cNvSpPr/>
          <p:nvPr/>
        </p:nvSpPr>
        <p:spPr>
          <a:xfrm>
            <a:off x="6209317" y="3313422"/>
            <a:ext cx="180586" cy="11093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34"/>
                </a:lnTo>
                <a:lnTo>
                  <a:pt x="21600" y="0"/>
                </a:lnTo>
                <a:lnTo>
                  <a:pt x="21600" y="17366"/>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9" name="Rectangle 1717"/>
          <p:cNvSpPr/>
          <p:nvPr/>
        </p:nvSpPr>
        <p:spPr>
          <a:xfrm>
            <a:off x="5934755" y="4091044"/>
            <a:ext cx="173215" cy="344587"/>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10" name="Freeform 1719"/>
          <p:cNvSpPr/>
          <p:nvPr/>
        </p:nvSpPr>
        <p:spPr>
          <a:xfrm>
            <a:off x="5929226" y="4075991"/>
            <a:ext cx="184271" cy="357486"/>
          </a:xfrm>
          <a:custGeom>
            <a:avLst/>
            <a:gdLst/>
            <a:ahLst/>
            <a:cxnLst>
              <a:cxn ang="0">
                <a:pos x="wd2" y="hd2"/>
              </a:cxn>
              <a:cxn ang="5400000">
                <a:pos x="wd2" y="hd2"/>
              </a:cxn>
              <a:cxn ang="10800000">
                <a:pos x="wd2" y="hd2"/>
              </a:cxn>
              <a:cxn ang="16200000">
                <a:pos x="wd2" y="hd2"/>
              </a:cxn>
            </a:cxnLst>
            <a:rect l="0" t="0" r="r" b="b"/>
            <a:pathLst>
              <a:path w="21600" h="21600" extrusionOk="0">
                <a:moveTo>
                  <a:pt x="1516" y="21207"/>
                </a:moveTo>
                <a:cubicBezTo>
                  <a:pt x="1516" y="785"/>
                  <a:pt x="1516" y="785"/>
                  <a:pt x="1516" y="785"/>
                </a:cubicBezTo>
                <a:cubicBezTo>
                  <a:pt x="20084" y="785"/>
                  <a:pt x="20084" y="785"/>
                  <a:pt x="20084" y="785"/>
                </a:cubicBezTo>
                <a:cubicBezTo>
                  <a:pt x="20084" y="21207"/>
                  <a:pt x="20084" y="21207"/>
                  <a:pt x="20084" y="21207"/>
                </a:cubicBezTo>
                <a:cubicBezTo>
                  <a:pt x="20084" y="21600"/>
                  <a:pt x="20463" y="21600"/>
                  <a:pt x="20842" y="21600"/>
                </a:cubicBezTo>
                <a:cubicBezTo>
                  <a:pt x="21221" y="21600"/>
                  <a:pt x="21600" y="21600"/>
                  <a:pt x="21600" y="21207"/>
                </a:cubicBezTo>
                <a:cubicBezTo>
                  <a:pt x="21600" y="393"/>
                  <a:pt x="21600" y="393"/>
                  <a:pt x="21600" y="393"/>
                </a:cubicBezTo>
                <a:cubicBezTo>
                  <a:pt x="21600" y="393"/>
                  <a:pt x="21600" y="196"/>
                  <a:pt x="21600" y="196"/>
                </a:cubicBezTo>
                <a:cubicBezTo>
                  <a:pt x="21221" y="0"/>
                  <a:pt x="21221" y="0"/>
                  <a:pt x="20842" y="0"/>
                </a:cubicBezTo>
                <a:cubicBezTo>
                  <a:pt x="758" y="0"/>
                  <a:pt x="758" y="0"/>
                  <a:pt x="758" y="0"/>
                </a:cubicBezTo>
                <a:cubicBezTo>
                  <a:pt x="758" y="0"/>
                  <a:pt x="379" y="0"/>
                  <a:pt x="379" y="196"/>
                </a:cubicBezTo>
                <a:cubicBezTo>
                  <a:pt x="0" y="196"/>
                  <a:pt x="0" y="393"/>
                  <a:pt x="0" y="393"/>
                </a:cubicBezTo>
                <a:cubicBezTo>
                  <a:pt x="0" y="21207"/>
                  <a:pt x="0" y="21207"/>
                  <a:pt x="0" y="21207"/>
                </a:cubicBezTo>
                <a:cubicBezTo>
                  <a:pt x="0" y="21404"/>
                  <a:pt x="379" y="21600"/>
                  <a:pt x="758" y="21600"/>
                </a:cubicBezTo>
                <a:cubicBezTo>
                  <a:pt x="1137" y="21600"/>
                  <a:pt x="1516" y="21404"/>
                  <a:pt x="1516" y="21207"/>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713" name="Group 19"/>
          <p:cNvGrpSpPr/>
          <p:nvPr/>
        </p:nvGrpSpPr>
        <p:grpSpPr>
          <a:xfrm>
            <a:off x="5932911" y="3485105"/>
            <a:ext cx="136361" cy="143732"/>
            <a:chOff x="0" y="0"/>
            <a:chExt cx="136360" cy="143731"/>
          </a:xfrm>
        </p:grpSpPr>
        <p:sp>
          <p:nvSpPr>
            <p:cNvPr id="4711" name="Freeform 1720"/>
            <p:cNvSpPr/>
            <p:nvPr/>
          </p:nvSpPr>
          <p:spPr>
            <a:xfrm>
              <a:off x="5528" y="5528"/>
              <a:ext cx="123461" cy="13083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476"/>
                  </a:lnTo>
                  <a:lnTo>
                    <a:pt x="21600" y="21600"/>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12" name="Freeform 1721"/>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2455"/>
                    <a:pt x="2057" y="2455"/>
                    <a:pt x="2057" y="2455"/>
                  </a:cubicBezTo>
                  <a:cubicBezTo>
                    <a:pt x="19543" y="6873"/>
                    <a:pt x="19543" y="6873"/>
                    <a:pt x="19543" y="6873"/>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5891"/>
                    <a:pt x="21600" y="5891"/>
                    <a:pt x="21600" y="5891"/>
                  </a:cubicBezTo>
                  <a:cubicBezTo>
                    <a:pt x="21600" y="5400"/>
                    <a:pt x="21086" y="5400"/>
                    <a:pt x="20571" y="4909"/>
                  </a:cubicBezTo>
                  <a:cubicBezTo>
                    <a:pt x="1543" y="0"/>
                    <a:pt x="1543" y="0"/>
                    <a:pt x="1543" y="0"/>
                  </a:cubicBezTo>
                  <a:cubicBezTo>
                    <a:pt x="1029" y="0"/>
                    <a:pt x="1029"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716" name="Group 20"/>
          <p:cNvGrpSpPr/>
          <p:nvPr/>
        </p:nvGrpSpPr>
        <p:grpSpPr>
          <a:xfrm>
            <a:off x="5932911" y="3687085"/>
            <a:ext cx="136361" cy="143732"/>
            <a:chOff x="0" y="0"/>
            <a:chExt cx="136360" cy="143731"/>
          </a:xfrm>
        </p:grpSpPr>
        <p:sp>
          <p:nvSpPr>
            <p:cNvPr id="4714" name="Rectangle 1722"/>
            <p:cNvSpPr/>
            <p:nvPr/>
          </p:nvSpPr>
          <p:spPr>
            <a:xfrm>
              <a:off x="5528" y="7371"/>
              <a:ext cx="123461" cy="128990"/>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15" name="Freeform 1723"/>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719" name="Group 21"/>
          <p:cNvGrpSpPr/>
          <p:nvPr/>
        </p:nvGrpSpPr>
        <p:grpSpPr>
          <a:xfrm>
            <a:off x="5932911" y="3889064"/>
            <a:ext cx="136361" cy="143732"/>
            <a:chOff x="0" y="0"/>
            <a:chExt cx="136360" cy="143731"/>
          </a:xfrm>
        </p:grpSpPr>
        <p:sp>
          <p:nvSpPr>
            <p:cNvPr id="4717" name="Rectangle 1724"/>
            <p:cNvSpPr/>
            <p:nvPr/>
          </p:nvSpPr>
          <p:spPr>
            <a:xfrm>
              <a:off x="5528" y="7371"/>
              <a:ext cx="123461" cy="128990"/>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18" name="Freeform 1725"/>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720" name="Rectangle 1726"/>
          <p:cNvSpPr/>
          <p:nvPr/>
        </p:nvSpPr>
        <p:spPr>
          <a:xfrm>
            <a:off x="5754170" y="4068931"/>
            <a:ext cx="119777"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1" name="Freeform 1727"/>
          <p:cNvSpPr/>
          <p:nvPr/>
        </p:nvSpPr>
        <p:spPr>
          <a:xfrm>
            <a:off x="5746798" y="4061561"/>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2" name="Rectangle 1728"/>
          <p:cNvSpPr/>
          <p:nvPr/>
        </p:nvSpPr>
        <p:spPr>
          <a:xfrm>
            <a:off x="5380101" y="3090455"/>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3" name="Freeform 1729"/>
          <p:cNvSpPr/>
          <p:nvPr/>
        </p:nvSpPr>
        <p:spPr>
          <a:xfrm>
            <a:off x="5372729" y="3084927"/>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4" name="Rectangle 1730"/>
          <p:cNvSpPr/>
          <p:nvPr/>
        </p:nvSpPr>
        <p:spPr>
          <a:xfrm>
            <a:off x="5564370" y="3090455"/>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5" name="Freeform 1731"/>
          <p:cNvSpPr/>
          <p:nvPr/>
        </p:nvSpPr>
        <p:spPr>
          <a:xfrm>
            <a:off x="5558842" y="3084927"/>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6" name="Rectangle 1732"/>
          <p:cNvSpPr/>
          <p:nvPr/>
        </p:nvSpPr>
        <p:spPr>
          <a:xfrm>
            <a:off x="5380101" y="3285781"/>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7" name="Freeform 1733"/>
          <p:cNvSpPr/>
          <p:nvPr/>
        </p:nvSpPr>
        <p:spPr>
          <a:xfrm>
            <a:off x="5372729" y="3280254"/>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8" name="Rectangle 1734"/>
          <p:cNvSpPr/>
          <p:nvPr/>
        </p:nvSpPr>
        <p:spPr>
          <a:xfrm>
            <a:off x="5564370" y="3285781"/>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9" name="Freeform 1735"/>
          <p:cNvSpPr/>
          <p:nvPr/>
        </p:nvSpPr>
        <p:spPr>
          <a:xfrm>
            <a:off x="5558842" y="3280254"/>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0" name="Rectangle 1736"/>
          <p:cNvSpPr/>
          <p:nvPr/>
        </p:nvSpPr>
        <p:spPr>
          <a:xfrm>
            <a:off x="5380101" y="3481108"/>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1" name="Freeform 1737"/>
          <p:cNvSpPr/>
          <p:nvPr/>
        </p:nvSpPr>
        <p:spPr>
          <a:xfrm>
            <a:off x="5372729" y="3475580"/>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2" name="Rectangle 1738"/>
          <p:cNvSpPr/>
          <p:nvPr/>
        </p:nvSpPr>
        <p:spPr>
          <a:xfrm>
            <a:off x="5564370" y="3481108"/>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3" name="Freeform 1739"/>
          <p:cNvSpPr/>
          <p:nvPr/>
        </p:nvSpPr>
        <p:spPr>
          <a:xfrm>
            <a:off x="5558842" y="3475580"/>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4" name="Rectangle 1740"/>
          <p:cNvSpPr/>
          <p:nvPr/>
        </p:nvSpPr>
        <p:spPr>
          <a:xfrm>
            <a:off x="5380101" y="3678277"/>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5" name="Freeform 1741"/>
          <p:cNvSpPr/>
          <p:nvPr/>
        </p:nvSpPr>
        <p:spPr>
          <a:xfrm>
            <a:off x="5372729" y="3670906"/>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6" name="Rectangle 1742"/>
          <p:cNvSpPr/>
          <p:nvPr/>
        </p:nvSpPr>
        <p:spPr>
          <a:xfrm>
            <a:off x="5564370" y="3678277"/>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7" name="Freeform 1743"/>
          <p:cNvSpPr/>
          <p:nvPr/>
        </p:nvSpPr>
        <p:spPr>
          <a:xfrm>
            <a:off x="5558842" y="3670906"/>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8" name="Rectangle 1744"/>
          <p:cNvSpPr/>
          <p:nvPr/>
        </p:nvSpPr>
        <p:spPr>
          <a:xfrm>
            <a:off x="5380101" y="3873605"/>
            <a:ext cx="119777"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9" name="Freeform 1745"/>
          <p:cNvSpPr/>
          <p:nvPr/>
        </p:nvSpPr>
        <p:spPr>
          <a:xfrm>
            <a:off x="5372729" y="3866234"/>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0" name="Rectangle 1746"/>
          <p:cNvSpPr/>
          <p:nvPr/>
        </p:nvSpPr>
        <p:spPr>
          <a:xfrm>
            <a:off x="5564370" y="3873605"/>
            <a:ext cx="121619"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1" name="Freeform 1747"/>
          <p:cNvSpPr/>
          <p:nvPr/>
        </p:nvSpPr>
        <p:spPr>
          <a:xfrm>
            <a:off x="5558842" y="3866234"/>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2" name="Rectangle 1748"/>
          <p:cNvSpPr/>
          <p:nvPr/>
        </p:nvSpPr>
        <p:spPr>
          <a:xfrm>
            <a:off x="5380101" y="4068931"/>
            <a:ext cx="119777"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3" name="Freeform 1749"/>
          <p:cNvSpPr/>
          <p:nvPr/>
        </p:nvSpPr>
        <p:spPr>
          <a:xfrm>
            <a:off x="5372729" y="4061561"/>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4" name="Rectangle 1750"/>
          <p:cNvSpPr/>
          <p:nvPr/>
        </p:nvSpPr>
        <p:spPr>
          <a:xfrm>
            <a:off x="5564370" y="4068931"/>
            <a:ext cx="123461"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5" name="Freeform 1751"/>
          <p:cNvSpPr/>
          <p:nvPr/>
        </p:nvSpPr>
        <p:spPr>
          <a:xfrm>
            <a:off x="5558842" y="4061561"/>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6" name="Rectangle 1752"/>
          <p:cNvSpPr/>
          <p:nvPr/>
        </p:nvSpPr>
        <p:spPr>
          <a:xfrm>
            <a:off x="5470392" y="2919084"/>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7" name="Freeform 1753"/>
          <p:cNvSpPr/>
          <p:nvPr/>
        </p:nvSpPr>
        <p:spPr>
          <a:xfrm>
            <a:off x="5464864" y="291171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8" name="Freeform 1754"/>
          <p:cNvSpPr/>
          <p:nvPr/>
        </p:nvSpPr>
        <p:spPr>
          <a:xfrm>
            <a:off x="4777537" y="3234187"/>
            <a:ext cx="1105622" cy="1815064"/>
          </a:xfrm>
          <a:custGeom>
            <a:avLst/>
            <a:gdLst/>
            <a:ahLst/>
            <a:cxnLst>
              <a:cxn ang="0">
                <a:pos x="wd2" y="hd2"/>
              </a:cxn>
              <a:cxn ang="5400000">
                <a:pos x="wd2" y="hd2"/>
              </a:cxn>
              <a:cxn ang="10800000">
                <a:pos x="wd2" y="hd2"/>
              </a:cxn>
              <a:cxn ang="16200000">
                <a:pos x="wd2" y="hd2"/>
              </a:cxn>
            </a:cxnLst>
            <a:rect l="0" t="0" r="r" b="b"/>
            <a:pathLst>
              <a:path w="21600" h="21600" extrusionOk="0">
                <a:moveTo>
                  <a:pt x="21536" y="7756"/>
                </a:moveTo>
                <a:cubicBezTo>
                  <a:pt x="14167" y="6515"/>
                  <a:pt x="14167" y="6515"/>
                  <a:pt x="14167" y="6515"/>
                </a:cubicBezTo>
                <a:cubicBezTo>
                  <a:pt x="14104" y="6515"/>
                  <a:pt x="14040" y="6515"/>
                  <a:pt x="14040" y="6554"/>
                </a:cubicBezTo>
                <a:cubicBezTo>
                  <a:pt x="12896" y="7368"/>
                  <a:pt x="12896" y="7368"/>
                  <a:pt x="12896" y="7368"/>
                </a:cubicBezTo>
                <a:cubicBezTo>
                  <a:pt x="12896" y="1745"/>
                  <a:pt x="12896" y="1745"/>
                  <a:pt x="12896" y="1745"/>
                </a:cubicBezTo>
                <a:cubicBezTo>
                  <a:pt x="12896" y="1745"/>
                  <a:pt x="12896" y="1706"/>
                  <a:pt x="12896" y="1706"/>
                </a:cubicBezTo>
                <a:cubicBezTo>
                  <a:pt x="12896" y="1706"/>
                  <a:pt x="12896" y="1706"/>
                  <a:pt x="12896" y="1706"/>
                </a:cubicBezTo>
                <a:cubicBezTo>
                  <a:pt x="12833" y="1706"/>
                  <a:pt x="12833" y="1706"/>
                  <a:pt x="12833" y="1706"/>
                </a:cubicBezTo>
                <a:cubicBezTo>
                  <a:pt x="12833" y="1706"/>
                  <a:pt x="12833" y="1706"/>
                  <a:pt x="12833" y="1706"/>
                </a:cubicBezTo>
                <a:cubicBezTo>
                  <a:pt x="12833" y="1668"/>
                  <a:pt x="12769" y="1668"/>
                  <a:pt x="12769" y="1668"/>
                </a:cubicBezTo>
                <a:cubicBezTo>
                  <a:pt x="11689" y="1668"/>
                  <a:pt x="11689" y="1668"/>
                  <a:pt x="11689" y="1668"/>
                </a:cubicBezTo>
                <a:cubicBezTo>
                  <a:pt x="11689" y="1668"/>
                  <a:pt x="11689" y="1668"/>
                  <a:pt x="11689" y="1668"/>
                </a:cubicBezTo>
                <a:cubicBezTo>
                  <a:pt x="11626" y="1668"/>
                  <a:pt x="11626" y="1668"/>
                  <a:pt x="11626" y="1668"/>
                </a:cubicBezTo>
                <a:cubicBezTo>
                  <a:pt x="11626" y="931"/>
                  <a:pt x="11626" y="931"/>
                  <a:pt x="11626" y="931"/>
                </a:cubicBezTo>
                <a:cubicBezTo>
                  <a:pt x="11626" y="892"/>
                  <a:pt x="11626" y="853"/>
                  <a:pt x="11499" y="853"/>
                </a:cubicBezTo>
                <a:cubicBezTo>
                  <a:pt x="11118" y="853"/>
                  <a:pt x="11118" y="853"/>
                  <a:pt x="11118" y="853"/>
                </a:cubicBezTo>
                <a:cubicBezTo>
                  <a:pt x="11118" y="78"/>
                  <a:pt x="11118" y="78"/>
                  <a:pt x="11118" y="78"/>
                </a:cubicBezTo>
                <a:cubicBezTo>
                  <a:pt x="11118" y="39"/>
                  <a:pt x="11054" y="0"/>
                  <a:pt x="10991" y="0"/>
                </a:cubicBezTo>
                <a:cubicBezTo>
                  <a:pt x="8704" y="0"/>
                  <a:pt x="8704" y="0"/>
                  <a:pt x="8704" y="0"/>
                </a:cubicBezTo>
                <a:cubicBezTo>
                  <a:pt x="8704" y="0"/>
                  <a:pt x="8195" y="39"/>
                  <a:pt x="6607" y="39"/>
                </a:cubicBezTo>
                <a:cubicBezTo>
                  <a:pt x="6607" y="39"/>
                  <a:pt x="6544" y="39"/>
                  <a:pt x="6544" y="39"/>
                </a:cubicBezTo>
                <a:cubicBezTo>
                  <a:pt x="1906" y="2792"/>
                  <a:pt x="1906" y="2792"/>
                  <a:pt x="1906" y="2792"/>
                </a:cubicBezTo>
                <a:cubicBezTo>
                  <a:pt x="1842" y="2792"/>
                  <a:pt x="1779" y="2831"/>
                  <a:pt x="1779" y="2870"/>
                </a:cubicBezTo>
                <a:cubicBezTo>
                  <a:pt x="1779" y="2870"/>
                  <a:pt x="1779" y="2870"/>
                  <a:pt x="1779" y="2870"/>
                </a:cubicBezTo>
                <a:cubicBezTo>
                  <a:pt x="1779" y="2870"/>
                  <a:pt x="1779" y="2870"/>
                  <a:pt x="1779" y="2870"/>
                </a:cubicBezTo>
                <a:cubicBezTo>
                  <a:pt x="1779" y="3219"/>
                  <a:pt x="1779" y="3219"/>
                  <a:pt x="1779" y="3219"/>
                </a:cubicBezTo>
                <a:cubicBezTo>
                  <a:pt x="0" y="4498"/>
                  <a:pt x="0" y="4498"/>
                  <a:pt x="0" y="4498"/>
                </a:cubicBezTo>
                <a:cubicBezTo>
                  <a:pt x="0" y="4498"/>
                  <a:pt x="0" y="4498"/>
                  <a:pt x="0" y="4498"/>
                </a:cubicBezTo>
                <a:cubicBezTo>
                  <a:pt x="0" y="4498"/>
                  <a:pt x="0" y="4498"/>
                  <a:pt x="0" y="4498"/>
                </a:cubicBezTo>
                <a:cubicBezTo>
                  <a:pt x="0" y="4498"/>
                  <a:pt x="0" y="4498"/>
                  <a:pt x="0" y="4498"/>
                </a:cubicBezTo>
                <a:cubicBezTo>
                  <a:pt x="0" y="4537"/>
                  <a:pt x="0" y="4537"/>
                  <a:pt x="0" y="4537"/>
                </a:cubicBezTo>
                <a:cubicBezTo>
                  <a:pt x="0" y="21522"/>
                  <a:pt x="0" y="21522"/>
                  <a:pt x="0" y="21522"/>
                </a:cubicBezTo>
                <a:cubicBezTo>
                  <a:pt x="0" y="21561"/>
                  <a:pt x="64" y="21600"/>
                  <a:pt x="127" y="21600"/>
                </a:cubicBezTo>
                <a:cubicBezTo>
                  <a:pt x="17661" y="21600"/>
                  <a:pt x="17661" y="21600"/>
                  <a:pt x="17661" y="21600"/>
                </a:cubicBezTo>
                <a:cubicBezTo>
                  <a:pt x="17661" y="21600"/>
                  <a:pt x="17661" y="21600"/>
                  <a:pt x="17661" y="21600"/>
                </a:cubicBezTo>
                <a:cubicBezTo>
                  <a:pt x="17725" y="21600"/>
                  <a:pt x="17725" y="21600"/>
                  <a:pt x="17725" y="21600"/>
                </a:cubicBezTo>
                <a:cubicBezTo>
                  <a:pt x="17725" y="21561"/>
                  <a:pt x="17725" y="21561"/>
                  <a:pt x="17725" y="21561"/>
                </a:cubicBezTo>
                <a:cubicBezTo>
                  <a:pt x="17725" y="21561"/>
                  <a:pt x="17725" y="21561"/>
                  <a:pt x="17725" y="21561"/>
                </a:cubicBezTo>
                <a:cubicBezTo>
                  <a:pt x="21600" y="18808"/>
                  <a:pt x="21600" y="18808"/>
                  <a:pt x="21600" y="18808"/>
                </a:cubicBezTo>
                <a:cubicBezTo>
                  <a:pt x="21600" y="18769"/>
                  <a:pt x="21600" y="18769"/>
                  <a:pt x="21600" y="18730"/>
                </a:cubicBezTo>
                <a:cubicBezTo>
                  <a:pt x="21600" y="7833"/>
                  <a:pt x="21600" y="7833"/>
                  <a:pt x="21600" y="7833"/>
                </a:cubicBezTo>
                <a:cubicBezTo>
                  <a:pt x="21600" y="7795"/>
                  <a:pt x="21600" y="7795"/>
                  <a:pt x="21536" y="77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9" name="Freeform 1755"/>
          <p:cNvSpPr/>
          <p:nvPr/>
        </p:nvSpPr>
        <p:spPr>
          <a:xfrm>
            <a:off x="5249269" y="4548035"/>
            <a:ext cx="42383" cy="442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0" name="Freeform 1756"/>
          <p:cNvSpPr/>
          <p:nvPr/>
        </p:nvSpPr>
        <p:spPr>
          <a:xfrm>
            <a:off x="5313762" y="3801738"/>
            <a:ext cx="550969"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4836"/>
                  <a:pt x="0" y="14836"/>
                  <a:pt x="0" y="14836"/>
                </a:cubicBezTo>
                <a:cubicBezTo>
                  <a:pt x="4601" y="5236"/>
                  <a:pt x="4601" y="5236"/>
                  <a:pt x="4601" y="5236"/>
                </a:cubicBezTo>
                <a:cubicBezTo>
                  <a:pt x="4729" y="5236"/>
                  <a:pt x="4729" y="5236"/>
                  <a:pt x="4729" y="5018"/>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1" name="Freeform 1757"/>
          <p:cNvSpPr/>
          <p:nvPr/>
        </p:nvSpPr>
        <p:spPr>
          <a:xfrm>
            <a:off x="5147919" y="3263670"/>
            <a:ext cx="182429" cy="267193"/>
          </a:xfrm>
          <a:custGeom>
            <a:avLst/>
            <a:gdLst/>
            <a:ahLst/>
            <a:cxnLst>
              <a:cxn ang="0">
                <a:pos x="wd2" y="hd2"/>
              </a:cxn>
              <a:cxn ang="5400000">
                <a:pos x="wd2" y="hd2"/>
              </a:cxn>
              <a:cxn ang="10800000">
                <a:pos x="wd2" y="hd2"/>
              </a:cxn>
              <a:cxn ang="16200000">
                <a:pos x="wd2" y="hd2"/>
              </a:cxn>
            </a:cxnLst>
            <a:rect l="0" t="0" r="r" b="b"/>
            <a:pathLst>
              <a:path w="21600" h="21600" extrusionOk="0">
                <a:moveTo>
                  <a:pt x="21600" y="4022"/>
                </a:moveTo>
                <a:lnTo>
                  <a:pt x="0" y="21600"/>
                </a:lnTo>
                <a:lnTo>
                  <a:pt x="0" y="17578"/>
                </a:lnTo>
                <a:lnTo>
                  <a:pt x="21600" y="0"/>
                </a:lnTo>
                <a:lnTo>
                  <a:pt x="21600" y="4022"/>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2" name="Freeform 1758"/>
          <p:cNvSpPr/>
          <p:nvPr/>
        </p:nvSpPr>
        <p:spPr>
          <a:xfrm>
            <a:off x="5155291" y="3322635"/>
            <a:ext cx="199013" cy="217440"/>
          </a:xfrm>
          <a:custGeom>
            <a:avLst/>
            <a:gdLst/>
            <a:ahLst/>
            <a:cxnLst>
              <a:cxn ang="0">
                <a:pos x="wd2" y="hd2"/>
              </a:cxn>
              <a:cxn ang="5400000">
                <a:pos x="wd2" y="hd2"/>
              </a:cxn>
              <a:cxn ang="10800000">
                <a:pos x="wd2" y="hd2"/>
              </a:cxn>
              <a:cxn ang="16200000">
                <a:pos x="wd2" y="hd2"/>
              </a:cxn>
            </a:cxnLst>
            <a:rect l="0" t="0" r="r" b="b"/>
            <a:pathLst>
              <a:path w="21600" h="21600" extrusionOk="0">
                <a:moveTo>
                  <a:pt x="20200" y="0"/>
                </a:moveTo>
                <a:lnTo>
                  <a:pt x="21600" y="0"/>
                </a:lnTo>
                <a:lnTo>
                  <a:pt x="1000" y="21600"/>
                </a:lnTo>
                <a:lnTo>
                  <a:pt x="0" y="21600"/>
                </a:lnTo>
                <a:lnTo>
                  <a:pt x="202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3" name="Freeform 1759"/>
          <p:cNvSpPr/>
          <p:nvPr/>
        </p:nvSpPr>
        <p:spPr>
          <a:xfrm>
            <a:off x="5175560" y="3335535"/>
            <a:ext cx="184271" cy="272721"/>
          </a:xfrm>
          <a:custGeom>
            <a:avLst/>
            <a:gdLst/>
            <a:ahLst/>
            <a:cxnLst>
              <a:cxn ang="0">
                <a:pos x="wd2" y="hd2"/>
              </a:cxn>
              <a:cxn ang="5400000">
                <a:pos x="wd2" y="hd2"/>
              </a:cxn>
              <a:cxn ang="10800000">
                <a:pos x="wd2" y="hd2"/>
              </a:cxn>
              <a:cxn ang="16200000">
                <a:pos x="wd2" y="hd2"/>
              </a:cxn>
            </a:cxnLst>
            <a:rect l="0" t="0" r="r" b="b"/>
            <a:pathLst>
              <a:path w="21600" h="21600" extrusionOk="0">
                <a:moveTo>
                  <a:pt x="21600" y="4371"/>
                </a:moveTo>
                <a:cubicBezTo>
                  <a:pt x="0" y="21600"/>
                  <a:pt x="0" y="21600"/>
                  <a:pt x="0" y="21600"/>
                </a:cubicBezTo>
                <a:cubicBezTo>
                  <a:pt x="0" y="16971"/>
                  <a:pt x="0" y="16971"/>
                  <a:pt x="0" y="16971"/>
                </a:cubicBezTo>
                <a:cubicBezTo>
                  <a:pt x="21221" y="0"/>
                  <a:pt x="21221" y="0"/>
                  <a:pt x="21221" y="0"/>
                </a:cubicBezTo>
                <a:cubicBezTo>
                  <a:pt x="21221" y="3857"/>
                  <a:pt x="21221" y="3857"/>
                  <a:pt x="21221" y="3857"/>
                </a:cubicBezTo>
                <a:cubicBezTo>
                  <a:pt x="21221" y="4114"/>
                  <a:pt x="21600" y="4114"/>
                  <a:pt x="21600" y="4371"/>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4" name="Freeform 1760"/>
          <p:cNvSpPr/>
          <p:nvPr/>
        </p:nvSpPr>
        <p:spPr>
          <a:xfrm>
            <a:off x="5190302" y="3390815"/>
            <a:ext cx="224811" cy="221125"/>
          </a:xfrm>
          <a:custGeom>
            <a:avLst/>
            <a:gdLst/>
            <a:ahLst/>
            <a:cxnLst>
              <a:cxn ang="0">
                <a:pos x="wd2" y="hd2"/>
              </a:cxn>
              <a:cxn ang="5400000">
                <a:pos x="wd2" y="hd2"/>
              </a:cxn>
              <a:cxn ang="10800000">
                <a:pos x="wd2" y="hd2"/>
              </a:cxn>
              <a:cxn ang="16200000">
                <a:pos x="wd2" y="hd2"/>
              </a:cxn>
            </a:cxnLst>
            <a:rect l="0" t="0" r="r" b="b"/>
            <a:pathLst>
              <a:path w="21600" h="21600" extrusionOk="0">
                <a:moveTo>
                  <a:pt x="17882" y="0"/>
                </a:moveTo>
                <a:lnTo>
                  <a:pt x="21600" y="0"/>
                </a:lnTo>
                <a:lnTo>
                  <a:pt x="3895" y="21600"/>
                </a:lnTo>
                <a:lnTo>
                  <a:pt x="0" y="21600"/>
                </a:lnTo>
                <a:lnTo>
                  <a:pt x="17882"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5" name="Freeform 1761"/>
          <p:cNvSpPr/>
          <p:nvPr/>
        </p:nvSpPr>
        <p:spPr>
          <a:xfrm>
            <a:off x="5240054" y="3403715"/>
            <a:ext cx="182429" cy="1179330"/>
          </a:xfrm>
          <a:custGeom>
            <a:avLst/>
            <a:gdLst/>
            <a:ahLst/>
            <a:cxnLst>
              <a:cxn ang="0">
                <a:pos x="wd2" y="hd2"/>
              </a:cxn>
              <a:cxn ang="5400000">
                <a:pos x="wd2" y="hd2"/>
              </a:cxn>
              <a:cxn ang="10800000">
                <a:pos x="wd2" y="hd2"/>
              </a:cxn>
              <a:cxn ang="16200000">
                <a:pos x="wd2" y="hd2"/>
              </a:cxn>
            </a:cxnLst>
            <a:rect l="0" t="0" r="r" b="b"/>
            <a:pathLst>
              <a:path w="21600" h="21600" extrusionOk="0">
                <a:moveTo>
                  <a:pt x="6943" y="11277"/>
                </a:moveTo>
                <a:cubicBezTo>
                  <a:pt x="6943" y="11277"/>
                  <a:pt x="6557" y="11277"/>
                  <a:pt x="6557" y="11277"/>
                </a:cubicBezTo>
                <a:cubicBezTo>
                  <a:pt x="6557" y="11337"/>
                  <a:pt x="6171" y="11337"/>
                  <a:pt x="6171" y="11397"/>
                </a:cubicBezTo>
                <a:cubicBezTo>
                  <a:pt x="6171" y="20586"/>
                  <a:pt x="6171" y="20586"/>
                  <a:pt x="6171" y="20586"/>
                </a:cubicBezTo>
                <a:cubicBezTo>
                  <a:pt x="0" y="21600"/>
                  <a:pt x="0" y="21600"/>
                  <a:pt x="0" y="21600"/>
                </a:cubicBezTo>
                <a:cubicBezTo>
                  <a:pt x="0" y="3938"/>
                  <a:pt x="0" y="3938"/>
                  <a:pt x="0" y="3938"/>
                </a:cubicBezTo>
                <a:cubicBezTo>
                  <a:pt x="21600" y="0"/>
                  <a:pt x="21600" y="0"/>
                  <a:pt x="21600" y="0"/>
                </a:cubicBezTo>
                <a:cubicBezTo>
                  <a:pt x="21600" y="8533"/>
                  <a:pt x="21600" y="8533"/>
                  <a:pt x="21600" y="8533"/>
                </a:cubicBezTo>
                <a:lnTo>
                  <a:pt x="6943" y="1127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6" name="Freeform 1762"/>
          <p:cNvSpPr/>
          <p:nvPr/>
        </p:nvSpPr>
        <p:spPr>
          <a:xfrm>
            <a:off x="4891783" y="3250770"/>
            <a:ext cx="433036" cy="221125"/>
          </a:xfrm>
          <a:custGeom>
            <a:avLst/>
            <a:gdLst/>
            <a:ahLst/>
            <a:cxnLst>
              <a:cxn ang="0">
                <a:pos x="wd2" y="hd2"/>
              </a:cxn>
              <a:cxn ang="5400000">
                <a:pos x="wd2" y="hd2"/>
              </a:cxn>
              <a:cxn ang="10800000">
                <a:pos x="wd2" y="hd2"/>
              </a:cxn>
              <a:cxn ang="16200000">
                <a:pos x="wd2" y="hd2"/>
              </a:cxn>
            </a:cxnLst>
            <a:rect l="0" t="0" r="r" b="b"/>
            <a:pathLst>
              <a:path w="21600" h="21600" extrusionOk="0">
                <a:moveTo>
                  <a:pt x="11206" y="318"/>
                </a:moveTo>
                <a:cubicBezTo>
                  <a:pt x="15104" y="318"/>
                  <a:pt x="16403" y="0"/>
                  <a:pt x="16403" y="0"/>
                </a:cubicBezTo>
                <a:cubicBezTo>
                  <a:pt x="21600" y="0"/>
                  <a:pt x="21600" y="0"/>
                  <a:pt x="21600" y="0"/>
                </a:cubicBezTo>
                <a:cubicBezTo>
                  <a:pt x="12343" y="21600"/>
                  <a:pt x="12343" y="21600"/>
                  <a:pt x="12343" y="21600"/>
                </a:cubicBezTo>
                <a:cubicBezTo>
                  <a:pt x="0" y="21600"/>
                  <a:pt x="0" y="21600"/>
                  <a:pt x="0" y="21600"/>
                </a:cubicBezTo>
                <a:lnTo>
                  <a:pt x="11206" y="3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7" name="Freeform 1763"/>
          <p:cNvSpPr/>
          <p:nvPr/>
        </p:nvSpPr>
        <p:spPr>
          <a:xfrm>
            <a:off x="4855030" y="3527176"/>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8" name="Freeform 1764"/>
          <p:cNvSpPr/>
          <p:nvPr/>
        </p:nvSpPr>
        <p:spPr>
          <a:xfrm>
            <a:off x="4794120" y="3560345"/>
            <a:ext cx="46069" cy="515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9" name="Freeform 1765"/>
          <p:cNvSpPr/>
          <p:nvPr/>
        </p:nvSpPr>
        <p:spPr>
          <a:xfrm>
            <a:off x="4788592" y="3484793"/>
            <a:ext cx="882657" cy="15552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02"/>
                  <a:pt x="1588" y="1857"/>
                </a:cubicBezTo>
                <a:cubicBezTo>
                  <a:pt x="1588" y="951"/>
                  <a:pt x="1588" y="951"/>
                  <a:pt x="1588" y="951"/>
                </a:cubicBezTo>
                <a:cubicBezTo>
                  <a:pt x="2065" y="951"/>
                  <a:pt x="2065" y="951"/>
                  <a:pt x="2065" y="951"/>
                </a:cubicBezTo>
                <a:cubicBezTo>
                  <a:pt x="2144" y="951"/>
                  <a:pt x="2224" y="906"/>
                  <a:pt x="2224" y="860"/>
                </a:cubicBezTo>
                <a:cubicBezTo>
                  <a:pt x="2224" y="408"/>
                  <a:pt x="2224" y="408"/>
                  <a:pt x="2224" y="408"/>
                </a:cubicBezTo>
                <a:cubicBezTo>
                  <a:pt x="2303" y="362"/>
                  <a:pt x="2303" y="317"/>
                  <a:pt x="2224" y="272"/>
                </a:cubicBezTo>
                <a:cubicBezTo>
                  <a:pt x="2224" y="0"/>
                  <a:pt x="2224" y="0"/>
                  <a:pt x="2224" y="0"/>
                </a:cubicBezTo>
                <a:cubicBezTo>
                  <a:pt x="8497" y="0"/>
                  <a:pt x="8497" y="0"/>
                  <a:pt x="8497" y="0"/>
                </a:cubicBezTo>
                <a:cubicBezTo>
                  <a:pt x="8497" y="860"/>
                  <a:pt x="8497" y="860"/>
                  <a:pt x="8497" y="860"/>
                </a:cubicBezTo>
                <a:cubicBezTo>
                  <a:pt x="8497" y="906"/>
                  <a:pt x="8576" y="951"/>
                  <a:pt x="8656" y="951"/>
                </a:cubicBezTo>
                <a:cubicBezTo>
                  <a:pt x="9132" y="951"/>
                  <a:pt x="9132" y="951"/>
                  <a:pt x="9132" y="951"/>
                </a:cubicBezTo>
                <a:cubicBezTo>
                  <a:pt x="9132" y="1857"/>
                  <a:pt x="9132" y="1857"/>
                  <a:pt x="9132" y="1857"/>
                </a:cubicBezTo>
                <a:cubicBezTo>
                  <a:pt x="9132" y="1902"/>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721" y="15532"/>
                  <a:pt x="10721" y="15532"/>
                  <a:pt x="10721" y="15532"/>
                </a:cubicBezTo>
                <a:cubicBezTo>
                  <a:pt x="10800" y="15532"/>
                  <a:pt x="10800" y="15532"/>
                  <a:pt x="10800" y="15532"/>
                </a:cubicBezTo>
                <a:cubicBezTo>
                  <a:pt x="10800" y="15532"/>
                  <a:pt x="10800" y="15532"/>
                  <a:pt x="10800" y="15532"/>
                </a:cubicBezTo>
                <a:cubicBezTo>
                  <a:pt x="10800" y="15577"/>
                  <a:pt x="10800" y="15577"/>
                  <a:pt x="10800" y="15577"/>
                </a:cubicBezTo>
                <a:cubicBezTo>
                  <a:pt x="10879" y="15577"/>
                  <a:pt x="10879" y="15577"/>
                  <a:pt x="10879" y="15577"/>
                </a:cubicBezTo>
                <a:cubicBezTo>
                  <a:pt x="12468" y="15577"/>
                  <a:pt x="12468" y="15577"/>
                  <a:pt x="12468" y="15577"/>
                </a:cubicBezTo>
                <a:cubicBezTo>
                  <a:pt x="12547" y="15577"/>
                  <a:pt x="12626" y="15532"/>
                  <a:pt x="12626" y="15487"/>
                </a:cubicBezTo>
                <a:cubicBezTo>
                  <a:pt x="12626" y="7608"/>
                  <a:pt x="12626" y="7608"/>
                  <a:pt x="12626" y="7608"/>
                </a:cubicBezTo>
                <a:cubicBezTo>
                  <a:pt x="21600" y="9011"/>
                  <a:pt x="21600" y="9011"/>
                  <a:pt x="21600" y="9011"/>
                </a:cubicBezTo>
                <a:lnTo>
                  <a:pt x="2160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0" name="Freeform 1766"/>
          <p:cNvSpPr/>
          <p:nvPr/>
        </p:nvSpPr>
        <p:spPr>
          <a:xfrm>
            <a:off x="5685990" y="3917829"/>
            <a:ext cx="180586" cy="11074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77"/>
                </a:lnTo>
                <a:lnTo>
                  <a:pt x="21600" y="0"/>
                </a:lnTo>
                <a:lnTo>
                  <a:pt x="21600" y="17431"/>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1" name="Freeform 1767"/>
          <p:cNvSpPr/>
          <p:nvPr/>
        </p:nvSpPr>
        <p:spPr>
          <a:xfrm>
            <a:off x="5422482" y="4692303"/>
            <a:ext cx="171372" cy="350115"/>
          </a:xfrm>
          <a:custGeom>
            <a:avLst/>
            <a:gdLst/>
            <a:ahLst/>
            <a:cxnLst>
              <a:cxn ang="0">
                <a:pos x="wd2" y="hd2"/>
              </a:cxn>
              <a:cxn ang="5400000">
                <a:pos x="wd2" y="hd2"/>
              </a:cxn>
              <a:cxn ang="10800000">
                <a:pos x="wd2" y="hd2"/>
              </a:cxn>
              <a:cxn ang="16200000">
                <a:pos x="wd2" y="hd2"/>
              </a:cxn>
            </a:cxnLst>
            <a:rect l="0" t="0" r="r" b="b"/>
            <a:pathLst>
              <a:path w="21600" h="21600" extrusionOk="0">
                <a:moveTo>
                  <a:pt x="0" y="21373"/>
                </a:moveTo>
                <a:lnTo>
                  <a:pt x="0" y="0"/>
                </a:lnTo>
                <a:lnTo>
                  <a:pt x="21600" y="0"/>
                </a:lnTo>
                <a:lnTo>
                  <a:pt x="21600" y="21600"/>
                </a:lnTo>
                <a:lnTo>
                  <a:pt x="0" y="21373"/>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2" name="Freeform 1769"/>
          <p:cNvSpPr/>
          <p:nvPr/>
        </p:nvSpPr>
        <p:spPr>
          <a:xfrm>
            <a:off x="5415112" y="4676485"/>
            <a:ext cx="186114" cy="361171"/>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0"/>
                  <a:pt x="21221" y="0"/>
                  <a:pt x="20842" y="0"/>
                </a:cubicBezTo>
                <a:cubicBezTo>
                  <a:pt x="758" y="0"/>
                  <a:pt x="758" y="0"/>
                  <a:pt x="758" y="0"/>
                </a:cubicBezTo>
                <a:cubicBezTo>
                  <a:pt x="758" y="0"/>
                  <a:pt x="379" y="0"/>
                  <a:pt x="379" y="195"/>
                </a:cubicBezTo>
                <a:cubicBezTo>
                  <a:pt x="0" y="195"/>
                  <a:pt x="0" y="389"/>
                  <a:pt x="0" y="389"/>
                </a:cubicBezTo>
                <a:cubicBezTo>
                  <a:pt x="0" y="21016"/>
                  <a:pt x="0" y="21016"/>
                  <a:pt x="0" y="21016"/>
                </a:cubicBezTo>
                <a:cubicBezTo>
                  <a:pt x="0" y="21211"/>
                  <a:pt x="379" y="21405"/>
                  <a:pt x="758" y="21405"/>
                </a:cubicBezTo>
                <a:cubicBezTo>
                  <a:pt x="1137" y="21405"/>
                  <a:pt x="1516" y="21211"/>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3" name="Freeform 1770"/>
          <p:cNvSpPr/>
          <p:nvPr/>
        </p:nvSpPr>
        <p:spPr>
          <a:xfrm>
            <a:off x="5424325" y="4110404"/>
            <a:ext cx="123462" cy="1289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246"/>
                </a:lnTo>
                <a:lnTo>
                  <a:pt x="21600" y="21600"/>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4" name="Freeform 1771"/>
          <p:cNvSpPr/>
          <p:nvPr/>
        </p:nvSpPr>
        <p:spPr>
          <a:xfrm>
            <a:off x="5418797" y="4103034"/>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6873"/>
                  <a:pt x="19543" y="6873"/>
                  <a:pt x="19543" y="6873"/>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5891"/>
                  <a:pt x="21600" y="5891"/>
                  <a:pt x="21600" y="5891"/>
                </a:cubicBezTo>
                <a:cubicBezTo>
                  <a:pt x="21600" y="5400"/>
                  <a:pt x="21086" y="5400"/>
                  <a:pt x="20571" y="4909"/>
                </a:cubicBezTo>
                <a:cubicBezTo>
                  <a:pt x="1543" y="0"/>
                  <a:pt x="1543" y="0"/>
                  <a:pt x="1543" y="0"/>
                </a:cubicBezTo>
                <a:cubicBezTo>
                  <a:pt x="1029" y="0"/>
                  <a:pt x="1029"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767" name="Group 17"/>
          <p:cNvGrpSpPr/>
          <p:nvPr/>
        </p:nvGrpSpPr>
        <p:grpSpPr>
          <a:xfrm>
            <a:off x="5418797" y="4290064"/>
            <a:ext cx="136361" cy="143732"/>
            <a:chOff x="0" y="0"/>
            <a:chExt cx="136360" cy="143731"/>
          </a:xfrm>
        </p:grpSpPr>
        <p:sp>
          <p:nvSpPr>
            <p:cNvPr id="4765" name="Rectangle 1772"/>
            <p:cNvSpPr/>
            <p:nvPr/>
          </p:nvSpPr>
          <p:spPr>
            <a:xfrm>
              <a:off x="5529" y="7371"/>
              <a:ext cx="123461" cy="130833"/>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6" name="Freeform 1773"/>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770" name="Group 18"/>
          <p:cNvGrpSpPr/>
          <p:nvPr/>
        </p:nvGrpSpPr>
        <p:grpSpPr>
          <a:xfrm>
            <a:off x="5418797" y="4484465"/>
            <a:ext cx="136361" cy="143732"/>
            <a:chOff x="0" y="0"/>
            <a:chExt cx="136360" cy="143731"/>
          </a:xfrm>
        </p:grpSpPr>
        <p:sp>
          <p:nvSpPr>
            <p:cNvPr id="4768" name="Rectangle 1774"/>
            <p:cNvSpPr/>
            <p:nvPr/>
          </p:nvSpPr>
          <p:spPr>
            <a:xfrm>
              <a:off x="5529" y="7371"/>
              <a:ext cx="123461" cy="130833"/>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9" name="Freeform 1775"/>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771" name="Rectangle 1776"/>
          <p:cNvSpPr/>
          <p:nvPr/>
        </p:nvSpPr>
        <p:spPr>
          <a:xfrm>
            <a:off x="5240054" y="4667810"/>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2" name="Freeform 1777"/>
          <p:cNvSpPr/>
          <p:nvPr/>
        </p:nvSpPr>
        <p:spPr>
          <a:xfrm>
            <a:off x="5232684" y="4660439"/>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3" name="Rectangle 1778"/>
          <p:cNvSpPr/>
          <p:nvPr/>
        </p:nvSpPr>
        <p:spPr>
          <a:xfrm>
            <a:off x="4865985" y="3691177"/>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4" name="Freeform 1779"/>
          <p:cNvSpPr/>
          <p:nvPr/>
        </p:nvSpPr>
        <p:spPr>
          <a:xfrm>
            <a:off x="4858615" y="3683806"/>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5" name="Rectangle 1780"/>
          <p:cNvSpPr/>
          <p:nvPr/>
        </p:nvSpPr>
        <p:spPr>
          <a:xfrm>
            <a:off x="5052098" y="3691177"/>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6" name="Freeform 1781"/>
          <p:cNvSpPr/>
          <p:nvPr/>
        </p:nvSpPr>
        <p:spPr>
          <a:xfrm>
            <a:off x="5044728" y="3683806"/>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7" name="Rectangle 1782"/>
          <p:cNvSpPr/>
          <p:nvPr/>
        </p:nvSpPr>
        <p:spPr>
          <a:xfrm>
            <a:off x="4865985" y="3886503"/>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8" name="Freeform 1783"/>
          <p:cNvSpPr/>
          <p:nvPr/>
        </p:nvSpPr>
        <p:spPr>
          <a:xfrm>
            <a:off x="4858615" y="3879132"/>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9" name="Rectangle 1784"/>
          <p:cNvSpPr/>
          <p:nvPr/>
        </p:nvSpPr>
        <p:spPr>
          <a:xfrm>
            <a:off x="5052098" y="3886503"/>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0" name="Freeform 1785"/>
          <p:cNvSpPr/>
          <p:nvPr/>
        </p:nvSpPr>
        <p:spPr>
          <a:xfrm>
            <a:off x="5044728" y="387913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1" name="Rectangle 1786"/>
          <p:cNvSpPr/>
          <p:nvPr/>
        </p:nvSpPr>
        <p:spPr>
          <a:xfrm>
            <a:off x="4865985" y="4081829"/>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2" name="Freeform 1787"/>
          <p:cNvSpPr/>
          <p:nvPr/>
        </p:nvSpPr>
        <p:spPr>
          <a:xfrm>
            <a:off x="4858615" y="4074459"/>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3" name="Rectangle 1788"/>
          <p:cNvSpPr/>
          <p:nvPr/>
        </p:nvSpPr>
        <p:spPr>
          <a:xfrm>
            <a:off x="5052098" y="4081829"/>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4" name="Freeform 1789"/>
          <p:cNvSpPr/>
          <p:nvPr/>
        </p:nvSpPr>
        <p:spPr>
          <a:xfrm>
            <a:off x="5044728" y="4074459"/>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5" name="Rectangle 1790"/>
          <p:cNvSpPr/>
          <p:nvPr/>
        </p:nvSpPr>
        <p:spPr>
          <a:xfrm>
            <a:off x="4865985" y="4277157"/>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6" name="Freeform 1791"/>
          <p:cNvSpPr/>
          <p:nvPr/>
        </p:nvSpPr>
        <p:spPr>
          <a:xfrm>
            <a:off x="4858615" y="4269785"/>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7" name="Rectangle 1792"/>
          <p:cNvSpPr/>
          <p:nvPr/>
        </p:nvSpPr>
        <p:spPr>
          <a:xfrm>
            <a:off x="5052098" y="4277157"/>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8" name="Freeform 1793"/>
          <p:cNvSpPr/>
          <p:nvPr/>
        </p:nvSpPr>
        <p:spPr>
          <a:xfrm>
            <a:off x="5044728" y="4269785"/>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9" name="Rectangle 1794"/>
          <p:cNvSpPr/>
          <p:nvPr/>
        </p:nvSpPr>
        <p:spPr>
          <a:xfrm>
            <a:off x="4865985" y="4472483"/>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0" name="Freeform 1795"/>
          <p:cNvSpPr/>
          <p:nvPr/>
        </p:nvSpPr>
        <p:spPr>
          <a:xfrm>
            <a:off x="4858615" y="4465113"/>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1" name="Rectangle 1796"/>
          <p:cNvSpPr/>
          <p:nvPr/>
        </p:nvSpPr>
        <p:spPr>
          <a:xfrm>
            <a:off x="5052098" y="4472483"/>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2" name="Freeform 1797"/>
          <p:cNvSpPr/>
          <p:nvPr/>
        </p:nvSpPr>
        <p:spPr>
          <a:xfrm>
            <a:off x="5044728" y="4465113"/>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3" name="Rectangle 1798"/>
          <p:cNvSpPr/>
          <p:nvPr/>
        </p:nvSpPr>
        <p:spPr>
          <a:xfrm>
            <a:off x="4865985" y="4667810"/>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4" name="Freeform 1799"/>
          <p:cNvSpPr/>
          <p:nvPr/>
        </p:nvSpPr>
        <p:spPr>
          <a:xfrm>
            <a:off x="4858615" y="4660439"/>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5" name="Rectangle 1800"/>
          <p:cNvSpPr/>
          <p:nvPr/>
        </p:nvSpPr>
        <p:spPr>
          <a:xfrm>
            <a:off x="5052098" y="4667810"/>
            <a:ext cx="123461"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6" name="Freeform 1801"/>
          <p:cNvSpPr/>
          <p:nvPr/>
        </p:nvSpPr>
        <p:spPr>
          <a:xfrm>
            <a:off x="5044728" y="4660439"/>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7" name="Rectangle 1802"/>
          <p:cNvSpPr/>
          <p:nvPr/>
        </p:nvSpPr>
        <p:spPr>
          <a:xfrm>
            <a:off x="4956278" y="3517963"/>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8" name="Freeform 1803"/>
          <p:cNvSpPr/>
          <p:nvPr/>
        </p:nvSpPr>
        <p:spPr>
          <a:xfrm>
            <a:off x="4950750" y="3510591"/>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9" name="Freeform 1804"/>
          <p:cNvSpPr/>
          <p:nvPr/>
        </p:nvSpPr>
        <p:spPr>
          <a:xfrm>
            <a:off x="8838855" y="2491576"/>
            <a:ext cx="1105623" cy="1811379"/>
          </a:xfrm>
          <a:custGeom>
            <a:avLst/>
            <a:gdLst/>
            <a:ahLst/>
            <a:cxnLst>
              <a:cxn ang="0">
                <a:pos x="wd2" y="hd2"/>
              </a:cxn>
              <a:cxn ang="5400000">
                <a:pos x="wd2" y="hd2"/>
              </a:cxn>
              <a:cxn ang="10800000">
                <a:pos x="wd2" y="hd2"/>
              </a:cxn>
              <a:cxn ang="16200000">
                <a:pos x="wd2" y="hd2"/>
              </a:cxn>
            </a:cxnLst>
            <a:rect l="0" t="0" r="r" b="b"/>
            <a:pathLst>
              <a:path w="21600" h="21600" extrusionOk="0">
                <a:moveTo>
                  <a:pt x="21536" y="7770"/>
                </a:moveTo>
                <a:cubicBezTo>
                  <a:pt x="14167" y="6527"/>
                  <a:pt x="14167" y="6527"/>
                  <a:pt x="14167" y="6527"/>
                </a:cubicBezTo>
                <a:cubicBezTo>
                  <a:pt x="14104" y="6527"/>
                  <a:pt x="14040" y="6527"/>
                  <a:pt x="14040" y="6527"/>
                </a:cubicBezTo>
                <a:cubicBezTo>
                  <a:pt x="12960" y="7342"/>
                  <a:pt x="12960" y="7342"/>
                  <a:pt x="12960" y="7342"/>
                </a:cubicBezTo>
                <a:cubicBezTo>
                  <a:pt x="12960" y="1748"/>
                  <a:pt x="12960" y="1748"/>
                  <a:pt x="12960" y="1748"/>
                </a:cubicBezTo>
                <a:cubicBezTo>
                  <a:pt x="12960" y="1709"/>
                  <a:pt x="12896" y="1709"/>
                  <a:pt x="12896" y="1671"/>
                </a:cubicBezTo>
                <a:cubicBezTo>
                  <a:pt x="12896" y="1671"/>
                  <a:pt x="12896" y="1671"/>
                  <a:pt x="12896" y="1671"/>
                </a:cubicBezTo>
                <a:cubicBezTo>
                  <a:pt x="12833" y="1671"/>
                  <a:pt x="12833" y="1671"/>
                  <a:pt x="12833" y="1671"/>
                </a:cubicBezTo>
                <a:cubicBezTo>
                  <a:pt x="12833" y="1671"/>
                  <a:pt x="12833" y="1671"/>
                  <a:pt x="12833" y="1671"/>
                </a:cubicBezTo>
                <a:cubicBezTo>
                  <a:pt x="12833" y="1671"/>
                  <a:pt x="12769" y="1671"/>
                  <a:pt x="12769" y="1671"/>
                </a:cubicBezTo>
                <a:cubicBezTo>
                  <a:pt x="11689" y="1671"/>
                  <a:pt x="11689" y="1671"/>
                  <a:pt x="11689" y="1671"/>
                </a:cubicBezTo>
                <a:cubicBezTo>
                  <a:pt x="11689" y="1671"/>
                  <a:pt x="11689" y="1671"/>
                  <a:pt x="11689" y="1671"/>
                </a:cubicBezTo>
                <a:cubicBezTo>
                  <a:pt x="11689" y="1671"/>
                  <a:pt x="11689" y="1671"/>
                  <a:pt x="11689" y="1671"/>
                </a:cubicBezTo>
                <a:cubicBezTo>
                  <a:pt x="11689" y="894"/>
                  <a:pt x="11689" y="894"/>
                  <a:pt x="11689" y="894"/>
                </a:cubicBezTo>
                <a:cubicBezTo>
                  <a:pt x="11689" y="855"/>
                  <a:pt x="11626" y="816"/>
                  <a:pt x="11562" y="816"/>
                </a:cubicBezTo>
                <a:cubicBezTo>
                  <a:pt x="11118" y="816"/>
                  <a:pt x="11118" y="816"/>
                  <a:pt x="11118" y="816"/>
                </a:cubicBezTo>
                <a:cubicBezTo>
                  <a:pt x="11118" y="78"/>
                  <a:pt x="11118" y="78"/>
                  <a:pt x="11118" y="78"/>
                </a:cubicBezTo>
                <a:cubicBezTo>
                  <a:pt x="11118" y="39"/>
                  <a:pt x="11054" y="0"/>
                  <a:pt x="10991" y="0"/>
                </a:cubicBezTo>
                <a:cubicBezTo>
                  <a:pt x="8704" y="0"/>
                  <a:pt x="8704" y="0"/>
                  <a:pt x="8704" y="0"/>
                </a:cubicBezTo>
                <a:cubicBezTo>
                  <a:pt x="8704" y="0"/>
                  <a:pt x="8195" y="0"/>
                  <a:pt x="6607" y="0"/>
                </a:cubicBezTo>
                <a:cubicBezTo>
                  <a:pt x="6607" y="0"/>
                  <a:pt x="6544" y="0"/>
                  <a:pt x="6544" y="39"/>
                </a:cubicBezTo>
                <a:cubicBezTo>
                  <a:pt x="1906" y="2758"/>
                  <a:pt x="1906" y="2758"/>
                  <a:pt x="1906" y="2758"/>
                </a:cubicBezTo>
                <a:cubicBezTo>
                  <a:pt x="1842" y="2758"/>
                  <a:pt x="1779" y="2797"/>
                  <a:pt x="1779" y="2836"/>
                </a:cubicBezTo>
                <a:cubicBezTo>
                  <a:pt x="1779" y="2875"/>
                  <a:pt x="1779" y="2875"/>
                  <a:pt x="1779" y="2875"/>
                </a:cubicBezTo>
                <a:cubicBezTo>
                  <a:pt x="1779" y="2875"/>
                  <a:pt x="1779" y="2875"/>
                  <a:pt x="1779" y="2875"/>
                </a:cubicBezTo>
                <a:cubicBezTo>
                  <a:pt x="1779" y="3224"/>
                  <a:pt x="1779" y="3224"/>
                  <a:pt x="1779" y="3224"/>
                </a:cubicBezTo>
                <a:cubicBezTo>
                  <a:pt x="0" y="4468"/>
                  <a:pt x="0" y="4468"/>
                  <a:pt x="0" y="4468"/>
                </a:cubicBezTo>
                <a:cubicBezTo>
                  <a:pt x="0" y="4468"/>
                  <a:pt x="0" y="4468"/>
                  <a:pt x="0" y="4468"/>
                </a:cubicBezTo>
                <a:cubicBezTo>
                  <a:pt x="0" y="4506"/>
                  <a:pt x="0" y="4506"/>
                  <a:pt x="0" y="4506"/>
                </a:cubicBezTo>
                <a:cubicBezTo>
                  <a:pt x="0" y="4506"/>
                  <a:pt x="0" y="4506"/>
                  <a:pt x="0" y="4506"/>
                </a:cubicBezTo>
                <a:cubicBezTo>
                  <a:pt x="0" y="4506"/>
                  <a:pt x="0" y="4506"/>
                  <a:pt x="0" y="4506"/>
                </a:cubicBezTo>
                <a:cubicBezTo>
                  <a:pt x="0" y="21522"/>
                  <a:pt x="0" y="21522"/>
                  <a:pt x="0" y="21522"/>
                </a:cubicBezTo>
                <a:cubicBezTo>
                  <a:pt x="0" y="21561"/>
                  <a:pt x="64" y="21600"/>
                  <a:pt x="127" y="21600"/>
                </a:cubicBezTo>
                <a:cubicBezTo>
                  <a:pt x="17661" y="21600"/>
                  <a:pt x="17661" y="21600"/>
                  <a:pt x="17661" y="21600"/>
                </a:cubicBezTo>
                <a:cubicBezTo>
                  <a:pt x="17725" y="21600"/>
                  <a:pt x="17725" y="21600"/>
                  <a:pt x="17725" y="21600"/>
                </a:cubicBezTo>
                <a:cubicBezTo>
                  <a:pt x="17725" y="21600"/>
                  <a:pt x="17725" y="21600"/>
                  <a:pt x="17725" y="21600"/>
                </a:cubicBezTo>
                <a:cubicBezTo>
                  <a:pt x="17725" y="21600"/>
                  <a:pt x="17725" y="21600"/>
                  <a:pt x="17725" y="21600"/>
                </a:cubicBezTo>
                <a:cubicBezTo>
                  <a:pt x="17725" y="21561"/>
                  <a:pt x="17725" y="21561"/>
                  <a:pt x="17725" y="21561"/>
                </a:cubicBezTo>
                <a:cubicBezTo>
                  <a:pt x="21600" y="18803"/>
                  <a:pt x="21600" y="18803"/>
                  <a:pt x="21600" y="18803"/>
                </a:cubicBezTo>
                <a:cubicBezTo>
                  <a:pt x="21600" y="18803"/>
                  <a:pt x="21600" y="18764"/>
                  <a:pt x="21600" y="18764"/>
                </a:cubicBezTo>
                <a:cubicBezTo>
                  <a:pt x="21600" y="7847"/>
                  <a:pt x="21600" y="7847"/>
                  <a:pt x="21600" y="7847"/>
                </a:cubicBezTo>
                <a:cubicBezTo>
                  <a:pt x="21600" y="7809"/>
                  <a:pt x="21600" y="7770"/>
                  <a:pt x="21536" y="7770"/>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0" name="Freeform 1805"/>
          <p:cNvSpPr/>
          <p:nvPr/>
        </p:nvSpPr>
        <p:spPr>
          <a:xfrm>
            <a:off x="9312430" y="3798053"/>
            <a:ext cx="42383" cy="460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CCEAEA"/>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1" name="Freeform 1806"/>
          <p:cNvSpPr/>
          <p:nvPr/>
        </p:nvSpPr>
        <p:spPr>
          <a:xfrm>
            <a:off x="9378767" y="3051759"/>
            <a:ext cx="549127"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4836"/>
                  <a:pt x="0" y="14836"/>
                  <a:pt x="0" y="14836"/>
                </a:cubicBezTo>
                <a:cubicBezTo>
                  <a:pt x="4601" y="5455"/>
                  <a:pt x="4601" y="5455"/>
                  <a:pt x="4601" y="5455"/>
                </a:cubicBezTo>
                <a:cubicBezTo>
                  <a:pt x="4729" y="5236"/>
                  <a:pt x="4729" y="5236"/>
                  <a:pt x="4729" y="5018"/>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2" name="Freeform 1807"/>
          <p:cNvSpPr/>
          <p:nvPr/>
        </p:nvSpPr>
        <p:spPr>
          <a:xfrm>
            <a:off x="9212925" y="2517375"/>
            <a:ext cx="180586" cy="263508"/>
          </a:xfrm>
          <a:custGeom>
            <a:avLst/>
            <a:gdLst/>
            <a:ahLst/>
            <a:cxnLst>
              <a:cxn ang="0">
                <a:pos x="wd2" y="hd2"/>
              </a:cxn>
              <a:cxn ang="5400000">
                <a:pos x="wd2" y="hd2"/>
              </a:cxn>
              <a:cxn ang="10800000">
                <a:pos x="wd2" y="hd2"/>
              </a:cxn>
              <a:cxn ang="16200000">
                <a:pos x="wd2" y="hd2"/>
              </a:cxn>
            </a:cxnLst>
            <a:rect l="0" t="0" r="r" b="b"/>
            <a:pathLst>
              <a:path w="21600" h="21600" extrusionOk="0">
                <a:moveTo>
                  <a:pt x="21600" y="3776"/>
                </a:moveTo>
                <a:lnTo>
                  <a:pt x="0" y="21600"/>
                </a:lnTo>
                <a:lnTo>
                  <a:pt x="0" y="17673"/>
                </a:lnTo>
                <a:lnTo>
                  <a:pt x="21600" y="0"/>
                </a:lnTo>
                <a:lnTo>
                  <a:pt x="21600" y="3776"/>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3" name="Freeform 1808"/>
          <p:cNvSpPr/>
          <p:nvPr/>
        </p:nvSpPr>
        <p:spPr>
          <a:xfrm>
            <a:off x="9218452" y="2572655"/>
            <a:ext cx="199013" cy="219283"/>
          </a:xfrm>
          <a:custGeom>
            <a:avLst/>
            <a:gdLst/>
            <a:ahLst/>
            <a:cxnLst>
              <a:cxn ang="0">
                <a:pos x="wd2" y="hd2"/>
              </a:cxn>
              <a:cxn ang="5400000">
                <a:pos x="wd2" y="hd2"/>
              </a:cxn>
              <a:cxn ang="10800000">
                <a:pos x="wd2" y="hd2"/>
              </a:cxn>
              <a:cxn ang="16200000">
                <a:pos x="wd2" y="hd2"/>
              </a:cxn>
            </a:cxnLst>
            <a:rect l="0" t="0" r="r" b="b"/>
            <a:pathLst>
              <a:path w="21600" h="21600" extrusionOk="0">
                <a:moveTo>
                  <a:pt x="20200" y="0"/>
                </a:moveTo>
                <a:lnTo>
                  <a:pt x="21600" y="0"/>
                </a:lnTo>
                <a:lnTo>
                  <a:pt x="1400" y="21600"/>
                </a:lnTo>
                <a:lnTo>
                  <a:pt x="0" y="21600"/>
                </a:lnTo>
                <a:lnTo>
                  <a:pt x="202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4" name="Freeform 1809"/>
          <p:cNvSpPr/>
          <p:nvPr/>
        </p:nvSpPr>
        <p:spPr>
          <a:xfrm>
            <a:off x="9238722" y="2585554"/>
            <a:ext cx="184271" cy="278249"/>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cubicBezTo>
                  <a:pt x="0" y="21600"/>
                  <a:pt x="0" y="21600"/>
                  <a:pt x="0" y="21600"/>
                </a:cubicBezTo>
                <a:cubicBezTo>
                  <a:pt x="0" y="17026"/>
                  <a:pt x="0" y="17026"/>
                  <a:pt x="0" y="17026"/>
                </a:cubicBezTo>
                <a:cubicBezTo>
                  <a:pt x="21600" y="0"/>
                  <a:pt x="21600" y="0"/>
                  <a:pt x="21600" y="0"/>
                </a:cubicBezTo>
                <a:cubicBezTo>
                  <a:pt x="21600" y="4066"/>
                  <a:pt x="21600" y="4066"/>
                  <a:pt x="21600" y="4066"/>
                </a:cubicBezTo>
                <a:cubicBezTo>
                  <a:pt x="21600" y="4066"/>
                  <a:pt x="21600" y="4320"/>
                  <a:pt x="21600" y="4320"/>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5" name="Freeform 1810"/>
          <p:cNvSpPr/>
          <p:nvPr/>
        </p:nvSpPr>
        <p:spPr>
          <a:xfrm>
            <a:off x="9255307" y="2644520"/>
            <a:ext cx="222968" cy="219283"/>
          </a:xfrm>
          <a:custGeom>
            <a:avLst/>
            <a:gdLst/>
            <a:ahLst/>
            <a:cxnLst>
              <a:cxn ang="0">
                <a:pos x="wd2" y="hd2"/>
              </a:cxn>
              <a:cxn ang="5400000">
                <a:pos x="wd2" y="hd2"/>
              </a:cxn>
              <a:cxn ang="10800000">
                <a:pos x="wd2" y="hd2"/>
              </a:cxn>
              <a:cxn ang="16200000">
                <a:pos x="wd2" y="hd2"/>
              </a:cxn>
            </a:cxnLst>
            <a:rect l="0" t="0" r="r" b="b"/>
            <a:pathLst>
              <a:path w="21600" h="21600" extrusionOk="0">
                <a:moveTo>
                  <a:pt x="17851" y="0"/>
                </a:moveTo>
                <a:lnTo>
                  <a:pt x="21600" y="0"/>
                </a:lnTo>
                <a:lnTo>
                  <a:pt x="3749" y="21600"/>
                </a:lnTo>
                <a:lnTo>
                  <a:pt x="0" y="21600"/>
                </a:lnTo>
                <a:lnTo>
                  <a:pt x="17851"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6" name="Freeform 1811"/>
          <p:cNvSpPr/>
          <p:nvPr/>
        </p:nvSpPr>
        <p:spPr>
          <a:xfrm>
            <a:off x="9303216" y="2653734"/>
            <a:ext cx="186114" cy="1179331"/>
          </a:xfrm>
          <a:custGeom>
            <a:avLst/>
            <a:gdLst/>
            <a:ahLst/>
            <a:cxnLst>
              <a:cxn ang="0">
                <a:pos x="wd2" y="hd2"/>
              </a:cxn>
              <a:cxn ang="5400000">
                <a:pos x="wd2" y="hd2"/>
              </a:cxn>
              <a:cxn ang="10800000">
                <a:pos x="wd2" y="hd2"/>
              </a:cxn>
              <a:cxn ang="16200000">
                <a:pos x="wd2" y="hd2"/>
              </a:cxn>
            </a:cxnLst>
            <a:rect l="0" t="0" r="r" b="b"/>
            <a:pathLst>
              <a:path w="21600" h="21600" extrusionOk="0">
                <a:moveTo>
                  <a:pt x="6821" y="11277"/>
                </a:moveTo>
                <a:cubicBezTo>
                  <a:pt x="6821" y="11277"/>
                  <a:pt x="6821" y="11277"/>
                  <a:pt x="6442" y="11337"/>
                </a:cubicBezTo>
                <a:cubicBezTo>
                  <a:pt x="6442" y="11337"/>
                  <a:pt x="6063" y="11397"/>
                  <a:pt x="6063" y="11397"/>
                </a:cubicBezTo>
                <a:cubicBezTo>
                  <a:pt x="6063" y="20586"/>
                  <a:pt x="6063" y="20586"/>
                  <a:pt x="6063" y="20586"/>
                </a:cubicBezTo>
                <a:cubicBezTo>
                  <a:pt x="0" y="21600"/>
                  <a:pt x="0" y="21600"/>
                  <a:pt x="0" y="21600"/>
                </a:cubicBezTo>
                <a:cubicBezTo>
                  <a:pt x="0" y="3998"/>
                  <a:pt x="0" y="3998"/>
                  <a:pt x="0" y="3998"/>
                </a:cubicBezTo>
                <a:cubicBezTo>
                  <a:pt x="21600" y="0"/>
                  <a:pt x="21600" y="0"/>
                  <a:pt x="21600" y="0"/>
                </a:cubicBezTo>
                <a:cubicBezTo>
                  <a:pt x="21600" y="8592"/>
                  <a:pt x="21600" y="8592"/>
                  <a:pt x="21600" y="8592"/>
                </a:cubicBezTo>
                <a:lnTo>
                  <a:pt x="6821" y="1127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7" name="Freeform 1812"/>
          <p:cNvSpPr/>
          <p:nvPr/>
        </p:nvSpPr>
        <p:spPr>
          <a:xfrm>
            <a:off x="8954945" y="2504476"/>
            <a:ext cx="433036" cy="219282"/>
          </a:xfrm>
          <a:custGeom>
            <a:avLst/>
            <a:gdLst/>
            <a:ahLst/>
            <a:cxnLst>
              <a:cxn ang="0">
                <a:pos x="wd2" y="hd2"/>
              </a:cxn>
              <a:cxn ang="5400000">
                <a:pos x="wd2" y="hd2"/>
              </a:cxn>
              <a:cxn ang="10800000">
                <a:pos x="wd2" y="hd2"/>
              </a:cxn>
              <a:cxn ang="16200000">
                <a:pos x="wd2" y="hd2"/>
              </a:cxn>
            </a:cxnLst>
            <a:rect l="0" t="0" r="r" b="b"/>
            <a:pathLst>
              <a:path w="21600" h="21600" extrusionOk="0">
                <a:moveTo>
                  <a:pt x="11206" y="0"/>
                </a:moveTo>
                <a:cubicBezTo>
                  <a:pt x="15104" y="0"/>
                  <a:pt x="16565" y="0"/>
                  <a:pt x="16565" y="0"/>
                </a:cubicBezTo>
                <a:cubicBezTo>
                  <a:pt x="21600" y="0"/>
                  <a:pt x="21600" y="0"/>
                  <a:pt x="21600" y="0"/>
                </a:cubicBezTo>
                <a:cubicBezTo>
                  <a:pt x="12343" y="21600"/>
                  <a:pt x="12343" y="21600"/>
                  <a:pt x="12343" y="21600"/>
                </a:cubicBezTo>
                <a:cubicBezTo>
                  <a:pt x="0" y="21600"/>
                  <a:pt x="0" y="21600"/>
                  <a:pt x="0" y="21600"/>
                </a:cubicBezTo>
                <a:lnTo>
                  <a:pt x="11206"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8" name="Freeform 1813"/>
          <p:cNvSpPr/>
          <p:nvPr/>
        </p:nvSpPr>
        <p:spPr>
          <a:xfrm>
            <a:off x="8918192" y="278005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9" name="Freeform 1814"/>
          <p:cNvSpPr/>
          <p:nvPr/>
        </p:nvSpPr>
        <p:spPr>
          <a:xfrm>
            <a:off x="8857282" y="2814049"/>
            <a:ext cx="46069" cy="497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0" name="Freeform 1815"/>
          <p:cNvSpPr/>
          <p:nvPr/>
        </p:nvSpPr>
        <p:spPr>
          <a:xfrm>
            <a:off x="8851755" y="2736656"/>
            <a:ext cx="884499" cy="1553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02"/>
                  <a:pt x="1588" y="1857"/>
                </a:cubicBezTo>
                <a:cubicBezTo>
                  <a:pt x="1588" y="951"/>
                  <a:pt x="1588" y="951"/>
                  <a:pt x="1588" y="951"/>
                </a:cubicBezTo>
                <a:cubicBezTo>
                  <a:pt x="2065" y="951"/>
                  <a:pt x="2065" y="951"/>
                  <a:pt x="2065" y="951"/>
                </a:cubicBezTo>
                <a:cubicBezTo>
                  <a:pt x="2144" y="951"/>
                  <a:pt x="2224" y="951"/>
                  <a:pt x="2224" y="860"/>
                </a:cubicBezTo>
                <a:cubicBezTo>
                  <a:pt x="2224" y="408"/>
                  <a:pt x="2224" y="408"/>
                  <a:pt x="2224" y="408"/>
                </a:cubicBezTo>
                <a:cubicBezTo>
                  <a:pt x="2303" y="362"/>
                  <a:pt x="2303" y="317"/>
                  <a:pt x="2224" y="317"/>
                </a:cubicBezTo>
                <a:cubicBezTo>
                  <a:pt x="2224" y="0"/>
                  <a:pt x="2224" y="0"/>
                  <a:pt x="2224" y="0"/>
                </a:cubicBezTo>
                <a:cubicBezTo>
                  <a:pt x="8497" y="0"/>
                  <a:pt x="8497" y="0"/>
                  <a:pt x="8497" y="0"/>
                </a:cubicBezTo>
                <a:cubicBezTo>
                  <a:pt x="8497" y="860"/>
                  <a:pt x="8497" y="860"/>
                  <a:pt x="8497" y="860"/>
                </a:cubicBezTo>
                <a:cubicBezTo>
                  <a:pt x="8497" y="951"/>
                  <a:pt x="8576" y="951"/>
                  <a:pt x="8656" y="951"/>
                </a:cubicBezTo>
                <a:cubicBezTo>
                  <a:pt x="9132" y="951"/>
                  <a:pt x="9132" y="951"/>
                  <a:pt x="9132" y="951"/>
                </a:cubicBezTo>
                <a:cubicBezTo>
                  <a:pt x="9132" y="1857"/>
                  <a:pt x="9132" y="1857"/>
                  <a:pt x="9132" y="1857"/>
                </a:cubicBezTo>
                <a:cubicBezTo>
                  <a:pt x="9132" y="1902"/>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721" y="15532"/>
                  <a:pt x="10721" y="15532"/>
                  <a:pt x="10721" y="15532"/>
                </a:cubicBezTo>
                <a:cubicBezTo>
                  <a:pt x="10800" y="15577"/>
                  <a:pt x="10800" y="15577"/>
                  <a:pt x="10800" y="15577"/>
                </a:cubicBezTo>
                <a:cubicBezTo>
                  <a:pt x="10800" y="15577"/>
                  <a:pt x="10800" y="15577"/>
                  <a:pt x="10800" y="15577"/>
                </a:cubicBezTo>
                <a:cubicBezTo>
                  <a:pt x="10800" y="15577"/>
                  <a:pt x="10800" y="15577"/>
                  <a:pt x="10800" y="15577"/>
                </a:cubicBezTo>
                <a:cubicBezTo>
                  <a:pt x="10800" y="15577"/>
                  <a:pt x="10800" y="15577"/>
                  <a:pt x="10800" y="15577"/>
                </a:cubicBezTo>
                <a:cubicBezTo>
                  <a:pt x="10879" y="15577"/>
                  <a:pt x="10879" y="15577"/>
                  <a:pt x="10879" y="15577"/>
                </a:cubicBezTo>
                <a:cubicBezTo>
                  <a:pt x="12468" y="15577"/>
                  <a:pt x="12468" y="15577"/>
                  <a:pt x="12468" y="15577"/>
                </a:cubicBezTo>
                <a:cubicBezTo>
                  <a:pt x="12626" y="15577"/>
                  <a:pt x="12626" y="15532"/>
                  <a:pt x="12626" y="15487"/>
                </a:cubicBezTo>
                <a:cubicBezTo>
                  <a:pt x="12626" y="7653"/>
                  <a:pt x="12626" y="7653"/>
                  <a:pt x="12626" y="7653"/>
                </a:cubicBezTo>
                <a:cubicBezTo>
                  <a:pt x="21600" y="9057"/>
                  <a:pt x="21600" y="9057"/>
                  <a:pt x="21600" y="9057"/>
                </a:cubicBezTo>
                <a:lnTo>
                  <a:pt x="2160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1" name="Freeform 1816"/>
          <p:cNvSpPr/>
          <p:nvPr/>
        </p:nvSpPr>
        <p:spPr>
          <a:xfrm>
            <a:off x="9749150" y="3169691"/>
            <a:ext cx="182429" cy="1111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27"/>
                </a:lnTo>
                <a:lnTo>
                  <a:pt x="21600" y="0"/>
                </a:lnTo>
                <a:lnTo>
                  <a:pt x="21600" y="17337"/>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2" name="Freeform 1817"/>
          <p:cNvSpPr/>
          <p:nvPr/>
        </p:nvSpPr>
        <p:spPr>
          <a:xfrm>
            <a:off x="9476430" y="3947312"/>
            <a:ext cx="171372" cy="3464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370"/>
                </a:lnTo>
                <a:lnTo>
                  <a:pt x="0" y="21600"/>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3" name="Freeform 1819"/>
          <p:cNvSpPr/>
          <p:nvPr/>
        </p:nvSpPr>
        <p:spPr>
          <a:xfrm>
            <a:off x="9469060" y="3934642"/>
            <a:ext cx="186114" cy="357486"/>
          </a:xfrm>
          <a:custGeom>
            <a:avLst/>
            <a:gdLst/>
            <a:ahLst/>
            <a:cxnLst>
              <a:cxn ang="0">
                <a:pos x="wd2" y="hd2"/>
              </a:cxn>
              <a:cxn ang="5400000">
                <a:pos x="wd2" y="hd2"/>
              </a:cxn>
              <a:cxn ang="10800000">
                <a:pos x="wd2" y="hd2"/>
              </a:cxn>
              <a:cxn ang="16200000">
                <a:pos x="wd2" y="hd2"/>
              </a:cxn>
            </a:cxnLst>
            <a:rect l="0" t="0" r="r" b="b"/>
            <a:pathLst>
              <a:path w="21600" h="21600" extrusionOk="0">
                <a:moveTo>
                  <a:pt x="1516" y="21207"/>
                </a:moveTo>
                <a:cubicBezTo>
                  <a:pt x="1516" y="785"/>
                  <a:pt x="1516" y="785"/>
                  <a:pt x="1516" y="785"/>
                </a:cubicBezTo>
                <a:cubicBezTo>
                  <a:pt x="20084" y="785"/>
                  <a:pt x="20084" y="785"/>
                  <a:pt x="20084" y="785"/>
                </a:cubicBezTo>
                <a:cubicBezTo>
                  <a:pt x="20084" y="21011"/>
                  <a:pt x="20084" y="21011"/>
                  <a:pt x="20084" y="21011"/>
                </a:cubicBezTo>
                <a:cubicBezTo>
                  <a:pt x="20084" y="21404"/>
                  <a:pt x="20463" y="21404"/>
                  <a:pt x="20842" y="21404"/>
                </a:cubicBezTo>
                <a:cubicBezTo>
                  <a:pt x="21221" y="21404"/>
                  <a:pt x="21600" y="21404"/>
                  <a:pt x="21600" y="21011"/>
                </a:cubicBezTo>
                <a:cubicBezTo>
                  <a:pt x="21600" y="393"/>
                  <a:pt x="21600" y="393"/>
                  <a:pt x="21600" y="393"/>
                </a:cubicBezTo>
                <a:cubicBezTo>
                  <a:pt x="21600" y="393"/>
                  <a:pt x="21600" y="196"/>
                  <a:pt x="21600" y="196"/>
                </a:cubicBezTo>
                <a:cubicBezTo>
                  <a:pt x="21221" y="0"/>
                  <a:pt x="21221" y="0"/>
                  <a:pt x="20842" y="0"/>
                </a:cubicBezTo>
                <a:cubicBezTo>
                  <a:pt x="758" y="0"/>
                  <a:pt x="758" y="0"/>
                  <a:pt x="758" y="0"/>
                </a:cubicBezTo>
                <a:cubicBezTo>
                  <a:pt x="758" y="0"/>
                  <a:pt x="379" y="0"/>
                  <a:pt x="379" y="196"/>
                </a:cubicBezTo>
                <a:cubicBezTo>
                  <a:pt x="0" y="196"/>
                  <a:pt x="0" y="393"/>
                  <a:pt x="0" y="393"/>
                </a:cubicBezTo>
                <a:cubicBezTo>
                  <a:pt x="0" y="21207"/>
                  <a:pt x="0" y="21207"/>
                  <a:pt x="0" y="21207"/>
                </a:cubicBezTo>
                <a:cubicBezTo>
                  <a:pt x="0" y="21404"/>
                  <a:pt x="379" y="21600"/>
                  <a:pt x="758" y="21600"/>
                </a:cubicBezTo>
                <a:cubicBezTo>
                  <a:pt x="1137" y="21600"/>
                  <a:pt x="1516" y="21404"/>
                  <a:pt x="1516" y="21207"/>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816" name="Group 28"/>
          <p:cNvGrpSpPr/>
          <p:nvPr/>
        </p:nvGrpSpPr>
        <p:grpSpPr>
          <a:xfrm>
            <a:off x="9472745" y="3355663"/>
            <a:ext cx="136361" cy="143732"/>
            <a:chOff x="0" y="0"/>
            <a:chExt cx="136360" cy="143731"/>
          </a:xfrm>
        </p:grpSpPr>
        <p:sp>
          <p:nvSpPr>
            <p:cNvPr id="4814" name="Freeform 1820"/>
            <p:cNvSpPr/>
            <p:nvPr/>
          </p:nvSpPr>
          <p:spPr>
            <a:xfrm>
              <a:off x="5528" y="7370"/>
              <a:ext cx="123461" cy="1289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246"/>
                  </a:lnTo>
                  <a:lnTo>
                    <a:pt x="21600" y="21600"/>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5" name="Freeform 1821"/>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2455"/>
                    <a:pt x="2057" y="2455"/>
                    <a:pt x="2057" y="2455"/>
                  </a:cubicBezTo>
                  <a:cubicBezTo>
                    <a:pt x="19543" y="6873"/>
                    <a:pt x="19543" y="6873"/>
                    <a:pt x="19543" y="6873"/>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5891"/>
                    <a:pt x="21600" y="5891"/>
                    <a:pt x="21600" y="5891"/>
                  </a:cubicBezTo>
                  <a:cubicBezTo>
                    <a:pt x="21600" y="5400"/>
                    <a:pt x="21086" y="5400"/>
                    <a:pt x="20571" y="4909"/>
                  </a:cubicBezTo>
                  <a:cubicBezTo>
                    <a:pt x="1543" y="0"/>
                    <a:pt x="1543" y="0"/>
                    <a:pt x="1543" y="0"/>
                  </a:cubicBezTo>
                  <a:cubicBezTo>
                    <a:pt x="1029" y="0"/>
                    <a:pt x="1029"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819" name="Group 29"/>
          <p:cNvGrpSpPr/>
          <p:nvPr/>
        </p:nvGrpSpPr>
        <p:grpSpPr>
          <a:xfrm>
            <a:off x="9472745" y="3552880"/>
            <a:ext cx="136361" cy="143732"/>
            <a:chOff x="0" y="0"/>
            <a:chExt cx="136360" cy="143731"/>
          </a:xfrm>
        </p:grpSpPr>
        <p:sp>
          <p:nvSpPr>
            <p:cNvPr id="4817" name="Rectangle 1822"/>
            <p:cNvSpPr/>
            <p:nvPr/>
          </p:nvSpPr>
          <p:spPr>
            <a:xfrm>
              <a:off x="5528" y="7370"/>
              <a:ext cx="123461" cy="128990"/>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8" name="Freeform 1823"/>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822" name="Group 30"/>
          <p:cNvGrpSpPr/>
          <p:nvPr/>
        </p:nvGrpSpPr>
        <p:grpSpPr>
          <a:xfrm>
            <a:off x="9472745" y="3750097"/>
            <a:ext cx="136361" cy="143732"/>
            <a:chOff x="0" y="0"/>
            <a:chExt cx="136360" cy="143731"/>
          </a:xfrm>
        </p:grpSpPr>
        <p:sp>
          <p:nvSpPr>
            <p:cNvPr id="4820" name="Rectangle 1824"/>
            <p:cNvSpPr/>
            <p:nvPr/>
          </p:nvSpPr>
          <p:spPr>
            <a:xfrm>
              <a:off x="5528" y="7371"/>
              <a:ext cx="123461" cy="130833"/>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1" name="Freeform 1825"/>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823" name="Rectangle 1826"/>
          <p:cNvSpPr/>
          <p:nvPr/>
        </p:nvSpPr>
        <p:spPr>
          <a:xfrm>
            <a:off x="9294004" y="3925201"/>
            <a:ext cx="119777"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4" name="Freeform 1827"/>
          <p:cNvSpPr/>
          <p:nvPr/>
        </p:nvSpPr>
        <p:spPr>
          <a:xfrm>
            <a:off x="9286633" y="3917829"/>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5" name="Rectangle 1828"/>
          <p:cNvSpPr/>
          <p:nvPr/>
        </p:nvSpPr>
        <p:spPr>
          <a:xfrm>
            <a:off x="8919935" y="2948568"/>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6" name="Freeform 1829"/>
          <p:cNvSpPr/>
          <p:nvPr/>
        </p:nvSpPr>
        <p:spPr>
          <a:xfrm>
            <a:off x="8912563" y="2941197"/>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7" name="Rectangle 1830"/>
          <p:cNvSpPr/>
          <p:nvPr/>
        </p:nvSpPr>
        <p:spPr>
          <a:xfrm>
            <a:off x="9104204" y="2948568"/>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8" name="Freeform 1831"/>
          <p:cNvSpPr/>
          <p:nvPr/>
        </p:nvSpPr>
        <p:spPr>
          <a:xfrm>
            <a:off x="9098677" y="2941197"/>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9" name="Rectangle 1832"/>
          <p:cNvSpPr/>
          <p:nvPr/>
        </p:nvSpPr>
        <p:spPr>
          <a:xfrm>
            <a:off x="8919935" y="3143893"/>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0" name="Freeform 1833"/>
          <p:cNvSpPr/>
          <p:nvPr/>
        </p:nvSpPr>
        <p:spPr>
          <a:xfrm>
            <a:off x="8912563" y="3136523"/>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1" name="Rectangle 1834"/>
          <p:cNvSpPr/>
          <p:nvPr/>
        </p:nvSpPr>
        <p:spPr>
          <a:xfrm>
            <a:off x="9104204" y="3143893"/>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2" name="Freeform 1835"/>
          <p:cNvSpPr/>
          <p:nvPr/>
        </p:nvSpPr>
        <p:spPr>
          <a:xfrm>
            <a:off x="9098677" y="3136523"/>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3" name="Rectangle 1836"/>
          <p:cNvSpPr/>
          <p:nvPr/>
        </p:nvSpPr>
        <p:spPr>
          <a:xfrm>
            <a:off x="8919935" y="3339220"/>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4" name="Freeform 1837"/>
          <p:cNvSpPr/>
          <p:nvPr/>
        </p:nvSpPr>
        <p:spPr>
          <a:xfrm>
            <a:off x="8912563" y="3331850"/>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5" name="Rectangle 1838"/>
          <p:cNvSpPr/>
          <p:nvPr/>
        </p:nvSpPr>
        <p:spPr>
          <a:xfrm>
            <a:off x="9104204" y="3339220"/>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6" name="Freeform 1839"/>
          <p:cNvSpPr/>
          <p:nvPr/>
        </p:nvSpPr>
        <p:spPr>
          <a:xfrm>
            <a:off x="9098677" y="3331850"/>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7" name="Rectangle 1840"/>
          <p:cNvSpPr/>
          <p:nvPr/>
        </p:nvSpPr>
        <p:spPr>
          <a:xfrm>
            <a:off x="8919935" y="3534547"/>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8" name="Freeform 1841"/>
          <p:cNvSpPr/>
          <p:nvPr/>
        </p:nvSpPr>
        <p:spPr>
          <a:xfrm>
            <a:off x="8912563" y="3527176"/>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9" name="Rectangle 1842"/>
          <p:cNvSpPr/>
          <p:nvPr/>
        </p:nvSpPr>
        <p:spPr>
          <a:xfrm>
            <a:off x="9104204" y="3534547"/>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0" name="Freeform 1843"/>
          <p:cNvSpPr/>
          <p:nvPr/>
        </p:nvSpPr>
        <p:spPr>
          <a:xfrm>
            <a:off x="9098677" y="3527176"/>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1" name="Rectangle 1844"/>
          <p:cNvSpPr/>
          <p:nvPr/>
        </p:nvSpPr>
        <p:spPr>
          <a:xfrm>
            <a:off x="8919935" y="3729873"/>
            <a:ext cx="119777"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2" name="Freeform 1845"/>
          <p:cNvSpPr/>
          <p:nvPr/>
        </p:nvSpPr>
        <p:spPr>
          <a:xfrm>
            <a:off x="8912563" y="3722503"/>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3" name="Rectangle 1847"/>
          <p:cNvSpPr/>
          <p:nvPr/>
        </p:nvSpPr>
        <p:spPr>
          <a:xfrm>
            <a:off x="9104204" y="3729873"/>
            <a:ext cx="121619"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4" name="Freeform 1848"/>
          <p:cNvSpPr/>
          <p:nvPr/>
        </p:nvSpPr>
        <p:spPr>
          <a:xfrm>
            <a:off x="9098677" y="3722501"/>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5" name="Rectangle 1849"/>
          <p:cNvSpPr/>
          <p:nvPr/>
        </p:nvSpPr>
        <p:spPr>
          <a:xfrm>
            <a:off x="8919933" y="3925199"/>
            <a:ext cx="119777"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6" name="Freeform 1850"/>
          <p:cNvSpPr/>
          <p:nvPr/>
        </p:nvSpPr>
        <p:spPr>
          <a:xfrm>
            <a:off x="8912563" y="3917829"/>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7" name="Rectangle 1851"/>
          <p:cNvSpPr/>
          <p:nvPr/>
        </p:nvSpPr>
        <p:spPr>
          <a:xfrm>
            <a:off x="9104204" y="3925199"/>
            <a:ext cx="123461"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8" name="Freeform 1852"/>
          <p:cNvSpPr/>
          <p:nvPr/>
        </p:nvSpPr>
        <p:spPr>
          <a:xfrm>
            <a:off x="9098677" y="3917829"/>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9" name="Rectangle 1853"/>
          <p:cNvSpPr/>
          <p:nvPr/>
        </p:nvSpPr>
        <p:spPr>
          <a:xfrm>
            <a:off x="9010226" y="2775353"/>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0" name="Freeform 1854"/>
          <p:cNvSpPr/>
          <p:nvPr/>
        </p:nvSpPr>
        <p:spPr>
          <a:xfrm>
            <a:off x="9004699" y="276798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1" name="Freeform 1855"/>
          <p:cNvSpPr/>
          <p:nvPr/>
        </p:nvSpPr>
        <p:spPr>
          <a:xfrm>
            <a:off x="8321055" y="3097826"/>
            <a:ext cx="1105623" cy="1815064"/>
          </a:xfrm>
          <a:custGeom>
            <a:avLst/>
            <a:gdLst/>
            <a:ahLst/>
            <a:cxnLst>
              <a:cxn ang="0">
                <a:pos x="wd2" y="hd2"/>
              </a:cxn>
              <a:cxn ang="5400000">
                <a:pos x="wd2" y="hd2"/>
              </a:cxn>
              <a:cxn ang="10800000">
                <a:pos x="wd2" y="hd2"/>
              </a:cxn>
              <a:cxn ang="16200000">
                <a:pos x="wd2" y="hd2"/>
              </a:cxn>
            </a:cxnLst>
            <a:rect l="0" t="0" r="r" b="b"/>
            <a:pathLst>
              <a:path w="21600" h="21600" extrusionOk="0">
                <a:moveTo>
                  <a:pt x="21536" y="7756"/>
                </a:moveTo>
                <a:cubicBezTo>
                  <a:pt x="14167" y="6515"/>
                  <a:pt x="14167" y="6515"/>
                  <a:pt x="14167" y="6515"/>
                </a:cubicBezTo>
                <a:cubicBezTo>
                  <a:pt x="14104" y="6515"/>
                  <a:pt x="14040" y="6515"/>
                  <a:pt x="14040" y="6554"/>
                </a:cubicBezTo>
                <a:cubicBezTo>
                  <a:pt x="12896" y="7368"/>
                  <a:pt x="12896" y="7368"/>
                  <a:pt x="12896" y="7368"/>
                </a:cubicBezTo>
                <a:cubicBezTo>
                  <a:pt x="12896" y="1745"/>
                  <a:pt x="12896" y="1745"/>
                  <a:pt x="12896" y="1745"/>
                </a:cubicBezTo>
                <a:cubicBezTo>
                  <a:pt x="12896" y="1745"/>
                  <a:pt x="12896" y="1706"/>
                  <a:pt x="12896" y="1706"/>
                </a:cubicBezTo>
                <a:cubicBezTo>
                  <a:pt x="12896" y="1706"/>
                  <a:pt x="12896" y="1706"/>
                  <a:pt x="12896" y="1706"/>
                </a:cubicBezTo>
                <a:cubicBezTo>
                  <a:pt x="12833" y="1706"/>
                  <a:pt x="12833" y="1706"/>
                  <a:pt x="12833" y="1706"/>
                </a:cubicBezTo>
                <a:cubicBezTo>
                  <a:pt x="12833" y="1706"/>
                  <a:pt x="12833" y="1706"/>
                  <a:pt x="12833" y="1706"/>
                </a:cubicBezTo>
                <a:cubicBezTo>
                  <a:pt x="12833" y="1668"/>
                  <a:pt x="12769" y="1668"/>
                  <a:pt x="12769" y="1668"/>
                </a:cubicBezTo>
                <a:cubicBezTo>
                  <a:pt x="11689" y="1668"/>
                  <a:pt x="11689" y="1668"/>
                  <a:pt x="11689" y="1668"/>
                </a:cubicBezTo>
                <a:cubicBezTo>
                  <a:pt x="11689" y="1668"/>
                  <a:pt x="11689" y="1668"/>
                  <a:pt x="11689" y="1668"/>
                </a:cubicBezTo>
                <a:cubicBezTo>
                  <a:pt x="11626" y="1668"/>
                  <a:pt x="11626" y="1668"/>
                  <a:pt x="11626" y="1668"/>
                </a:cubicBezTo>
                <a:cubicBezTo>
                  <a:pt x="11626" y="931"/>
                  <a:pt x="11626" y="931"/>
                  <a:pt x="11626" y="931"/>
                </a:cubicBezTo>
                <a:cubicBezTo>
                  <a:pt x="11626" y="892"/>
                  <a:pt x="11626" y="853"/>
                  <a:pt x="11499" y="853"/>
                </a:cubicBezTo>
                <a:cubicBezTo>
                  <a:pt x="11118" y="853"/>
                  <a:pt x="11118" y="853"/>
                  <a:pt x="11118" y="853"/>
                </a:cubicBezTo>
                <a:cubicBezTo>
                  <a:pt x="11118" y="78"/>
                  <a:pt x="11118" y="78"/>
                  <a:pt x="11118" y="78"/>
                </a:cubicBezTo>
                <a:cubicBezTo>
                  <a:pt x="11118" y="39"/>
                  <a:pt x="11054" y="0"/>
                  <a:pt x="10991" y="0"/>
                </a:cubicBezTo>
                <a:cubicBezTo>
                  <a:pt x="8704" y="0"/>
                  <a:pt x="8704" y="0"/>
                  <a:pt x="8704" y="0"/>
                </a:cubicBezTo>
                <a:cubicBezTo>
                  <a:pt x="8704" y="0"/>
                  <a:pt x="8195" y="39"/>
                  <a:pt x="6607" y="39"/>
                </a:cubicBezTo>
                <a:cubicBezTo>
                  <a:pt x="6607" y="39"/>
                  <a:pt x="6544" y="39"/>
                  <a:pt x="6544" y="39"/>
                </a:cubicBezTo>
                <a:cubicBezTo>
                  <a:pt x="1906" y="2792"/>
                  <a:pt x="1906" y="2792"/>
                  <a:pt x="1906" y="2792"/>
                </a:cubicBezTo>
                <a:cubicBezTo>
                  <a:pt x="1842" y="2792"/>
                  <a:pt x="1779" y="2831"/>
                  <a:pt x="1779" y="2870"/>
                </a:cubicBezTo>
                <a:cubicBezTo>
                  <a:pt x="1779" y="2870"/>
                  <a:pt x="1779" y="2870"/>
                  <a:pt x="1779" y="2870"/>
                </a:cubicBezTo>
                <a:cubicBezTo>
                  <a:pt x="1779" y="2870"/>
                  <a:pt x="1779" y="2870"/>
                  <a:pt x="1779" y="2870"/>
                </a:cubicBezTo>
                <a:cubicBezTo>
                  <a:pt x="1779" y="3219"/>
                  <a:pt x="1779" y="3219"/>
                  <a:pt x="1779" y="3219"/>
                </a:cubicBezTo>
                <a:cubicBezTo>
                  <a:pt x="0" y="4498"/>
                  <a:pt x="0" y="4498"/>
                  <a:pt x="0" y="4498"/>
                </a:cubicBezTo>
                <a:cubicBezTo>
                  <a:pt x="0" y="4498"/>
                  <a:pt x="0" y="4498"/>
                  <a:pt x="0" y="4498"/>
                </a:cubicBezTo>
                <a:cubicBezTo>
                  <a:pt x="0" y="4498"/>
                  <a:pt x="0" y="4498"/>
                  <a:pt x="0" y="4498"/>
                </a:cubicBezTo>
                <a:cubicBezTo>
                  <a:pt x="0" y="4498"/>
                  <a:pt x="0" y="4498"/>
                  <a:pt x="0" y="4498"/>
                </a:cubicBezTo>
                <a:cubicBezTo>
                  <a:pt x="0" y="4537"/>
                  <a:pt x="0" y="4537"/>
                  <a:pt x="0" y="4537"/>
                </a:cubicBezTo>
                <a:cubicBezTo>
                  <a:pt x="0" y="21522"/>
                  <a:pt x="0" y="21522"/>
                  <a:pt x="0" y="21522"/>
                </a:cubicBezTo>
                <a:cubicBezTo>
                  <a:pt x="0" y="21561"/>
                  <a:pt x="64" y="21600"/>
                  <a:pt x="127" y="21600"/>
                </a:cubicBezTo>
                <a:cubicBezTo>
                  <a:pt x="17661" y="21600"/>
                  <a:pt x="17661" y="21600"/>
                  <a:pt x="17661" y="21600"/>
                </a:cubicBezTo>
                <a:cubicBezTo>
                  <a:pt x="17661" y="21600"/>
                  <a:pt x="17661" y="21600"/>
                  <a:pt x="17661" y="21600"/>
                </a:cubicBezTo>
                <a:cubicBezTo>
                  <a:pt x="17725" y="21600"/>
                  <a:pt x="17725" y="21600"/>
                  <a:pt x="17725" y="21600"/>
                </a:cubicBezTo>
                <a:cubicBezTo>
                  <a:pt x="17725" y="21561"/>
                  <a:pt x="17725" y="21561"/>
                  <a:pt x="17725" y="21561"/>
                </a:cubicBezTo>
                <a:cubicBezTo>
                  <a:pt x="17725" y="21561"/>
                  <a:pt x="17725" y="21561"/>
                  <a:pt x="17725" y="21561"/>
                </a:cubicBezTo>
                <a:cubicBezTo>
                  <a:pt x="21600" y="18808"/>
                  <a:pt x="21600" y="18808"/>
                  <a:pt x="21600" y="18808"/>
                </a:cubicBezTo>
                <a:cubicBezTo>
                  <a:pt x="21600" y="18769"/>
                  <a:pt x="21600" y="18769"/>
                  <a:pt x="21600" y="18730"/>
                </a:cubicBezTo>
                <a:cubicBezTo>
                  <a:pt x="21600" y="7833"/>
                  <a:pt x="21600" y="7833"/>
                  <a:pt x="21600" y="7833"/>
                </a:cubicBezTo>
                <a:cubicBezTo>
                  <a:pt x="21600" y="7795"/>
                  <a:pt x="21600" y="7795"/>
                  <a:pt x="21536" y="7756"/>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2" name="Freeform 1856"/>
          <p:cNvSpPr/>
          <p:nvPr/>
        </p:nvSpPr>
        <p:spPr>
          <a:xfrm>
            <a:off x="8796473" y="4407987"/>
            <a:ext cx="42383" cy="442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3" name="Freeform 1857"/>
          <p:cNvSpPr/>
          <p:nvPr/>
        </p:nvSpPr>
        <p:spPr>
          <a:xfrm>
            <a:off x="8860967" y="3661693"/>
            <a:ext cx="549127"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4836"/>
                  <a:pt x="0" y="14836"/>
                  <a:pt x="0" y="14836"/>
                </a:cubicBezTo>
                <a:cubicBezTo>
                  <a:pt x="4601" y="5236"/>
                  <a:pt x="4601" y="5236"/>
                  <a:pt x="4601" y="5236"/>
                </a:cubicBezTo>
                <a:cubicBezTo>
                  <a:pt x="4729" y="5236"/>
                  <a:pt x="4729" y="5236"/>
                  <a:pt x="4729" y="5018"/>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4" name="Freeform 1858"/>
          <p:cNvSpPr/>
          <p:nvPr/>
        </p:nvSpPr>
        <p:spPr>
          <a:xfrm>
            <a:off x="8695124" y="3123624"/>
            <a:ext cx="182429" cy="267193"/>
          </a:xfrm>
          <a:custGeom>
            <a:avLst/>
            <a:gdLst/>
            <a:ahLst/>
            <a:cxnLst>
              <a:cxn ang="0">
                <a:pos x="wd2" y="hd2"/>
              </a:cxn>
              <a:cxn ang="5400000">
                <a:pos x="wd2" y="hd2"/>
              </a:cxn>
              <a:cxn ang="10800000">
                <a:pos x="wd2" y="hd2"/>
              </a:cxn>
              <a:cxn ang="16200000">
                <a:pos x="wd2" y="hd2"/>
              </a:cxn>
            </a:cxnLst>
            <a:rect l="0" t="0" r="r" b="b"/>
            <a:pathLst>
              <a:path w="21600" h="21600" extrusionOk="0">
                <a:moveTo>
                  <a:pt x="21600" y="4022"/>
                </a:moveTo>
                <a:lnTo>
                  <a:pt x="0" y="21600"/>
                </a:lnTo>
                <a:lnTo>
                  <a:pt x="0" y="17578"/>
                </a:lnTo>
                <a:lnTo>
                  <a:pt x="21600" y="0"/>
                </a:lnTo>
                <a:lnTo>
                  <a:pt x="21600" y="4022"/>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5" name="Freeform 1859"/>
          <p:cNvSpPr/>
          <p:nvPr/>
        </p:nvSpPr>
        <p:spPr>
          <a:xfrm>
            <a:off x="8702495" y="3182590"/>
            <a:ext cx="197170" cy="217440"/>
          </a:xfrm>
          <a:custGeom>
            <a:avLst/>
            <a:gdLst/>
            <a:ahLst/>
            <a:cxnLst>
              <a:cxn ang="0">
                <a:pos x="wd2" y="hd2"/>
              </a:cxn>
              <a:cxn ang="5400000">
                <a:pos x="wd2" y="hd2"/>
              </a:cxn>
              <a:cxn ang="10800000">
                <a:pos x="wd2" y="hd2"/>
              </a:cxn>
              <a:cxn ang="16200000">
                <a:pos x="wd2" y="hd2"/>
              </a:cxn>
            </a:cxnLst>
            <a:rect l="0" t="0" r="r" b="b"/>
            <a:pathLst>
              <a:path w="21600" h="21600" extrusionOk="0">
                <a:moveTo>
                  <a:pt x="20187" y="0"/>
                </a:moveTo>
                <a:lnTo>
                  <a:pt x="21600" y="0"/>
                </a:lnTo>
                <a:lnTo>
                  <a:pt x="1009" y="21600"/>
                </a:lnTo>
                <a:lnTo>
                  <a:pt x="0" y="21600"/>
                </a:lnTo>
                <a:lnTo>
                  <a:pt x="20187"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6" name="Freeform 1860"/>
          <p:cNvSpPr/>
          <p:nvPr/>
        </p:nvSpPr>
        <p:spPr>
          <a:xfrm>
            <a:off x="8720921" y="3195489"/>
            <a:ext cx="186114" cy="272721"/>
          </a:xfrm>
          <a:custGeom>
            <a:avLst/>
            <a:gdLst/>
            <a:ahLst/>
            <a:cxnLst>
              <a:cxn ang="0">
                <a:pos x="wd2" y="hd2"/>
              </a:cxn>
              <a:cxn ang="5400000">
                <a:pos x="wd2" y="hd2"/>
              </a:cxn>
              <a:cxn ang="10800000">
                <a:pos x="wd2" y="hd2"/>
              </a:cxn>
              <a:cxn ang="16200000">
                <a:pos x="wd2" y="hd2"/>
              </a:cxn>
            </a:cxnLst>
            <a:rect l="0" t="0" r="r" b="b"/>
            <a:pathLst>
              <a:path w="21600" h="21600" extrusionOk="0">
                <a:moveTo>
                  <a:pt x="21600" y="4371"/>
                </a:moveTo>
                <a:cubicBezTo>
                  <a:pt x="0" y="21600"/>
                  <a:pt x="0" y="21600"/>
                  <a:pt x="0" y="21600"/>
                </a:cubicBezTo>
                <a:cubicBezTo>
                  <a:pt x="0" y="16971"/>
                  <a:pt x="0" y="16971"/>
                  <a:pt x="0" y="16971"/>
                </a:cubicBezTo>
                <a:cubicBezTo>
                  <a:pt x="21221" y="0"/>
                  <a:pt x="21221" y="0"/>
                  <a:pt x="21221" y="0"/>
                </a:cubicBezTo>
                <a:cubicBezTo>
                  <a:pt x="21221" y="3857"/>
                  <a:pt x="21221" y="3857"/>
                  <a:pt x="21221" y="3857"/>
                </a:cubicBezTo>
                <a:cubicBezTo>
                  <a:pt x="21221" y="4114"/>
                  <a:pt x="21600" y="4114"/>
                  <a:pt x="21600" y="4371"/>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7" name="Freeform 1861"/>
          <p:cNvSpPr/>
          <p:nvPr/>
        </p:nvSpPr>
        <p:spPr>
          <a:xfrm>
            <a:off x="8737506" y="3250769"/>
            <a:ext cx="224811" cy="221125"/>
          </a:xfrm>
          <a:custGeom>
            <a:avLst/>
            <a:gdLst/>
            <a:ahLst/>
            <a:cxnLst>
              <a:cxn ang="0">
                <a:pos x="wd2" y="hd2"/>
              </a:cxn>
              <a:cxn ang="5400000">
                <a:pos x="wd2" y="hd2"/>
              </a:cxn>
              <a:cxn ang="10800000">
                <a:pos x="wd2" y="hd2"/>
              </a:cxn>
              <a:cxn ang="16200000">
                <a:pos x="wd2" y="hd2"/>
              </a:cxn>
            </a:cxnLst>
            <a:rect l="0" t="0" r="r" b="b"/>
            <a:pathLst>
              <a:path w="21600" h="21600" extrusionOk="0">
                <a:moveTo>
                  <a:pt x="17882" y="0"/>
                </a:moveTo>
                <a:lnTo>
                  <a:pt x="21600" y="0"/>
                </a:lnTo>
                <a:lnTo>
                  <a:pt x="3718" y="21600"/>
                </a:lnTo>
                <a:lnTo>
                  <a:pt x="0" y="21600"/>
                </a:lnTo>
                <a:lnTo>
                  <a:pt x="17882"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8" name="Freeform 1862"/>
          <p:cNvSpPr/>
          <p:nvPr/>
        </p:nvSpPr>
        <p:spPr>
          <a:xfrm>
            <a:off x="8787259" y="3263669"/>
            <a:ext cx="180586" cy="1179330"/>
          </a:xfrm>
          <a:custGeom>
            <a:avLst/>
            <a:gdLst/>
            <a:ahLst/>
            <a:cxnLst>
              <a:cxn ang="0">
                <a:pos x="wd2" y="hd2"/>
              </a:cxn>
              <a:cxn ang="5400000">
                <a:pos x="wd2" y="hd2"/>
              </a:cxn>
              <a:cxn ang="10800000">
                <a:pos x="wd2" y="hd2"/>
              </a:cxn>
              <a:cxn ang="16200000">
                <a:pos x="wd2" y="hd2"/>
              </a:cxn>
            </a:cxnLst>
            <a:rect l="0" t="0" r="r" b="b"/>
            <a:pathLst>
              <a:path w="21600" h="21600" extrusionOk="0">
                <a:moveTo>
                  <a:pt x="6943" y="11277"/>
                </a:moveTo>
                <a:cubicBezTo>
                  <a:pt x="6943" y="11277"/>
                  <a:pt x="6557" y="11277"/>
                  <a:pt x="6557" y="11277"/>
                </a:cubicBezTo>
                <a:cubicBezTo>
                  <a:pt x="6557" y="11337"/>
                  <a:pt x="6171" y="11337"/>
                  <a:pt x="6171" y="11397"/>
                </a:cubicBezTo>
                <a:cubicBezTo>
                  <a:pt x="6171" y="20586"/>
                  <a:pt x="6171" y="20586"/>
                  <a:pt x="6171" y="20586"/>
                </a:cubicBezTo>
                <a:cubicBezTo>
                  <a:pt x="0" y="21600"/>
                  <a:pt x="0" y="21600"/>
                  <a:pt x="0" y="21600"/>
                </a:cubicBezTo>
                <a:cubicBezTo>
                  <a:pt x="0" y="3938"/>
                  <a:pt x="0" y="3938"/>
                  <a:pt x="0" y="3938"/>
                </a:cubicBezTo>
                <a:cubicBezTo>
                  <a:pt x="21600" y="0"/>
                  <a:pt x="21600" y="0"/>
                  <a:pt x="21600" y="0"/>
                </a:cubicBezTo>
                <a:cubicBezTo>
                  <a:pt x="21600" y="8533"/>
                  <a:pt x="21600" y="8533"/>
                  <a:pt x="21600" y="8533"/>
                </a:cubicBezTo>
                <a:lnTo>
                  <a:pt x="6943" y="1127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9" name="Freeform 1863"/>
          <p:cNvSpPr/>
          <p:nvPr/>
        </p:nvSpPr>
        <p:spPr>
          <a:xfrm>
            <a:off x="8438988" y="3110725"/>
            <a:ext cx="431194" cy="221125"/>
          </a:xfrm>
          <a:custGeom>
            <a:avLst/>
            <a:gdLst/>
            <a:ahLst/>
            <a:cxnLst>
              <a:cxn ang="0">
                <a:pos x="wd2" y="hd2"/>
              </a:cxn>
              <a:cxn ang="5400000">
                <a:pos x="wd2" y="hd2"/>
              </a:cxn>
              <a:cxn ang="10800000">
                <a:pos x="wd2" y="hd2"/>
              </a:cxn>
              <a:cxn ang="16200000">
                <a:pos x="wd2" y="hd2"/>
              </a:cxn>
            </a:cxnLst>
            <a:rect l="0" t="0" r="r" b="b"/>
            <a:pathLst>
              <a:path w="21600" h="21600" extrusionOk="0">
                <a:moveTo>
                  <a:pt x="11206" y="318"/>
                </a:moveTo>
                <a:cubicBezTo>
                  <a:pt x="15104" y="318"/>
                  <a:pt x="16403" y="0"/>
                  <a:pt x="16403" y="0"/>
                </a:cubicBezTo>
                <a:cubicBezTo>
                  <a:pt x="21600" y="0"/>
                  <a:pt x="21600" y="0"/>
                  <a:pt x="21600" y="0"/>
                </a:cubicBezTo>
                <a:cubicBezTo>
                  <a:pt x="12343" y="21600"/>
                  <a:pt x="12343" y="21600"/>
                  <a:pt x="12343" y="21600"/>
                </a:cubicBezTo>
                <a:cubicBezTo>
                  <a:pt x="0" y="21600"/>
                  <a:pt x="0" y="21600"/>
                  <a:pt x="0" y="21600"/>
                </a:cubicBezTo>
                <a:lnTo>
                  <a:pt x="11206" y="3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0" name="Freeform 1864"/>
          <p:cNvSpPr/>
          <p:nvPr/>
        </p:nvSpPr>
        <p:spPr>
          <a:xfrm>
            <a:off x="8401313" y="3387130"/>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1" name="Freeform 1865"/>
          <p:cNvSpPr/>
          <p:nvPr/>
        </p:nvSpPr>
        <p:spPr>
          <a:xfrm>
            <a:off x="8341324" y="3420298"/>
            <a:ext cx="46069" cy="515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2" name="Freeform 1866"/>
          <p:cNvSpPr/>
          <p:nvPr/>
        </p:nvSpPr>
        <p:spPr>
          <a:xfrm>
            <a:off x="8333954" y="3344748"/>
            <a:ext cx="884499" cy="15552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02"/>
                  <a:pt x="1588" y="1857"/>
                </a:cubicBezTo>
                <a:cubicBezTo>
                  <a:pt x="1588" y="951"/>
                  <a:pt x="1588" y="951"/>
                  <a:pt x="1588" y="951"/>
                </a:cubicBezTo>
                <a:cubicBezTo>
                  <a:pt x="2065" y="951"/>
                  <a:pt x="2065" y="951"/>
                  <a:pt x="2065" y="951"/>
                </a:cubicBezTo>
                <a:cubicBezTo>
                  <a:pt x="2144" y="951"/>
                  <a:pt x="2224" y="906"/>
                  <a:pt x="2224" y="860"/>
                </a:cubicBezTo>
                <a:cubicBezTo>
                  <a:pt x="2224" y="408"/>
                  <a:pt x="2224" y="408"/>
                  <a:pt x="2224" y="408"/>
                </a:cubicBezTo>
                <a:cubicBezTo>
                  <a:pt x="2303" y="362"/>
                  <a:pt x="2303" y="317"/>
                  <a:pt x="2224" y="272"/>
                </a:cubicBezTo>
                <a:cubicBezTo>
                  <a:pt x="2224" y="0"/>
                  <a:pt x="2224" y="0"/>
                  <a:pt x="2224" y="0"/>
                </a:cubicBezTo>
                <a:cubicBezTo>
                  <a:pt x="8497" y="0"/>
                  <a:pt x="8497" y="0"/>
                  <a:pt x="8497" y="0"/>
                </a:cubicBezTo>
                <a:cubicBezTo>
                  <a:pt x="8497" y="860"/>
                  <a:pt x="8497" y="860"/>
                  <a:pt x="8497" y="860"/>
                </a:cubicBezTo>
                <a:cubicBezTo>
                  <a:pt x="8497" y="906"/>
                  <a:pt x="8576" y="951"/>
                  <a:pt x="8656" y="951"/>
                </a:cubicBezTo>
                <a:cubicBezTo>
                  <a:pt x="9132" y="951"/>
                  <a:pt x="9132" y="951"/>
                  <a:pt x="9132" y="951"/>
                </a:cubicBezTo>
                <a:cubicBezTo>
                  <a:pt x="9132" y="1857"/>
                  <a:pt x="9132" y="1857"/>
                  <a:pt x="9132" y="1857"/>
                </a:cubicBezTo>
                <a:cubicBezTo>
                  <a:pt x="9132" y="1902"/>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721" y="15532"/>
                  <a:pt x="10721" y="15532"/>
                  <a:pt x="10721" y="15532"/>
                </a:cubicBezTo>
                <a:cubicBezTo>
                  <a:pt x="10800" y="15532"/>
                  <a:pt x="10800" y="15532"/>
                  <a:pt x="10800" y="15532"/>
                </a:cubicBezTo>
                <a:cubicBezTo>
                  <a:pt x="10800" y="15532"/>
                  <a:pt x="10800" y="15532"/>
                  <a:pt x="10800" y="15532"/>
                </a:cubicBezTo>
                <a:cubicBezTo>
                  <a:pt x="10800" y="15577"/>
                  <a:pt x="10800" y="15577"/>
                  <a:pt x="10800" y="15577"/>
                </a:cubicBezTo>
                <a:cubicBezTo>
                  <a:pt x="10879" y="15577"/>
                  <a:pt x="10879" y="15577"/>
                  <a:pt x="10879" y="15577"/>
                </a:cubicBezTo>
                <a:cubicBezTo>
                  <a:pt x="12468" y="15577"/>
                  <a:pt x="12468" y="15577"/>
                  <a:pt x="12468" y="15577"/>
                </a:cubicBezTo>
                <a:cubicBezTo>
                  <a:pt x="12547" y="15577"/>
                  <a:pt x="12626" y="15532"/>
                  <a:pt x="12626" y="15487"/>
                </a:cubicBezTo>
                <a:cubicBezTo>
                  <a:pt x="12626" y="7608"/>
                  <a:pt x="12626" y="7608"/>
                  <a:pt x="12626" y="7608"/>
                </a:cubicBezTo>
                <a:cubicBezTo>
                  <a:pt x="21600" y="9011"/>
                  <a:pt x="21600" y="9011"/>
                  <a:pt x="21600" y="9011"/>
                </a:cubicBezTo>
                <a:cubicBezTo>
                  <a:pt x="21600" y="21600"/>
                  <a:pt x="21600" y="21600"/>
                  <a:pt x="21600" y="21600"/>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3" name="Freeform 1867"/>
          <p:cNvSpPr/>
          <p:nvPr/>
        </p:nvSpPr>
        <p:spPr>
          <a:xfrm>
            <a:off x="9231351" y="3777782"/>
            <a:ext cx="182429" cy="11074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77"/>
                </a:lnTo>
                <a:lnTo>
                  <a:pt x="21600" y="0"/>
                </a:lnTo>
                <a:lnTo>
                  <a:pt x="21600" y="17431"/>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4" name="Freeform 1868"/>
          <p:cNvSpPr/>
          <p:nvPr/>
        </p:nvSpPr>
        <p:spPr>
          <a:xfrm>
            <a:off x="8958630" y="4557247"/>
            <a:ext cx="173215" cy="34458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484"/>
                </a:lnTo>
                <a:lnTo>
                  <a:pt x="0" y="21600"/>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5" name="Freeform 1870"/>
          <p:cNvSpPr/>
          <p:nvPr/>
        </p:nvSpPr>
        <p:spPr>
          <a:xfrm>
            <a:off x="8953103" y="4540351"/>
            <a:ext cx="184271" cy="359328"/>
          </a:xfrm>
          <a:custGeom>
            <a:avLst/>
            <a:gdLst/>
            <a:ahLst/>
            <a:cxnLst>
              <a:cxn ang="0">
                <a:pos x="wd2" y="hd2"/>
              </a:cxn>
              <a:cxn ang="5400000">
                <a:pos x="wd2" y="hd2"/>
              </a:cxn>
              <a:cxn ang="10800000">
                <a:pos x="wd2" y="hd2"/>
              </a:cxn>
              <a:cxn ang="16200000">
                <a:pos x="wd2" y="hd2"/>
              </a:cxn>
            </a:cxnLst>
            <a:rect l="0" t="0" r="r" b="b"/>
            <a:pathLst>
              <a:path w="21600" h="21600" extrusionOk="0">
                <a:moveTo>
                  <a:pt x="1516" y="21207"/>
                </a:moveTo>
                <a:cubicBezTo>
                  <a:pt x="1516" y="785"/>
                  <a:pt x="1516" y="785"/>
                  <a:pt x="1516" y="785"/>
                </a:cubicBezTo>
                <a:cubicBezTo>
                  <a:pt x="20084" y="785"/>
                  <a:pt x="20084" y="785"/>
                  <a:pt x="20084" y="785"/>
                </a:cubicBezTo>
                <a:cubicBezTo>
                  <a:pt x="20084" y="21011"/>
                  <a:pt x="20084" y="21011"/>
                  <a:pt x="20084" y="21011"/>
                </a:cubicBezTo>
                <a:cubicBezTo>
                  <a:pt x="20084" y="21207"/>
                  <a:pt x="20463" y="21404"/>
                  <a:pt x="20842" y="21404"/>
                </a:cubicBezTo>
                <a:cubicBezTo>
                  <a:pt x="21221" y="21404"/>
                  <a:pt x="21600" y="21207"/>
                  <a:pt x="21600" y="21011"/>
                </a:cubicBezTo>
                <a:cubicBezTo>
                  <a:pt x="21600" y="393"/>
                  <a:pt x="21600" y="393"/>
                  <a:pt x="21600" y="393"/>
                </a:cubicBezTo>
                <a:cubicBezTo>
                  <a:pt x="21600" y="196"/>
                  <a:pt x="21600" y="196"/>
                  <a:pt x="21221" y="0"/>
                </a:cubicBezTo>
                <a:cubicBezTo>
                  <a:pt x="21221" y="0"/>
                  <a:pt x="21221" y="0"/>
                  <a:pt x="20842" y="0"/>
                </a:cubicBezTo>
                <a:cubicBezTo>
                  <a:pt x="758" y="0"/>
                  <a:pt x="758" y="0"/>
                  <a:pt x="758" y="0"/>
                </a:cubicBezTo>
                <a:cubicBezTo>
                  <a:pt x="758" y="0"/>
                  <a:pt x="379" y="0"/>
                  <a:pt x="379" y="0"/>
                </a:cubicBezTo>
                <a:cubicBezTo>
                  <a:pt x="0" y="196"/>
                  <a:pt x="0" y="196"/>
                  <a:pt x="0" y="393"/>
                </a:cubicBezTo>
                <a:cubicBezTo>
                  <a:pt x="0" y="21207"/>
                  <a:pt x="0" y="21207"/>
                  <a:pt x="0" y="21207"/>
                </a:cubicBezTo>
                <a:cubicBezTo>
                  <a:pt x="0" y="21404"/>
                  <a:pt x="379" y="21600"/>
                  <a:pt x="758" y="21600"/>
                </a:cubicBezTo>
                <a:cubicBezTo>
                  <a:pt x="1137" y="21600"/>
                  <a:pt x="1516" y="21404"/>
                  <a:pt x="1516" y="21207"/>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868" name="Group 31"/>
          <p:cNvGrpSpPr/>
          <p:nvPr/>
        </p:nvGrpSpPr>
        <p:grpSpPr>
          <a:xfrm>
            <a:off x="8954945" y="3968494"/>
            <a:ext cx="136361" cy="145597"/>
            <a:chOff x="0" y="0"/>
            <a:chExt cx="136360" cy="145596"/>
          </a:xfrm>
        </p:grpSpPr>
        <p:sp>
          <p:nvSpPr>
            <p:cNvPr id="4866" name="Freeform 1871"/>
            <p:cNvSpPr/>
            <p:nvPr/>
          </p:nvSpPr>
          <p:spPr>
            <a:xfrm>
              <a:off x="7371" y="5550"/>
              <a:ext cx="123461" cy="1326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700"/>
                  </a:lnTo>
                  <a:lnTo>
                    <a:pt x="21600" y="21600"/>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7" name="Freeform 1872"/>
            <p:cNvSpPr/>
            <p:nvPr/>
          </p:nvSpPr>
          <p:spPr>
            <a:xfrm>
              <a:off x="0" y="0"/>
              <a:ext cx="136361" cy="145597"/>
            </a:xfrm>
            <a:custGeom>
              <a:avLst/>
              <a:gdLst/>
              <a:ahLst/>
              <a:cxnLst>
                <a:cxn ang="0">
                  <a:pos x="wd2" y="hd2"/>
                </a:cxn>
                <a:cxn ang="5400000">
                  <a:pos x="wd2" y="hd2"/>
                </a:cxn>
                <a:cxn ang="10800000">
                  <a:pos x="wd2" y="hd2"/>
                </a:cxn>
                <a:cxn ang="16200000">
                  <a:pos x="wd2" y="hd2"/>
                </a:cxn>
              </a:cxnLst>
              <a:rect l="0" t="0" r="r" b="b"/>
              <a:pathLst>
                <a:path w="21600" h="21333" extrusionOk="0">
                  <a:moveTo>
                    <a:pt x="20571" y="20373"/>
                  </a:moveTo>
                  <a:cubicBezTo>
                    <a:pt x="20571" y="19413"/>
                    <a:pt x="20571" y="19413"/>
                    <a:pt x="20571" y="19413"/>
                  </a:cubicBezTo>
                  <a:cubicBezTo>
                    <a:pt x="2057" y="19413"/>
                    <a:pt x="2057" y="19413"/>
                    <a:pt x="2057" y="19413"/>
                  </a:cubicBezTo>
                  <a:cubicBezTo>
                    <a:pt x="2057" y="2133"/>
                    <a:pt x="2057" y="2133"/>
                    <a:pt x="2057" y="2133"/>
                  </a:cubicBezTo>
                  <a:cubicBezTo>
                    <a:pt x="19543" y="6933"/>
                    <a:pt x="19543" y="6933"/>
                    <a:pt x="19543" y="6933"/>
                  </a:cubicBezTo>
                  <a:cubicBezTo>
                    <a:pt x="19543" y="20373"/>
                    <a:pt x="19543" y="20373"/>
                    <a:pt x="19543" y="20373"/>
                  </a:cubicBezTo>
                  <a:cubicBezTo>
                    <a:pt x="20571" y="20373"/>
                    <a:pt x="20571" y="20373"/>
                    <a:pt x="20571" y="20373"/>
                  </a:cubicBezTo>
                  <a:cubicBezTo>
                    <a:pt x="20571" y="19413"/>
                    <a:pt x="20571" y="19413"/>
                    <a:pt x="20571" y="19413"/>
                  </a:cubicBezTo>
                  <a:cubicBezTo>
                    <a:pt x="20571" y="20373"/>
                    <a:pt x="20571" y="20373"/>
                    <a:pt x="20571" y="20373"/>
                  </a:cubicBezTo>
                  <a:cubicBezTo>
                    <a:pt x="21600" y="20373"/>
                    <a:pt x="21600" y="20373"/>
                    <a:pt x="21600" y="20373"/>
                  </a:cubicBezTo>
                  <a:cubicBezTo>
                    <a:pt x="21600" y="5973"/>
                    <a:pt x="21600" y="5973"/>
                    <a:pt x="21600" y="5973"/>
                  </a:cubicBezTo>
                  <a:cubicBezTo>
                    <a:pt x="21600" y="5493"/>
                    <a:pt x="21086" y="5013"/>
                    <a:pt x="20571" y="5013"/>
                  </a:cubicBezTo>
                  <a:cubicBezTo>
                    <a:pt x="1543" y="213"/>
                    <a:pt x="1543" y="213"/>
                    <a:pt x="1543" y="213"/>
                  </a:cubicBezTo>
                  <a:cubicBezTo>
                    <a:pt x="1029" y="-267"/>
                    <a:pt x="1029" y="213"/>
                    <a:pt x="514" y="213"/>
                  </a:cubicBezTo>
                  <a:cubicBezTo>
                    <a:pt x="514" y="213"/>
                    <a:pt x="0" y="693"/>
                    <a:pt x="0" y="693"/>
                  </a:cubicBezTo>
                  <a:cubicBezTo>
                    <a:pt x="0" y="20373"/>
                    <a:pt x="0" y="20373"/>
                    <a:pt x="0" y="20373"/>
                  </a:cubicBezTo>
                  <a:cubicBezTo>
                    <a:pt x="0" y="20853"/>
                    <a:pt x="514" y="20853"/>
                    <a:pt x="514" y="20853"/>
                  </a:cubicBezTo>
                  <a:cubicBezTo>
                    <a:pt x="514" y="21333"/>
                    <a:pt x="1029" y="21333"/>
                    <a:pt x="1029" y="21333"/>
                  </a:cubicBezTo>
                  <a:cubicBezTo>
                    <a:pt x="20571" y="21333"/>
                    <a:pt x="20571" y="21333"/>
                    <a:pt x="20571" y="21333"/>
                  </a:cubicBezTo>
                  <a:cubicBezTo>
                    <a:pt x="20571" y="21333"/>
                    <a:pt x="21086" y="21333"/>
                    <a:pt x="21086" y="20853"/>
                  </a:cubicBezTo>
                  <a:cubicBezTo>
                    <a:pt x="21600" y="20853"/>
                    <a:pt x="21600" y="20853"/>
                    <a:pt x="21600" y="20373"/>
                  </a:cubicBezTo>
                  <a:lnTo>
                    <a:pt x="20571" y="20373"/>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871" name="Group 32"/>
          <p:cNvGrpSpPr/>
          <p:nvPr/>
        </p:nvGrpSpPr>
        <p:grpSpPr>
          <a:xfrm>
            <a:off x="8954945" y="4163531"/>
            <a:ext cx="136361" cy="147417"/>
            <a:chOff x="0" y="0"/>
            <a:chExt cx="136360" cy="147416"/>
          </a:xfrm>
        </p:grpSpPr>
        <p:sp>
          <p:nvSpPr>
            <p:cNvPr id="4869" name="Rectangle 1873"/>
            <p:cNvSpPr/>
            <p:nvPr/>
          </p:nvSpPr>
          <p:spPr>
            <a:xfrm>
              <a:off x="7371" y="7370"/>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0" name="Freeform 1874"/>
            <p:cNvSpPr/>
            <p:nvPr/>
          </p:nvSpPr>
          <p:spPr>
            <a:xfrm>
              <a:off x="0" y="-1"/>
              <a:ext cx="136361" cy="147418"/>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1920"/>
                    <a:pt x="2057" y="1920"/>
                    <a:pt x="2057" y="1920"/>
                  </a:cubicBezTo>
                  <a:cubicBezTo>
                    <a:pt x="19543" y="1920"/>
                    <a:pt x="19543" y="1920"/>
                    <a:pt x="19543" y="192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lnTo>
                    <a:pt x="20571" y="20640"/>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874" name="Group 33"/>
          <p:cNvGrpSpPr/>
          <p:nvPr/>
        </p:nvGrpSpPr>
        <p:grpSpPr>
          <a:xfrm>
            <a:off x="8954945" y="4360390"/>
            <a:ext cx="136361" cy="147417"/>
            <a:chOff x="0" y="0"/>
            <a:chExt cx="136360" cy="147416"/>
          </a:xfrm>
        </p:grpSpPr>
        <p:sp>
          <p:nvSpPr>
            <p:cNvPr id="4872" name="Rectangle 1875"/>
            <p:cNvSpPr/>
            <p:nvPr/>
          </p:nvSpPr>
          <p:spPr>
            <a:xfrm>
              <a:off x="7371" y="7370"/>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3" name="Freeform 1876"/>
            <p:cNvSpPr/>
            <p:nvPr/>
          </p:nvSpPr>
          <p:spPr>
            <a:xfrm>
              <a:off x="0" y="-1"/>
              <a:ext cx="136361" cy="147418"/>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1920"/>
                    <a:pt x="2057" y="1920"/>
                    <a:pt x="2057" y="1920"/>
                  </a:cubicBezTo>
                  <a:cubicBezTo>
                    <a:pt x="19543" y="1920"/>
                    <a:pt x="19543" y="1920"/>
                    <a:pt x="19543" y="192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lnTo>
                    <a:pt x="20571" y="20640"/>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875" name="Rectangle 1877"/>
          <p:cNvSpPr/>
          <p:nvPr/>
        </p:nvSpPr>
        <p:spPr>
          <a:xfrm>
            <a:off x="8776203" y="4531448"/>
            <a:ext cx="121619"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6" name="Freeform 1878"/>
          <p:cNvSpPr/>
          <p:nvPr/>
        </p:nvSpPr>
        <p:spPr>
          <a:xfrm>
            <a:off x="8770674" y="4524078"/>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7" name="Rectangle 1879"/>
          <p:cNvSpPr/>
          <p:nvPr/>
        </p:nvSpPr>
        <p:spPr>
          <a:xfrm>
            <a:off x="8402135" y="3552973"/>
            <a:ext cx="121619" cy="134518"/>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8" name="Freeform 1880"/>
          <p:cNvSpPr/>
          <p:nvPr/>
        </p:nvSpPr>
        <p:spPr>
          <a:xfrm>
            <a:off x="8396606" y="3547445"/>
            <a:ext cx="132676" cy="145575"/>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9" name="Rectangle 1881"/>
          <p:cNvSpPr/>
          <p:nvPr/>
        </p:nvSpPr>
        <p:spPr>
          <a:xfrm>
            <a:off x="8588247" y="3552973"/>
            <a:ext cx="119777" cy="134518"/>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0" name="Freeform 1882"/>
          <p:cNvSpPr/>
          <p:nvPr/>
        </p:nvSpPr>
        <p:spPr>
          <a:xfrm>
            <a:off x="8580877" y="3547445"/>
            <a:ext cx="134517" cy="145575"/>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1" name="Rectangle 1883"/>
          <p:cNvSpPr/>
          <p:nvPr/>
        </p:nvSpPr>
        <p:spPr>
          <a:xfrm>
            <a:off x="8402135" y="3748299"/>
            <a:ext cx="121619" cy="134518"/>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2" name="Freeform 1885"/>
          <p:cNvSpPr/>
          <p:nvPr/>
        </p:nvSpPr>
        <p:spPr>
          <a:xfrm>
            <a:off x="8396606" y="3746458"/>
            <a:ext cx="132676" cy="141889"/>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473"/>
                  <a:pt x="2107" y="1473"/>
                  <a:pt x="2107" y="1473"/>
                </a:cubicBezTo>
                <a:cubicBezTo>
                  <a:pt x="19493" y="1473"/>
                  <a:pt x="19493" y="1473"/>
                  <a:pt x="19493" y="1473"/>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491"/>
                  <a:pt x="21600" y="491"/>
                  <a:pt x="21600" y="491"/>
                </a:cubicBezTo>
                <a:cubicBezTo>
                  <a:pt x="21600" y="491"/>
                  <a:pt x="21600" y="0"/>
                  <a:pt x="21600" y="0"/>
                </a:cubicBezTo>
                <a:cubicBezTo>
                  <a:pt x="21073" y="0"/>
                  <a:pt x="21073" y="0"/>
                  <a:pt x="20546" y="0"/>
                </a:cubicBezTo>
                <a:cubicBezTo>
                  <a:pt x="1054" y="0"/>
                  <a:pt x="1054" y="0"/>
                  <a:pt x="1054" y="0"/>
                </a:cubicBezTo>
                <a:cubicBezTo>
                  <a:pt x="527" y="0"/>
                  <a:pt x="527" y="0"/>
                  <a:pt x="0" y="0"/>
                </a:cubicBezTo>
                <a:cubicBezTo>
                  <a:pt x="0" y="0"/>
                  <a:pt x="0" y="491"/>
                  <a:pt x="0" y="491"/>
                </a:cubicBezTo>
                <a:cubicBezTo>
                  <a:pt x="0" y="20618"/>
                  <a:pt x="0" y="20618"/>
                  <a:pt x="0" y="20618"/>
                </a:cubicBezTo>
                <a:cubicBezTo>
                  <a:pt x="0" y="21109"/>
                  <a:pt x="0" y="21109"/>
                  <a:pt x="0" y="21109"/>
                </a:cubicBezTo>
                <a:cubicBezTo>
                  <a:pt x="527" y="21600"/>
                  <a:pt x="527" y="21600"/>
                  <a:pt x="1054" y="21600"/>
                </a:cubicBezTo>
                <a:cubicBezTo>
                  <a:pt x="20546" y="21600"/>
                  <a:pt x="20546" y="21600"/>
                  <a:pt x="20546" y="21600"/>
                </a:cubicBezTo>
                <a:cubicBezTo>
                  <a:pt x="21073" y="21600"/>
                  <a:pt x="21073" y="21600"/>
                  <a:pt x="21600" y="21109"/>
                </a:cubicBezTo>
                <a:cubicBezTo>
                  <a:pt x="21600" y="21109"/>
                  <a:pt x="21600" y="21109"/>
                  <a:pt x="21600" y="20618"/>
                </a:cubicBezTo>
                <a:cubicBezTo>
                  <a:pt x="20546" y="20618"/>
                  <a:pt x="20546" y="20618"/>
                  <a:pt x="20546" y="20618"/>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3" name="Rectangle 1886"/>
          <p:cNvSpPr/>
          <p:nvPr/>
        </p:nvSpPr>
        <p:spPr>
          <a:xfrm>
            <a:off x="8588247" y="3748299"/>
            <a:ext cx="119777" cy="134518"/>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4" name="Freeform 1887"/>
          <p:cNvSpPr/>
          <p:nvPr/>
        </p:nvSpPr>
        <p:spPr>
          <a:xfrm>
            <a:off x="8580877" y="3742771"/>
            <a:ext cx="134517" cy="145575"/>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5" name="Rectangle 1888"/>
          <p:cNvSpPr/>
          <p:nvPr/>
        </p:nvSpPr>
        <p:spPr>
          <a:xfrm>
            <a:off x="8402135" y="3945468"/>
            <a:ext cx="121619"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6" name="Freeform 1889"/>
          <p:cNvSpPr/>
          <p:nvPr/>
        </p:nvSpPr>
        <p:spPr>
          <a:xfrm>
            <a:off x="8396606" y="3938099"/>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7" name="Rectangle 1890"/>
          <p:cNvSpPr/>
          <p:nvPr/>
        </p:nvSpPr>
        <p:spPr>
          <a:xfrm>
            <a:off x="8588247" y="3945468"/>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8" name="Freeform 1891"/>
          <p:cNvSpPr/>
          <p:nvPr/>
        </p:nvSpPr>
        <p:spPr>
          <a:xfrm>
            <a:off x="8580877" y="3938099"/>
            <a:ext cx="134517"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9" name="Rectangle 1892"/>
          <p:cNvSpPr/>
          <p:nvPr/>
        </p:nvSpPr>
        <p:spPr>
          <a:xfrm>
            <a:off x="8402135" y="4140796"/>
            <a:ext cx="121619"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0" name="Freeform 1893"/>
          <p:cNvSpPr/>
          <p:nvPr/>
        </p:nvSpPr>
        <p:spPr>
          <a:xfrm>
            <a:off x="8396606" y="4133424"/>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1" name="Rectangle 1894"/>
          <p:cNvSpPr/>
          <p:nvPr/>
        </p:nvSpPr>
        <p:spPr>
          <a:xfrm>
            <a:off x="8588247" y="4140796"/>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2" name="Freeform 1895"/>
          <p:cNvSpPr/>
          <p:nvPr/>
        </p:nvSpPr>
        <p:spPr>
          <a:xfrm>
            <a:off x="8580877" y="4133424"/>
            <a:ext cx="134517"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3" name="Rectangle 1896"/>
          <p:cNvSpPr/>
          <p:nvPr/>
        </p:nvSpPr>
        <p:spPr>
          <a:xfrm>
            <a:off x="8402135" y="4336122"/>
            <a:ext cx="121619"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4" name="Freeform 1897"/>
          <p:cNvSpPr/>
          <p:nvPr/>
        </p:nvSpPr>
        <p:spPr>
          <a:xfrm>
            <a:off x="8396606" y="4328752"/>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5" name="Rectangle 1898"/>
          <p:cNvSpPr/>
          <p:nvPr/>
        </p:nvSpPr>
        <p:spPr>
          <a:xfrm>
            <a:off x="8588247" y="4336122"/>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6" name="Freeform 1899"/>
          <p:cNvSpPr/>
          <p:nvPr/>
        </p:nvSpPr>
        <p:spPr>
          <a:xfrm>
            <a:off x="8580877" y="4328752"/>
            <a:ext cx="134517"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7" name="Rectangle 1900"/>
          <p:cNvSpPr/>
          <p:nvPr/>
        </p:nvSpPr>
        <p:spPr>
          <a:xfrm>
            <a:off x="8402135" y="4531448"/>
            <a:ext cx="121619"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8" name="Freeform 1901"/>
          <p:cNvSpPr/>
          <p:nvPr/>
        </p:nvSpPr>
        <p:spPr>
          <a:xfrm>
            <a:off x="8396606" y="4524078"/>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9" name="Rectangle 1902"/>
          <p:cNvSpPr/>
          <p:nvPr/>
        </p:nvSpPr>
        <p:spPr>
          <a:xfrm>
            <a:off x="8588247" y="4531448"/>
            <a:ext cx="123461"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0" name="Freeform 1903"/>
          <p:cNvSpPr/>
          <p:nvPr/>
        </p:nvSpPr>
        <p:spPr>
          <a:xfrm>
            <a:off x="8580877" y="4524078"/>
            <a:ext cx="138204" cy="147417"/>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1920"/>
                  <a:pt x="2057" y="1920"/>
                  <a:pt x="2057" y="1920"/>
                </a:cubicBezTo>
                <a:cubicBezTo>
                  <a:pt x="19543" y="1920"/>
                  <a:pt x="19543" y="1920"/>
                  <a:pt x="19543" y="192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lnTo>
                  <a:pt x="20571"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1" name="Rectangle 1904"/>
          <p:cNvSpPr/>
          <p:nvPr/>
        </p:nvSpPr>
        <p:spPr>
          <a:xfrm>
            <a:off x="8494269" y="3381602"/>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2" name="Freeform 1905"/>
          <p:cNvSpPr/>
          <p:nvPr/>
        </p:nvSpPr>
        <p:spPr>
          <a:xfrm>
            <a:off x="8486899" y="3374230"/>
            <a:ext cx="134518"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3" name="Freeform 1945"/>
          <p:cNvSpPr/>
          <p:nvPr/>
        </p:nvSpPr>
        <p:spPr>
          <a:xfrm>
            <a:off x="3923542" y="44071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10800"/>
                  <a:pt x="0" y="10800"/>
                  <a:pt x="0" y="21600"/>
                </a:cubicBezTo>
                <a:cubicBezTo>
                  <a:pt x="0" y="21600"/>
                  <a:pt x="0" y="21600"/>
                  <a:pt x="0" y="21600"/>
                </a:cubicBezTo>
                <a:cubicBezTo>
                  <a:pt x="0" y="21600"/>
                  <a:pt x="10800" y="21600"/>
                  <a:pt x="10800" y="10800"/>
                </a:cubicBezTo>
                <a:cubicBezTo>
                  <a:pt x="21600" y="10800"/>
                  <a:pt x="21600" y="10800"/>
                  <a:pt x="21600" y="0"/>
                </a:cubicBezTo>
              </a:path>
            </a:pathLst>
          </a:custGeom>
          <a:solidFill>
            <a:srgbClr val="87BFBB"/>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4" name="Freeform 1949"/>
          <p:cNvSpPr/>
          <p:nvPr/>
        </p:nvSpPr>
        <p:spPr>
          <a:xfrm>
            <a:off x="8068605" y="4863136"/>
            <a:ext cx="31327" cy="1658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960" y="8640"/>
                  <a:pt x="6480" y="12960"/>
                  <a:pt x="0" y="21600"/>
                </a:cubicBezTo>
                <a:cubicBezTo>
                  <a:pt x="4320" y="21600"/>
                  <a:pt x="4320" y="21600"/>
                  <a:pt x="4320" y="21600"/>
                </a:cubicBezTo>
                <a:cubicBezTo>
                  <a:pt x="10800" y="21600"/>
                  <a:pt x="15120" y="12960"/>
                  <a:pt x="19440" y="8640"/>
                </a:cubicBezTo>
                <a:cubicBezTo>
                  <a:pt x="19440" y="8640"/>
                  <a:pt x="19440" y="8640"/>
                  <a:pt x="19440" y="8640"/>
                </a:cubicBezTo>
                <a:cubicBezTo>
                  <a:pt x="21600" y="0"/>
                  <a:pt x="21600" y="0"/>
                  <a:pt x="21600" y="0"/>
                </a:cubicBezTo>
              </a:path>
            </a:pathLst>
          </a:custGeom>
          <a:solidFill>
            <a:srgbClr val="91B3B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5" name="Freeform 1950"/>
          <p:cNvSpPr/>
          <p:nvPr/>
        </p:nvSpPr>
        <p:spPr>
          <a:xfrm>
            <a:off x="8321055" y="4817067"/>
            <a:ext cx="543599" cy="95822"/>
          </a:xfrm>
          <a:custGeom>
            <a:avLst/>
            <a:gdLst/>
            <a:ahLst/>
            <a:cxnLst>
              <a:cxn ang="0">
                <a:pos x="wd2" y="hd2"/>
              </a:cxn>
              <a:cxn ang="5400000">
                <a:pos x="wd2" y="hd2"/>
              </a:cxn>
              <a:cxn ang="10800000">
                <a:pos x="wd2" y="hd2"/>
              </a:cxn>
              <a:cxn ang="16200000">
                <a:pos x="wd2" y="hd2"/>
              </a:cxn>
            </a:cxnLst>
            <a:rect l="0" t="0" r="r" b="b"/>
            <a:pathLst>
              <a:path w="21600" h="21600" extrusionOk="0">
                <a:moveTo>
                  <a:pt x="20953" y="18621"/>
                </a:moveTo>
                <a:cubicBezTo>
                  <a:pt x="13193" y="18621"/>
                  <a:pt x="13193" y="18621"/>
                  <a:pt x="13193" y="18621"/>
                </a:cubicBezTo>
                <a:cubicBezTo>
                  <a:pt x="13581" y="19366"/>
                  <a:pt x="13840" y="20110"/>
                  <a:pt x="14098" y="21600"/>
                </a:cubicBezTo>
                <a:cubicBezTo>
                  <a:pt x="21600" y="21600"/>
                  <a:pt x="21600" y="21600"/>
                  <a:pt x="21600" y="21600"/>
                </a:cubicBezTo>
                <a:cubicBezTo>
                  <a:pt x="21341" y="20110"/>
                  <a:pt x="21212" y="19366"/>
                  <a:pt x="20953" y="18621"/>
                </a:cubicBezTo>
                <a:moveTo>
                  <a:pt x="517" y="0"/>
                </a:moveTo>
                <a:cubicBezTo>
                  <a:pt x="259" y="0"/>
                  <a:pt x="129" y="0"/>
                  <a:pt x="0" y="0"/>
                </a:cubicBezTo>
                <a:cubicBezTo>
                  <a:pt x="0" y="12662"/>
                  <a:pt x="0" y="12662"/>
                  <a:pt x="0" y="12662"/>
                </a:cubicBezTo>
                <a:cubicBezTo>
                  <a:pt x="129" y="11917"/>
                  <a:pt x="259" y="11917"/>
                  <a:pt x="517" y="11917"/>
                </a:cubicBezTo>
                <a:cubicBezTo>
                  <a:pt x="517" y="0"/>
                  <a:pt x="517" y="0"/>
                  <a:pt x="517" y="0"/>
                </a:cubicBezTo>
              </a:path>
            </a:pathLst>
          </a:custGeom>
          <a:solidFill>
            <a:srgbClr val="91B3B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6" name="Freeform 1953"/>
          <p:cNvSpPr/>
          <p:nvPr/>
        </p:nvSpPr>
        <p:spPr>
          <a:xfrm>
            <a:off x="8321055" y="4870506"/>
            <a:ext cx="355643" cy="42383"/>
          </a:xfrm>
          <a:custGeom>
            <a:avLst/>
            <a:gdLst/>
            <a:ahLst/>
            <a:cxnLst>
              <a:cxn ang="0">
                <a:pos x="wd2" y="hd2"/>
              </a:cxn>
              <a:cxn ang="5400000">
                <a:pos x="wd2" y="hd2"/>
              </a:cxn>
              <a:cxn ang="10800000">
                <a:pos x="wd2" y="hd2"/>
              </a:cxn>
              <a:cxn ang="16200000">
                <a:pos x="wd2" y="hd2"/>
              </a:cxn>
            </a:cxnLst>
            <a:rect l="0" t="0" r="r" b="b"/>
            <a:pathLst>
              <a:path w="21600" h="21600" extrusionOk="0">
                <a:moveTo>
                  <a:pt x="793" y="0"/>
                </a:moveTo>
                <a:cubicBezTo>
                  <a:pt x="396" y="0"/>
                  <a:pt x="198" y="0"/>
                  <a:pt x="0" y="1662"/>
                </a:cubicBezTo>
                <a:cubicBezTo>
                  <a:pt x="0" y="18277"/>
                  <a:pt x="0" y="18277"/>
                  <a:pt x="0" y="18277"/>
                </a:cubicBezTo>
                <a:cubicBezTo>
                  <a:pt x="0" y="19938"/>
                  <a:pt x="198" y="21600"/>
                  <a:pt x="396" y="21600"/>
                </a:cubicBezTo>
                <a:cubicBezTo>
                  <a:pt x="21600" y="21600"/>
                  <a:pt x="21600" y="21600"/>
                  <a:pt x="21600" y="21600"/>
                </a:cubicBezTo>
                <a:cubicBezTo>
                  <a:pt x="21204" y="18277"/>
                  <a:pt x="20807" y="16615"/>
                  <a:pt x="20213" y="14954"/>
                </a:cubicBezTo>
                <a:cubicBezTo>
                  <a:pt x="793" y="14954"/>
                  <a:pt x="793" y="14954"/>
                  <a:pt x="793" y="14954"/>
                </a:cubicBezTo>
                <a:cubicBezTo>
                  <a:pt x="793" y="0"/>
                  <a:pt x="793" y="0"/>
                  <a:pt x="793" y="0"/>
                </a:cubicBezTo>
              </a:path>
            </a:pathLst>
          </a:custGeom>
          <a:solidFill>
            <a:srgbClr val="7FB7B3"/>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911" name="Group 15"/>
          <p:cNvGrpSpPr/>
          <p:nvPr/>
        </p:nvGrpSpPr>
        <p:grpSpPr>
          <a:xfrm>
            <a:off x="5203200" y="4879719"/>
            <a:ext cx="403553" cy="738926"/>
            <a:chOff x="0" y="0"/>
            <a:chExt cx="403551" cy="738925"/>
          </a:xfrm>
        </p:grpSpPr>
        <p:sp>
          <p:nvSpPr>
            <p:cNvPr id="4907" name="Freeform 1956"/>
            <p:cNvSpPr/>
            <p:nvPr/>
          </p:nvSpPr>
          <p:spPr>
            <a:xfrm>
              <a:off x="-1" y="90292"/>
              <a:ext cx="23956" cy="648634"/>
            </a:xfrm>
            <a:custGeom>
              <a:avLst/>
              <a:gdLst/>
              <a:ahLst/>
              <a:cxnLst>
                <a:cxn ang="0">
                  <a:pos x="wd2" y="hd2"/>
                </a:cxn>
                <a:cxn ang="5400000">
                  <a:pos x="wd2" y="hd2"/>
                </a:cxn>
                <a:cxn ang="10800000">
                  <a:pos x="wd2" y="hd2"/>
                </a:cxn>
                <a:cxn ang="16200000">
                  <a:pos x="wd2" y="hd2"/>
                </a:cxn>
              </a:cxnLst>
              <a:rect l="0" t="0" r="r" b="b"/>
              <a:pathLst>
                <a:path w="21600" h="21600" extrusionOk="0">
                  <a:moveTo>
                    <a:pt x="0" y="326"/>
                  </a:moveTo>
                  <a:cubicBezTo>
                    <a:pt x="0" y="21274"/>
                    <a:pt x="0" y="21274"/>
                    <a:pt x="0" y="21274"/>
                  </a:cubicBezTo>
                  <a:cubicBezTo>
                    <a:pt x="0" y="21491"/>
                    <a:pt x="6171" y="21600"/>
                    <a:pt x="12343" y="21600"/>
                  </a:cubicBezTo>
                  <a:cubicBezTo>
                    <a:pt x="18514" y="21600"/>
                    <a:pt x="21600" y="21491"/>
                    <a:pt x="21600" y="21274"/>
                  </a:cubicBezTo>
                  <a:cubicBezTo>
                    <a:pt x="21600" y="326"/>
                    <a:pt x="21600" y="326"/>
                    <a:pt x="21600" y="326"/>
                  </a:cubicBezTo>
                  <a:cubicBezTo>
                    <a:pt x="21600" y="109"/>
                    <a:pt x="18514" y="0"/>
                    <a:pt x="12343" y="0"/>
                  </a:cubicBezTo>
                  <a:cubicBezTo>
                    <a:pt x="6171" y="0"/>
                    <a:pt x="0" y="109"/>
                    <a:pt x="0" y="326"/>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8" name="Freeform 1957"/>
            <p:cNvSpPr/>
            <p:nvPr/>
          </p:nvSpPr>
          <p:spPr>
            <a:xfrm>
              <a:off x="7370" y="-1"/>
              <a:ext cx="377755" cy="191642"/>
            </a:xfrm>
            <a:custGeom>
              <a:avLst/>
              <a:gdLst/>
              <a:ahLst/>
              <a:cxnLst>
                <a:cxn ang="0">
                  <a:pos x="wd2" y="hd2"/>
                </a:cxn>
                <a:cxn ang="5400000">
                  <a:pos x="wd2" y="hd2"/>
                </a:cxn>
                <a:cxn ang="10800000">
                  <a:pos x="wd2" y="hd2"/>
                </a:cxn>
                <a:cxn ang="16200000">
                  <a:pos x="wd2" y="hd2"/>
                </a:cxn>
              </a:cxnLst>
              <a:rect l="0" t="0" r="r" b="b"/>
              <a:pathLst>
                <a:path w="21600" h="21600" extrusionOk="0">
                  <a:moveTo>
                    <a:pt x="21228" y="0"/>
                  </a:moveTo>
                  <a:cubicBezTo>
                    <a:pt x="13034" y="1464"/>
                    <a:pt x="13034" y="1464"/>
                    <a:pt x="13034" y="1464"/>
                  </a:cubicBezTo>
                  <a:cubicBezTo>
                    <a:pt x="13221" y="2197"/>
                    <a:pt x="13221" y="2197"/>
                    <a:pt x="13221" y="2197"/>
                  </a:cubicBezTo>
                  <a:cubicBezTo>
                    <a:pt x="13034" y="1464"/>
                    <a:pt x="13034" y="1464"/>
                    <a:pt x="13034" y="1464"/>
                  </a:cubicBezTo>
                  <a:cubicBezTo>
                    <a:pt x="13034" y="1464"/>
                    <a:pt x="10800" y="1831"/>
                    <a:pt x="8007" y="4393"/>
                  </a:cubicBezTo>
                  <a:cubicBezTo>
                    <a:pt x="5214" y="6590"/>
                    <a:pt x="2048" y="11715"/>
                    <a:pt x="0" y="20502"/>
                  </a:cubicBezTo>
                  <a:cubicBezTo>
                    <a:pt x="0" y="20868"/>
                    <a:pt x="0" y="21600"/>
                    <a:pt x="186" y="21600"/>
                  </a:cubicBezTo>
                  <a:cubicBezTo>
                    <a:pt x="372" y="21600"/>
                    <a:pt x="745" y="21600"/>
                    <a:pt x="745" y="21234"/>
                  </a:cubicBezTo>
                  <a:cubicBezTo>
                    <a:pt x="2607" y="12447"/>
                    <a:pt x="5586" y="8054"/>
                    <a:pt x="8379" y="5492"/>
                  </a:cubicBezTo>
                  <a:cubicBezTo>
                    <a:pt x="9683" y="4393"/>
                    <a:pt x="10800" y="3661"/>
                    <a:pt x="11731" y="3295"/>
                  </a:cubicBezTo>
                  <a:cubicBezTo>
                    <a:pt x="12103" y="3295"/>
                    <a:pt x="12476" y="2929"/>
                    <a:pt x="12848" y="2929"/>
                  </a:cubicBezTo>
                  <a:cubicBezTo>
                    <a:pt x="12848" y="2929"/>
                    <a:pt x="13034" y="2929"/>
                    <a:pt x="13034" y="2929"/>
                  </a:cubicBezTo>
                  <a:cubicBezTo>
                    <a:pt x="13221" y="2929"/>
                    <a:pt x="13221" y="2929"/>
                    <a:pt x="13221" y="2929"/>
                  </a:cubicBezTo>
                  <a:cubicBezTo>
                    <a:pt x="13221" y="2929"/>
                    <a:pt x="13221" y="2929"/>
                    <a:pt x="13221" y="2929"/>
                  </a:cubicBezTo>
                  <a:cubicBezTo>
                    <a:pt x="21228" y="1464"/>
                    <a:pt x="21228" y="1464"/>
                    <a:pt x="21228" y="1464"/>
                  </a:cubicBezTo>
                  <a:cubicBezTo>
                    <a:pt x="21414" y="1464"/>
                    <a:pt x="21600" y="1098"/>
                    <a:pt x="21600" y="732"/>
                  </a:cubicBezTo>
                  <a:cubicBezTo>
                    <a:pt x="21600" y="366"/>
                    <a:pt x="21414" y="0"/>
                    <a:pt x="21228" y="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9" name="Freeform 1958"/>
            <p:cNvSpPr/>
            <p:nvPr/>
          </p:nvSpPr>
          <p:spPr>
            <a:xfrm>
              <a:off x="14741" y="14811"/>
              <a:ext cx="210069" cy="110424"/>
            </a:xfrm>
            <a:custGeom>
              <a:avLst/>
              <a:gdLst/>
              <a:ahLst/>
              <a:cxnLst>
                <a:cxn ang="0">
                  <a:pos x="wd2" y="hd2"/>
                </a:cxn>
                <a:cxn ang="5400000">
                  <a:pos x="wd2" y="hd2"/>
                </a:cxn>
                <a:cxn ang="10800000">
                  <a:pos x="wd2" y="hd2"/>
                </a:cxn>
                <a:cxn ang="16200000">
                  <a:pos x="wd2" y="hd2"/>
                </a:cxn>
              </a:cxnLst>
              <a:rect l="0" t="0" r="r" b="b"/>
              <a:pathLst>
                <a:path w="21600" h="20877" extrusionOk="0">
                  <a:moveTo>
                    <a:pt x="997" y="20004"/>
                  </a:moveTo>
                  <a:cubicBezTo>
                    <a:pt x="997" y="20004"/>
                    <a:pt x="997" y="20004"/>
                    <a:pt x="997" y="20004"/>
                  </a:cubicBezTo>
                  <a:cubicBezTo>
                    <a:pt x="1329" y="19387"/>
                    <a:pt x="7643" y="4575"/>
                    <a:pt x="20935" y="2724"/>
                  </a:cubicBezTo>
                  <a:cubicBezTo>
                    <a:pt x="21268" y="2107"/>
                    <a:pt x="21600" y="2107"/>
                    <a:pt x="21600" y="872"/>
                  </a:cubicBezTo>
                  <a:cubicBezTo>
                    <a:pt x="21600" y="255"/>
                    <a:pt x="21268" y="-362"/>
                    <a:pt x="20935" y="255"/>
                  </a:cubicBezTo>
                  <a:cubicBezTo>
                    <a:pt x="6646" y="2724"/>
                    <a:pt x="0" y="18769"/>
                    <a:pt x="0" y="18769"/>
                  </a:cubicBezTo>
                  <a:cubicBezTo>
                    <a:pt x="0" y="19387"/>
                    <a:pt x="0" y="20004"/>
                    <a:pt x="332" y="20621"/>
                  </a:cubicBezTo>
                  <a:cubicBezTo>
                    <a:pt x="665" y="21238"/>
                    <a:pt x="997" y="20621"/>
                    <a:pt x="997" y="20004"/>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10" name="Rectangle 1959"/>
            <p:cNvSpPr/>
            <p:nvPr/>
          </p:nvSpPr>
          <p:spPr>
            <a:xfrm>
              <a:off x="326157" y="25797"/>
              <a:ext cx="77395" cy="117934"/>
            </a:xfrm>
            <a:prstGeom prst="rect">
              <a:avLst/>
            </a:pr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14" name="Freeform 1961"/>
          <p:cNvGrpSpPr/>
          <p:nvPr/>
        </p:nvGrpSpPr>
        <p:grpSpPr>
          <a:xfrm>
            <a:off x="7115926" y="3068342"/>
            <a:ext cx="1" cy="16585"/>
            <a:chOff x="0" y="0"/>
            <a:chExt cx="0" cy="16584"/>
          </a:xfrm>
        </p:grpSpPr>
        <p:sp>
          <p:nvSpPr>
            <p:cNvPr id="4912" name="Line"/>
            <p:cNvSpPr/>
            <p:nvPr/>
          </p:nvSpPr>
          <p:spPr>
            <a:xfrm flipV="1">
              <a:off x="-1" y="0"/>
              <a:ext cx="2" cy="16585"/>
            </a:xfrm>
            <a:prstGeom prst="line">
              <a:avLst/>
            </a:prstGeom>
            <a:no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13" name="Line"/>
            <p:cNvSpPr/>
            <p:nvPr/>
          </p:nvSpPr>
          <p:spPr>
            <a:xfrm flipH="1">
              <a:off x="-1" y="0"/>
              <a:ext cx="2" cy="16585"/>
            </a:xfrm>
            <a:prstGeom prst="line">
              <a:avLst/>
            </a:prstGeom>
            <a:no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915" name="Freeform 1963"/>
          <p:cNvSpPr/>
          <p:nvPr/>
        </p:nvSpPr>
        <p:spPr>
          <a:xfrm>
            <a:off x="7108556" y="3060972"/>
            <a:ext cx="12900" cy="29484"/>
          </a:xfrm>
          <a:custGeom>
            <a:avLst/>
            <a:gdLst/>
            <a:ahLst/>
            <a:cxnLst>
              <a:cxn ang="0">
                <a:pos x="wd2" y="hd2"/>
              </a:cxn>
              <a:cxn ang="5400000">
                <a:pos x="wd2" y="hd2"/>
              </a:cxn>
              <a:cxn ang="10800000">
                <a:pos x="wd2" y="hd2"/>
              </a:cxn>
              <a:cxn ang="16200000">
                <a:pos x="wd2" y="hd2"/>
              </a:cxn>
            </a:cxnLst>
            <a:rect l="0" t="0" r="r" b="b"/>
            <a:pathLst>
              <a:path w="21600" h="21600" extrusionOk="0">
                <a:moveTo>
                  <a:pt x="21600" y="16800"/>
                </a:moveTo>
                <a:cubicBezTo>
                  <a:pt x="21600" y="4800"/>
                  <a:pt x="21600" y="4800"/>
                  <a:pt x="21600" y="4800"/>
                </a:cubicBezTo>
                <a:cubicBezTo>
                  <a:pt x="21600" y="2400"/>
                  <a:pt x="16200" y="0"/>
                  <a:pt x="10800" y="0"/>
                </a:cubicBezTo>
                <a:cubicBezTo>
                  <a:pt x="5400" y="0"/>
                  <a:pt x="0" y="2400"/>
                  <a:pt x="0" y="4800"/>
                </a:cubicBezTo>
                <a:cubicBezTo>
                  <a:pt x="0" y="16800"/>
                  <a:pt x="0" y="16800"/>
                  <a:pt x="0" y="16800"/>
                </a:cubicBezTo>
                <a:cubicBezTo>
                  <a:pt x="0" y="19200"/>
                  <a:pt x="5400" y="21600"/>
                  <a:pt x="10800" y="21600"/>
                </a:cubicBezTo>
                <a:cubicBezTo>
                  <a:pt x="16200" y="21600"/>
                  <a:pt x="21600" y="19200"/>
                  <a:pt x="21600" y="16800"/>
                </a:cubicBezTo>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920" name="Group 37"/>
          <p:cNvGrpSpPr/>
          <p:nvPr/>
        </p:nvGrpSpPr>
        <p:grpSpPr>
          <a:xfrm>
            <a:off x="6751071" y="3059128"/>
            <a:ext cx="403554" cy="738926"/>
            <a:chOff x="0" y="0"/>
            <a:chExt cx="403553" cy="738925"/>
          </a:xfrm>
        </p:grpSpPr>
        <p:sp>
          <p:nvSpPr>
            <p:cNvPr id="4916" name="Freeform 1960"/>
            <p:cNvSpPr/>
            <p:nvPr/>
          </p:nvSpPr>
          <p:spPr>
            <a:xfrm>
              <a:off x="0" y="90292"/>
              <a:ext cx="23956" cy="648634"/>
            </a:xfrm>
            <a:custGeom>
              <a:avLst/>
              <a:gdLst/>
              <a:ahLst/>
              <a:cxnLst>
                <a:cxn ang="0">
                  <a:pos x="wd2" y="hd2"/>
                </a:cxn>
                <a:cxn ang="5400000">
                  <a:pos x="wd2" y="hd2"/>
                </a:cxn>
                <a:cxn ang="10800000">
                  <a:pos x="wd2" y="hd2"/>
                </a:cxn>
                <a:cxn ang="16200000">
                  <a:pos x="wd2" y="hd2"/>
                </a:cxn>
              </a:cxnLst>
              <a:rect l="0" t="0" r="r" b="b"/>
              <a:pathLst>
                <a:path w="21600" h="21600" extrusionOk="0">
                  <a:moveTo>
                    <a:pt x="0" y="326"/>
                  </a:moveTo>
                  <a:cubicBezTo>
                    <a:pt x="0" y="21274"/>
                    <a:pt x="0" y="21274"/>
                    <a:pt x="0" y="21274"/>
                  </a:cubicBezTo>
                  <a:cubicBezTo>
                    <a:pt x="0" y="21491"/>
                    <a:pt x="6171" y="21600"/>
                    <a:pt x="12343" y="21600"/>
                  </a:cubicBezTo>
                  <a:cubicBezTo>
                    <a:pt x="18514" y="21600"/>
                    <a:pt x="21600" y="21491"/>
                    <a:pt x="21600" y="21274"/>
                  </a:cubicBezTo>
                  <a:cubicBezTo>
                    <a:pt x="21600" y="326"/>
                    <a:pt x="21600" y="326"/>
                    <a:pt x="21600" y="326"/>
                  </a:cubicBezTo>
                  <a:cubicBezTo>
                    <a:pt x="21600" y="109"/>
                    <a:pt x="18514" y="0"/>
                    <a:pt x="12343" y="0"/>
                  </a:cubicBezTo>
                  <a:cubicBezTo>
                    <a:pt x="6171" y="0"/>
                    <a:pt x="0" y="109"/>
                    <a:pt x="0" y="326"/>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17" name="Freeform 1964"/>
            <p:cNvSpPr/>
            <p:nvPr/>
          </p:nvSpPr>
          <p:spPr>
            <a:xfrm>
              <a:off x="7370" y="-1"/>
              <a:ext cx="375914" cy="191642"/>
            </a:xfrm>
            <a:custGeom>
              <a:avLst/>
              <a:gdLst/>
              <a:ahLst/>
              <a:cxnLst>
                <a:cxn ang="0">
                  <a:pos x="wd2" y="hd2"/>
                </a:cxn>
                <a:cxn ang="5400000">
                  <a:pos x="wd2" y="hd2"/>
                </a:cxn>
                <a:cxn ang="10800000">
                  <a:pos x="wd2" y="hd2"/>
                </a:cxn>
                <a:cxn ang="16200000">
                  <a:pos x="wd2" y="hd2"/>
                </a:cxn>
              </a:cxnLst>
              <a:rect l="0" t="0" r="r" b="b"/>
              <a:pathLst>
                <a:path w="21600" h="21600" extrusionOk="0">
                  <a:moveTo>
                    <a:pt x="21228" y="0"/>
                  </a:moveTo>
                  <a:cubicBezTo>
                    <a:pt x="13034" y="1464"/>
                    <a:pt x="13034" y="1464"/>
                    <a:pt x="13034" y="1464"/>
                  </a:cubicBezTo>
                  <a:cubicBezTo>
                    <a:pt x="13221" y="2197"/>
                    <a:pt x="13221" y="2197"/>
                    <a:pt x="13221" y="2197"/>
                  </a:cubicBezTo>
                  <a:cubicBezTo>
                    <a:pt x="13034" y="1464"/>
                    <a:pt x="13034" y="1464"/>
                    <a:pt x="13034" y="1464"/>
                  </a:cubicBezTo>
                  <a:cubicBezTo>
                    <a:pt x="13034" y="1464"/>
                    <a:pt x="10800" y="1831"/>
                    <a:pt x="8007" y="4393"/>
                  </a:cubicBezTo>
                  <a:cubicBezTo>
                    <a:pt x="5214" y="6590"/>
                    <a:pt x="2048" y="11715"/>
                    <a:pt x="0" y="20502"/>
                  </a:cubicBezTo>
                  <a:cubicBezTo>
                    <a:pt x="0" y="20868"/>
                    <a:pt x="0" y="21600"/>
                    <a:pt x="186" y="21600"/>
                  </a:cubicBezTo>
                  <a:cubicBezTo>
                    <a:pt x="372" y="21600"/>
                    <a:pt x="745" y="21600"/>
                    <a:pt x="745" y="21234"/>
                  </a:cubicBezTo>
                  <a:cubicBezTo>
                    <a:pt x="2607" y="12447"/>
                    <a:pt x="5586" y="8054"/>
                    <a:pt x="8379" y="5492"/>
                  </a:cubicBezTo>
                  <a:cubicBezTo>
                    <a:pt x="9683" y="4393"/>
                    <a:pt x="10800" y="3661"/>
                    <a:pt x="11731" y="3295"/>
                  </a:cubicBezTo>
                  <a:cubicBezTo>
                    <a:pt x="12103" y="3295"/>
                    <a:pt x="12476" y="2929"/>
                    <a:pt x="12848" y="2929"/>
                  </a:cubicBezTo>
                  <a:cubicBezTo>
                    <a:pt x="12848" y="2929"/>
                    <a:pt x="13034" y="2929"/>
                    <a:pt x="13034" y="2929"/>
                  </a:cubicBezTo>
                  <a:cubicBezTo>
                    <a:pt x="13221" y="2929"/>
                    <a:pt x="13221" y="2929"/>
                    <a:pt x="13221" y="2929"/>
                  </a:cubicBezTo>
                  <a:cubicBezTo>
                    <a:pt x="13221" y="2929"/>
                    <a:pt x="13221" y="2929"/>
                    <a:pt x="13221" y="2929"/>
                  </a:cubicBezTo>
                  <a:cubicBezTo>
                    <a:pt x="21228" y="1464"/>
                    <a:pt x="21228" y="1464"/>
                    <a:pt x="21228" y="1464"/>
                  </a:cubicBezTo>
                  <a:cubicBezTo>
                    <a:pt x="21414" y="1464"/>
                    <a:pt x="21600" y="1098"/>
                    <a:pt x="21600" y="732"/>
                  </a:cubicBezTo>
                  <a:cubicBezTo>
                    <a:pt x="21600" y="366"/>
                    <a:pt x="21414" y="0"/>
                    <a:pt x="21228" y="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18" name="Freeform 1965"/>
            <p:cNvSpPr/>
            <p:nvPr/>
          </p:nvSpPr>
          <p:spPr>
            <a:xfrm>
              <a:off x="12899" y="14811"/>
              <a:ext cx="211912" cy="110424"/>
            </a:xfrm>
            <a:custGeom>
              <a:avLst/>
              <a:gdLst/>
              <a:ahLst/>
              <a:cxnLst>
                <a:cxn ang="0">
                  <a:pos x="wd2" y="hd2"/>
                </a:cxn>
                <a:cxn ang="5400000">
                  <a:pos x="wd2" y="hd2"/>
                </a:cxn>
                <a:cxn ang="10800000">
                  <a:pos x="wd2" y="hd2"/>
                </a:cxn>
                <a:cxn ang="16200000">
                  <a:pos x="wd2" y="hd2"/>
                </a:cxn>
              </a:cxnLst>
              <a:rect l="0" t="0" r="r" b="b"/>
              <a:pathLst>
                <a:path w="21600" h="20877" extrusionOk="0">
                  <a:moveTo>
                    <a:pt x="997" y="20004"/>
                  </a:moveTo>
                  <a:cubicBezTo>
                    <a:pt x="997" y="20004"/>
                    <a:pt x="997" y="20004"/>
                    <a:pt x="997" y="20004"/>
                  </a:cubicBezTo>
                  <a:cubicBezTo>
                    <a:pt x="1329" y="19387"/>
                    <a:pt x="7643" y="4575"/>
                    <a:pt x="20935" y="2724"/>
                  </a:cubicBezTo>
                  <a:cubicBezTo>
                    <a:pt x="21268" y="2107"/>
                    <a:pt x="21600" y="2107"/>
                    <a:pt x="21600" y="872"/>
                  </a:cubicBezTo>
                  <a:cubicBezTo>
                    <a:pt x="21600" y="255"/>
                    <a:pt x="21268" y="-362"/>
                    <a:pt x="20935" y="255"/>
                  </a:cubicBezTo>
                  <a:cubicBezTo>
                    <a:pt x="6646" y="2724"/>
                    <a:pt x="0" y="18769"/>
                    <a:pt x="0" y="18769"/>
                  </a:cubicBezTo>
                  <a:cubicBezTo>
                    <a:pt x="0" y="19387"/>
                    <a:pt x="0" y="20004"/>
                    <a:pt x="332" y="20621"/>
                  </a:cubicBezTo>
                  <a:cubicBezTo>
                    <a:pt x="665" y="21238"/>
                    <a:pt x="997" y="20621"/>
                    <a:pt x="997" y="20004"/>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19" name="Freeform 1966"/>
            <p:cNvSpPr/>
            <p:nvPr/>
          </p:nvSpPr>
          <p:spPr>
            <a:xfrm>
              <a:off x="326159" y="25797"/>
              <a:ext cx="77395" cy="1160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514" y="0"/>
                  </a:lnTo>
                  <a:lnTo>
                    <a:pt x="21600" y="0"/>
                  </a:lnTo>
                  <a:lnTo>
                    <a:pt x="21600" y="2160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921" name="Rectangle 1971"/>
          <p:cNvSpPr/>
          <p:nvPr/>
        </p:nvSpPr>
        <p:spPr>
          <a:xfrm>
            <a:off x="5958709" y="4536976"/>
            <a:ext cx="77395" cy="117934"/>
          </a:xfrm>
          <a:prstGeom prst="rect">
            <a:avLst/>
          </a:pr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2" name="Oval 1972"/>
          <p:cNvSpPr/>
          <p:nvPr/>
        </p:nvSpPr>
        <p:spPr>
          <a:xfrm>
            <a:off x="5980822" y="4544347"/>
            <a:ext cx="33171" cy="33171"/>
          </a:xfrm>
          <a:prstGeom prst="ellipse">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3" name="Oval 1973"/>
          <p:cNvSpPr/>
          <p:nvPr/>
        </p:nvSpPr>
        <p:spPr>
          <a:xfrm>
            <a:off x="5980822" y="4612528"/>
            <a:ext cx="33171" cy="33171"/>
          </a:xfrm>
          <a:prstGeom prst="ellipse">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4" name="Oval 1974"/>
          <p:cNvSpPr/>
          <p:nvPr/>
        </p:nvSpPr>
        <p:spPr>
          <a:xfrm>
            <a:off x="5980822" y="4579358"/>
            <a:ext cx="33171" cy="29485"/>
          </a:xfrm>
          <a:prstGeom prst="ellipse">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5" name="Freeform 1979"/>
          <p:cNvSpPr/>
          <p:nvPr/>
        </p:nvSpPr>
        <p:spPr>
          <a:xfrm>
            <a:off x="6082170" y="4792085"/>
            <a:ext cx="139232" cy="295861"/>
          </a:xfrm>
          <a:custGeom>
            <a:avLst/>
            <a:gdLst/>
            <a:ahLst/>
            <a:cxnLst>
              <a:cxn ang="0">
                <a:pos x="wd2" y="hd2"/>
              </a:cxn>
              <a:cxn ang="5400000">
                <a:pos x="wd2" y="hd2"/>
              </a:cxn>
              <a:cxn ang="10800000">
                <a:pos x="wd2" y="hd2"/>
              </a:cxn>
              <a:cxn ang="16200000">
                <a:pos x="wd2" y="hd2"/>
              </a:cxn>
            </a:cxnLst>
            <a:rect l="0" t="0" r="r" b="b"/>
            <a:pathLst>
              <a:path w="21474" h="21541" extrusionOk="0">
                <a:moveTo>
                  <a:pt x="19591" y="178"/>
                </a:moveTo>
                <a:cubicBezTo>
                  <a:pt x="7033" y="5875"/>
                  <a:pt x="7033" y="5875"/>
                  <a:pt x="7033" y="5875"/>
                </a:cubicBezTo>
                <a:cubicBezTo>
                  <a:pt x="7535" y="6112"/>
                  <a:pt x="7535" y="6112"/>
                  <a:pt x="7535" y="6112"/>
                </a:cubicBezTo>
                <a:cubicBezTo>
                  <a:pt x="7033" y="5875"/>
                  <a:pt x="7033" y="5875"/>
                  <a:pt x="7033" y="5875"/>
                </a:cubicBezTo>
                <a:cubicBezTo>
                  <a:pt x="7033" y="5875"/>
                  <a:pt x="0" y="8249"/>
                  <a:pt x="0" y="14420"/>
                </a:cubicBezTo>
                <a:cubicBezTo>
                  <a:pt x="0" y="21066"/>
                  <a:pt x="0" y="21066"/>
                  <a:pt x="0" y="21066"/>
                </a:cubicBezTo>
                <a:cubicBezTo>
                  <a:pt x="0" y="21304"/>
                  <a:pt x="0" y="21541"/>
                  <a:pt x="1005" y="21541"/>
                </a:cubicBezTo>
                <a:cubicBezTo>
                  <a:pt x="1507" y="21541"/>
                  <a:pt x="2009" y="21304"/>
                  <a:pt x="2009" y="21066"/>
                </a:cubicBezTo>
                <a:cubicBezTo>
                  <a:pt x="2009" y="14420"/>
                  <a:pt x="2009" y="14420"/>
                  <a:pt x="2009" y="14420"/>
                </a:cubicBezTo>
                <a:cubicBezTo>
                  <a:pt x="2009" y="11572"/>
                  <a:pt x="3516" y="9673"/>
                  <a:pt x="5023" y="8249"/>
                </a:cubicBezTo>
                <a:cubicBezTo>
                  <a:pt x="6028" y="7774"/>
                  <a:pt x="6530" y="7299"/>
                  <a:pt x="7535" y="7062"/>
                </a:cubicBezTo>
                <a:cubicBezTo>
                  <a:pt x="7535" y="6825"/>
                  <a:pt x="8037" y="6587"/>
                  <a:pt x="8037" y="6587"/>
                </a:cubicBezTo>
                <a:cubicBezTo>
                  <a:pt x="8037" y="6587"/>
                  <a:pt x="8037" y="6587"/>
                  <a:pt x="8037" y="6587"/>
                </a:cubicBezTo>
                <a:cubicBezTo>
                  <a:pt x="8540" y="6587"/>
                  <a:pt x="8540" y="6587"/>
                  <a:pt x="8540" y="6587"/>
                </a:cubicBezTo>
                <a:cubicBezTo>
                  <a:pt x="8540" y="6587"/>
                  <a:pt x="8540" y="6587"/>
                  <a:pt x="8540" y="6587"/>
                </a:cubicBezTo>
                <a:cubicBezTo>
                  <a:pt x="8540" y="6587"/>
                  <a:pt x="8540" y="6587"/>
                  <a:pt x="8540" y="6587"/>
                </a:cubicBezTo>
                <a:cubicBezTo>
                  <a:pt x="21098" y="890"/>
                  <a:pt x="21098" y="890"/>
                  <a:pt x="21098" y="890"/>
                </a:cubicBezTo>
                <a:cubicBezTo>
                  <a:pt x="21600" y="653"/>
                  <a:pt x="21600" y="416"/>
                  <a:pt x="21098" y="178"/>
                </a:cubicBezTo>
                <a:cubicBezTo>
                  <a:pt x="21098" y="-59"/>
                  <a:pt x="20093" y="-59"/>
                  <a:pt x="19591" y="178"/>
                </a:cubicBez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6" name="Freeform 1980"/>
          <p:cNvSpPr/>
          <p:nvPr/>
        </p:nvSpPr>
        <p:spPr>
          <a:xfrm>
            <a:off x="6090841" y="4871313"/>
            <a:ext cx="49461" cy="128183"/>
          </a:xfrm>
          <a:custGeom>
            <a:avLst/>
            <a:gdLst/>
            <a:ahLst/>
            <a:cxnLst>
              <a:cxn ang="0">
                <a:pos x="wd2" y="hd2"/>
              </a:cxn>
              <a:cxn ang="5400000">
                <a:pos x="wd2" y="hd2"/>
              </a:cxn>
              <a:cxn ang="10800000">
                <a:pos x="wd2" y="hd2"/>
              </a:cxn>
              <a:cxn ang="16200000">
                <a:pos x="wd2" y="hd2"/>
              </a:cxn>
            </a:cxnLst>
            <a:rect l="0" t="0" r="r" b="b"/>
            <a:pathLst>
              <a:path w="19992" h="21465" extrusionOk="0">
                <a:moveTo>
                  <a:pt x="14930" y="405"/>
                </a:moveTo>
                <a:cubicBezTo>
                  <a:pt x="14930" y="405"/>
                  <a:pt x="-1270" y="6885"/>
                  <a:pt x="80" y="20385"/>
                </a:cubicBezTo>
                <a:cubicBezTo>
                  <a:pt x="80" y="21465"/>
                  <a:pt x="80" y="21465"/>
                  <a:pt x="2780" y="21465"/>
                </a:cubicBezTo>
                <a:cubicBezTo>
                  <a:pt x="4130" y="21465"/>
                  <a:pt x="5480" y="21465"/>
                  <a:pt x="5480" y="20385"/>
                </a:cubicBezTo>
                <a:cubicBezTo>
                  <a:pt x="5480" y="13905"/>
                  <a:pt x="8180" y="9045"/>
                  <a:pt x="12230" y="6345"/>
                </a:cubicBezTo>
                <a:cubicBezTo>
                  <a:pt x="13580" y="4725"/>
                  <a:pt x="14930" y="3645"/>
                  <a:pt x="16280" y="2565"/>
                </a:cubicBezTo>
                <a:cubicBezTo>
                  <a:pt x="17630" y="2565"/>
                  <a:pt x="17630" y="2025"/>
                  <a:pt x="17630" y="2025"/>
                </a:cubicBezTo>
                <a:cubicBezTo>
                  <a:pt x="18980" y="2025"/>
                  <a:pt x="18980" y="2025"/>
                  <a:pt x="18980" y="2025"/>
                </a:cubicBezTo>
                <a:cubicBezTo>
                  <a:pt x="18980" y="2025"/>
                  <a:pt x="18980" y="2025"/>
                  <a:pt x="18980" y="2025"/>
                </a:cubicBezTo>
                <a:cubicBezTo>
                  <a:pt x="18980" y="2025"/>
                  <a:pt x="18980" y="2025"/>
                  <a:pt x="18980" y="2025"/>
                </a:cubicBezTo>
                <a:cubicBezTo>
                  <a:pt x="20330" y="1485"/>
                  <a:pt x="20330" y="405"/>
                  <a:pt x="18980" y="405"/>
                </a:cubicBezTo>
                <a:cubicBezTo>
                  <a:pt x="17630" y="-135"/>
                  <a:pt x="16280" y="-135"/>
                  <a:pt x="14930" y="405"/>
                </a:cubicBez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7" name="Freeform 1981"/>
          <p:cNvSpPr/>
          <p:nvPr/>
        </p:nvSpPr>
        <p:spPr>
          <a:xfrm>
            <a:off x="6078485" y="4984753"/>
            <a:ext cx="22113" cy="633891"/>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0" y="21268"/>
                  <a:pt x="0" y="21268"/>
                  <a:pt x="0" y="21268"/>
                </a:cubicBezTo>
                <a:cubicBezTo>
                  <a:pt x="0" y="21489"/>
                  <a:pt x="6171" y="21600"/>
                  <a:pt x="12343" y="21600"/>
                </a:cubicBezTo>
                <a:cubicBezTo>
                  <a:pt x="18514" y="21600"/>
                  <a:pt x="21600" y="21489"/>
                  <a:pt x="21600" y="21268"/>
                </a:cubicBezTo>
                <a:cubicBezTo>
                  <a:pt x="21600" y="332"/>
                  <a:pt x="21600" y="332"/>
                  <a:pt x="21600" y="332"/>
                </a:cubicBezTo>
                <a:cubicBezTo>
                  <a:pt x="21600" y="222"/>
                  <a:pt x="18514" y="0"/>
                  <a:pt x="12343" y="0"/>
                </a:cubicBezTo>
                <a:cubicBezTo>
                  <a:pt x="6171" y="0"/>
                  <a:pt x="0" y="222"/>
                  <a:pt x="0" y="332"/>
                </a:cubicBezTo>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8" name="Freeform 1982"/>
          <p:cNvSpPr/>
          <p:nvPr/>
        </p:nvSpPr>
        <p:spPr>
          <a:xfrm>
            <a:off x="6192732" y="4815225"/>
            <a:ext cx="29484"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522"/>
                </a:lnTo>
                <a:lnTo>
                  <a:pt x="0" y="21600"/>
                </a:lnTo>
                <a:lnTo>
                  <a:pt x="21600" y="18078"/>
                </a:lnTo>
                <a:lnTo>
                  <a:pt x="21600" y="0"/>
                </a:ln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933" name="Group 34"/>
          <p:cNvGrpSpPr/>
          <p:nvPr/>
        </p:nvGrpSpPr>
        <p:grpSpPr>
          <a:xfrm>
            <a:off x="9459846" y="4799002"/>
            <a:ext cx="141888" cy="826560"/>
            <a:chOff x="0" y="0"/>
            <a:chExt cx="141887" cy="826559"/>
          </a:xfrm>
        </p:grpSpPr>
        <p:sp>
          <p:nvSpPr>
            <p:cNvPr id="4929" name="Freeform 1983"/>
            <p:cNvSpPr/>
            <p:nvPr/>
          </p:nvSpPr>
          <p:spPr>
            <a:xfrm>
              <a:off x="3685" y="0"/>
              <a:ext cx="137400" cy="295860"/>
            </a:xfrm>
            <a:custGeom>
              <a:avLst/>
              <a:gdLst/>
              <a:ahLst/>
              <a:cxnLst>
                <a:cxn ang="0">
                  <a:pos x="wd2" y="hd2"/>
                </a:cxn>
                <a:cxn ang="5400000">
                  <a:pos x="wd2" y="hd2"/>
                </a:cxn>
                <a:cxn ang="10800000">
                  <a:pos x="wd2" y="hd2"/>
                </a:cxn>
                <a:cxn ang="16200000">
                  <a:pos x="wd2" y="hd2"/>
                </a:cxn>
              </a:cxnLst>
              <a:rect l="0" t="0" r="r" b="b"/>
              <a:pathLst>
                <a:path w="21474" h="21541" extrusionOk="0">
                  <a:moveTo>
                    <a:pt x="19591" y="178"/>
                  </a:moveTo>
                  <a:cubicBezTo>
                    <a:pt x="7033" y="5875"/>
                    <a:pt x="7033" y="5875"/>
                    <a:pt x="7033" y="5875"/>
                  </a:cubicBezTo>
                  <a:cubicBezTo>
                    <a:pt x="7535" y="6112"/>
                    <a:pt x="7535" y="6112"/>
                    <a:pt x="7535" y="6112"/>
                  </a:cubicBezTo>
                  <a:cubicBezTo>
                    <a:pt x="7033" y="5875"/>
                    <a:pt x="7033" y="5875"/>
                    <a:pt x="7033" y="5875"/>
                  </a:cubicBezTo>
                  <a:cubicBezTo>
                    <a:pt x="7033" y="5875"/>
                    <a:pt x="0" y="8249"/>
                    <a:pt x="0" y="14420"/>
                  </a:cubicBezTo>
                  <a:cubicBezTo>
                    <a:pt x="0" y="21066"/>
                    <a:pt x="0" y="21066"/>
                    <a:pt x="0" y="21066"/>
                  </a:cubicBezTo>
                  <a:cubicBezTo>
                    <a:pt x="0" y="21304"/>
                    <a:pt x="0" y="21541"/>
                    <a:pt x="1005" y="21541"/>
                  </a:cubicBezTo>
                  <a:cubicBezTo>
                    <a:pt x="1507" y="21541"/>
                    <a:pt x="2009" y="21304"/>
                    <a:pt x="2009" y="21066"/>
                  </a:cubicBezTo>
                  <a:cubicBezTo>
                    <a:pt x="2009" y="14420"/>
                    <a:pt x="2009" y="14420"/>
                    <a:pt x="2009" y="14420"/>
                  </a:cubicBezTo>
                  <a:cubicBezTo>
                    <a:pt x="2009" y="11572"/>
                    <a:pt x="3516" y="9673"/>
                    <a:pt x="5023" y="8249"/>
                  </a:cubicBezTo>
                  <a:cubicBezTo>
                    <a:pt x="6028" y="7774"/>
                    <a:pt x="6530" y="7299"/>
                    <a:pt x="7535" y="7062"/>
                  </a:cubicBezTo>
                  <a:cubicBezTo>
                    <a:pt x="7535" y="6825"/>
                    <a:pt x="8037" y="6587"/>
                    <a:pt x="8037" y="6587"/>
                  </a:cubicBezTo>
                  <a:cubicBezTo>
                    <a:pt x="8037" y="6587"/>
                    <a:pt x="8037" y="6587"/>
                    <a:pt x="8037" y="6587"/>
                  </a:cubicBezTo>
                  <a:cubicBezTo>
                    <a:pt x="8540" y="6587"/>
                    <a:pt x="8540" y="6587"/>
                    <a:pt x="8540" y="6587"/>
                  </a:cubicBezTo>
                  <a:cubicBezTo>
                    <a:pt x="8540" y="6587"/>
                    <a:pt x="8540" y="6587"/>
                    <a:pt x="8540" y="6587"/>
                  </a:cubicBezTo>
                  <a:cubicBezTo>
                    <a:pt x="8540" y="6587"/>
                    <a:pt x="8540" y="6587"/>
                    <a:pt x="8540" y="6587"/>
                  </a:cubicBezTo>
                  <a:cubicBezTo>
                    <a:pt x="21098" y="890"/>
                    <a:pt x="21098" y="890"/>
                    <a:pt x="21098" y="890"/>
                  </a:cubicBezTo>
                  <a:cubicBezTo>
                    <a:pt x="21600" y="653"/>
                    <a:pt x="21600" y="416"/>
                    <a:pt x="21098" y="178"/>
                  </a:cubicBezTo>
                  <a:cubicBezTo>
                    <a:pt x="21098" y="-59"/>
                    <a:pt x="20093" y="-59"/>
                    <a:pt x="19591" y="17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0" name="Freeform 1984"/>
            <p:cNvSpPr/>
            <p:nvPr/>
          </p:nvSpPr>
          <p:spPr>
            <a:xfrm>
              <a:off x="12246" y="79228"/>
              <a:ext cx="47757" cy="128183"/>
            </a:xfrm>
            <a:custGeom>
              <a:avLst/>
              <a:gdLst/>
              <a:ahLst/>
              <a:cxnLst>
                <a:cxn ang="0">
                  <a:pos x="wd2" y="hd2"/>
                </a:cxn>
                <a:cxn ang="5400000">
                  <a:pos x="wd2" y="hd2"/>
                </a:cxn>
                <a:cxn ang="10800000">
                  <a:pos x="wd2" y="hd2"/>
                </a:cxn>
                <a:cxn ang="16200000">
                  <a:pos x="wd2" y="hd2"/>
                </a:cxn>
              </a:cxnLst>
              <a:rect l="0" t="0" r="r" b="b"/>
              <a:pathLst>
                <a:path w="19992" h="21465" extrusionOk="0">
                  <a:moveTo>
                    <a:pt x="14930" y="405"/>
                  </a:moveTo>
                  <a:cubicBezTo>
                    <a:pt x="14930" y="405"/>
                    <a:pt x="-1270" y="6885"/>
                    <a:pt x="80" y="20385"/>
                  </a:cubicBezTo>
                  <a:cubicBezTo>
                    <a:pt x="80" y="21465"/>
                    <a:pt x="80" y="21465"/>
                    <a:pt x="2780" y="21465"/>
                  </a:cubicBezTo>
                  <a:cubicBezTo>
                    <a:pt x="4130" y="21465"/>
                    <a:pt x="5480" y="21465"/>
                    <a:pt x="5480" y="20385"/>
                  </a:cubicBezTo>
                  <a:cubicBezTo>
                    <a:pt x="5480" y="13905"/>
                    <a:pt x="8180" y="9045"/>
                    <a:pt x="12230" y="6345"/>
                  </a:cubicBezTo>
                  <a:cubicBezTo>
                    <a:pt x="13580" y="4725"/>
                    <a:pt x="14930" y="3645"/>
                    <a:pt x="16280" y="2565"/>
                  </a:cubicBezTo>
                  <a:cubicBezTo>
                    <a:pt x="17630" y="2565"/>
                    <a:pt x="17630" y="2025"/>
                    <a:pt x="17630" y="2025"/>
                  </a:cubicBezTo>
                  <a:cubicBezTo>
                    <a:pt x="18980" y="2025"/>
                    <a:pt x="18980" y="2025"/>
                    <a:pt x="18980" y="2025"/>
                  </a:cubicBezTo>
                  <a:cubicBezTo>
                    <a:pt x="18980" y="2025"/>
                    <a:pt x="18980" y="2025"/>
                    <a:pt x="18980" y="2025"/>
                  </a:cubicBezTo>
                  <a:cubicBezTo>
                    <a:pt x="18980" y="2025"/>
                    <a:pt x="18980" y="2025"/>
                    <a:pt x="18980" y="2025"/>
                  </a:cubicBezTo>
                  <a:cubicBezTo>
                    <a:pt x="20330" y="1485"/>
                    <a:pt x="20330" y="405"/>
                    <a:pt x="18980" y="405"/>
                  </a:cubicBezTo>
                  <a:cubicBezTo>
                    <a:pt x="17630" y="-135"/>
                    <a:pt x="16280" y="-135"/>
                    <a:pt x="14930" y="405"/>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1" name="Freeform 1985"/>
            <p:cNvSpPr/>
            <p:nvPr/>
          </p:nvSpPr>
          <p:spPr>
            <a:xfrm>
              <a:off x="0" y="192668"/>
              <a:ext cx="22113" cy="633892"/>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0" y="21268"/>
                    <a:pt x="0" y="21268"/>
                    <a:pt x="0" y="21268"/>
                  </a:cubicBezTo>
                  <a:cubicBezTo>
                    <a:pt x="0" y="21489"/>
                    <a:pt x="6171" y="21600"/>
                    <a:pt x="12343" y="21600"/>
                  </a:cubicBezTo>
                  <a:cubicBezTo>
                    <a:pt x="18514" y="21600"/>
                    <a:pt x="21600" y="21489"/>
                    <a:pt x="21600" y="21268"/>
                  </a:cubicBezTo>
                  <a:cubicBezTo>
                    <a:pt x="21600" y="332"/>
                    <a:pt x="21600" y="332"/>
                    <a:pt x="21600" y="332"/>
                  </a:cubicBezTo>
                  <a:cubicBezTo>
                    <a:pt x="21600" y="222"/>
                    <a:pt x="18514" y="0"/>
                    <a:pt x="12343" y="0"/>
                  </a:cubicBezTo>
                  <a:cubicBezTo>
                    <a:pt x="6171" y="0"/>
                    <a:pt x="0" y="222"/>
                    <a:pt x="0" y="332"/>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2" name="Freeform 1986"/>
            <p:cNvSpPr/>
            <p:nvPr/>
          </p:nvSpPr>
          <p:spPr>
            <a:xfrm>
              <a:off x="112404" y="23139"/>
              <a:ext cx="29484"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522"/>
                  </a:lnTo>
                  <a:lnTo>
                    <a:pt x="0" y="21600"/>
                  </a:lnTo>
                  <a:lnTo>
                    <a:pt x="21600" y="18078"/>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38" name="Group 39"/>
          <p:cNvGrpSpPr/>
          <p:nvPr/>
        </p:nvGrpSpPr>
        <p:grpSpPr>
          <a:xfrm>
            <a:off x="10749739" y="3277382"/>
            <a:ext cx="143732" cy="677301"/>
            <a:chOff x="0" y="0"/>
            <a:chExt cx="143731" cy="677299"/>
          </a:xfrm>
        </p:grpSpPr>
        <p:sp>
          <p:nvSpPr>
            <p:cNvPr id="4934" name="Freeform 1987"/>
            <p:cNvSpPr/>
            <p:nvPr/>
          </p:nvSpPr>
          <p:spPr>
            <a:xfrm>
              <a:off x="3685" y="0"/>
              <a:ext cx="139232" cy="295860"/>
            </a:xfrm>
            <a:custGeom>
              <a:avLst/>
              <a:gdLst/>
              <a:ahLst/>
              <a:cxnLst>
                <a:cxn ang="0">
                  <a:pos x="wd2" y="hd2"/>
                </a:cxn>
                <a:cxn ang="5400000">
                  <a:pos x="wd2" y="hd2"/>
                </a:cxn>
                <a:cxn ang="10800000">
                  <a:pos x="wd2" y="hd2"/>
                </a:cxn>
                <a:cxn ang="16200000">
                  <a:pos x="wd2" y="hd2"/>
                </a:cxn>
              </a:cxnLst>
              <a:rect l="0" t="0" r="r" b="b"/>
              <a:pathLst>
                <a:path w="21474" h="21541" extrusionOk="0">
                  <a:moveTo>
                    <a:pt x="19591" y="178"/>
                  </a:moveTo>
                  <a:cubicBezTo>
                    <a:pt x="7033" y="5875"/>
                    <a:pt x="7033" y="5875"/>
                    <a:pt x="7033" y="5875"/>
                  </a:cubicBezTo>
                  <a:cubicBezTo>
                    <a:pt x="7535" y="6112"/>
                    <a:pt x="7535" y="6112"/>
                    <a:pt x="7535" y="6112"/>
                  </a:cubicBezTo>
                  <a:cubicBezTo>
                    <a:pt x="7033" y="5875"/>
                    <a:pt x="7033" y="5875"/>
                    <a:pt x="7033" y="5875"/>
                  </a:cubicBezTo>
                  <a:cubicBezTo>
                    <a:pt x="7033" y="5875"/>
                    <a:pt x="0" y="8249"/>
                    <a:pt x="0" y="14420"/>
                  </a:cubicBezTo>
                  <a:cubicBezTo>
                    <a:pt x="0" y="21066"/>
                    <a:pt x="0" y="21066"/>
                    <a:pt x="0" y="21066"/>
                  </a:cubicBezTo>
                  <a:cubicBezTo>
                    <a:pt x="0" y="21304"/>
                    <a:pt x="0" y="21541"/>
                    <a:pt x="1005" y="21541"/>
                  </a:cubicBezTo>
                  <a:cubicBezTo>
                    <a:pt x="1507" y="21541"/>
                    <a:pt x="2009" y="21304"/>
                    <a:pt x="2009" y="21066"/>
                  </a:cubicBezTo>
                  <a:cubicBezTo>
                    <a:pt x="2009" y="14420"/>
                    <a:pt x="2009" y="14420"/>
                    <a:pt x="2009" y="14420"/>
                  </a:cubicBezTo>
                  <a:cubicBezTo>
                    <a:pt x="2009" y="11572"/>
                    <a:pt x="3516" y="9673"/>
                    <a:pt x="5023" y="8249"/>
                  </a:cubicBezTo>
                  <a:cubicBezTo>
                    <a:pt x="6028" y="7774"/>
                    <a:pt x="6530" y="7299"/>
                    <a:pt x="7535" y="7062"/>
                  </a:cubicBezTo>
                  <a:cubicBezTo>
                    <a:pt x="7535" y="6825"/>
                    <a:pt x="8037" y="6587"/>
                    <a:pt x="8037" y="6587"/>
                  </a:cubicBezTo>
                  <a:cubicBezTo>
                    <a:pt x="8037" y="6587"/>
                    <a:pt x="8037" y="6587"/>
                    <a:pt x="8037" y="6587"/>
                  </a:cubicBezTo>
                  <a:cubicBezTo>
                    <a:pt x="8540" y="6587"/>
                    <a:pt x="8540" y="6587"/>
                    <a:pt x="8540" y="6587"/>
                  </a:cubicBezTo>
                  <a:cubicBezTo>
                    <a:pt x="8540" y="6587"/>
                    <a:pt x="8540" y="6587"/>
                    <a:pt x="8540" y="6587"/>
                  </a:cubicBezTo>
                  <a:cubicBezTo>
                    <a:pt x="8540" y="6587"/>
                    <a:pt x="8540" y="6587"/>
                    <a:pt x="8540" y="6587"/>
                  </a:cubicBezTo>
                  <a:cubicBezTo>
                    <a:pt x="21098" y="890"/>
                    <a:pt x="21098" y="890"/>
                    <a:pt x="21098" y="890"/>
                  </a:cubicBezTo>
                  <a:cubicBezTo>
                    <a:pt x="21600" y="653"/>
                    <a:pt x="21600" y="416"/>
                    <a:pt x="21098" y="178"/>
                  </a:cubicBezTo>
                  <a:cubicBezTo>
                    <a:pt x="21098" y="-59"/>
                    <a:pt x="20093" y="-59"/>
                    <a:pt x="19591" y="17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5" name="Freeform 1988"/>
            <p:cNvSpPr/>
            <p:nvPr/>
          </p:nvSpPr>
          <p:spPr>
            <a:xfrm>
              <a:off x="12356" y="79227"/>
              <a:ext cx="49462" cy="128183"/>
            </a:xfrm>
            <a:custGeom>
              <a:avLst/>
              <a:gdLst/>
              <a:ahLst/>
              <a:cxnLst>
                <a:cxn ang="0">
                  <a:pos x="wd2" y="hd2"/>
                </a:cxn>
                <a:cxn ang="5400000">
                  <a:pos x="wd2" y="hd2"/>
                </a:cxn>
                <a:cxn ang="10800000">
                  <a:pos x="wd2" y="hd2"/>
                </a:cxn>
                <a:cxn ang="16200000">
                  <a:pos x="wd2" y="hd2"/>
                </a:cxn>
              </a:cxnLst>
              <a:rect l="0" t="0" r="r" b="b"/>
              <a:pathLst>
                <a:path w="19992" h="21465" extrusionOk="0">
                  <a:moveTo>
                    <a:pt x="14930" y="405"/>
                  </a:moveTo>
                  <a:cubicBezTo>
                    <a:pt x="14930" y="405"/>
                    <a:pt x="-1270" y="6885"/>
                    <a:pt x="80" y="20385"/>
                  </a:cubicBezTo>
                  <a:cubicBezTo>
                    <a:pt x="80" y="21465"/>
                    <a:pt x="80" y="21465"/>
                    <a:pt x="2780" y="21465"/>
                  </a:cubicBezTo>
                  <a:cubicBezTo>
                    <a:pt x="4130" y="21465"/>
                    <a:pt x="5480" y="21465"/>
                    <a:pt x="5480" y="20385"/>
                  </a:cubicBezTo>
                  <a:cubicBezTo>
                    <a:pt x="5480" y="13905"/>
                    <a:pt x="8180" y="9045"/>
                    <a:pt x="12230" y="6345"/>
                  </a:cubicBezTo>
                  <a:cubicBezTo>
                    <a:pt x="13580" y="4725"/>
                    <a:pt x="14930" y="3645"/>
                    <a:pt x="16280" y="2565"/>
                  </a:cubicBezTo>
                  <a:cubicBezTo>
                    <a:pt x="17630" y="2565"/>
                    <a:pt x="17630" y="2025"/>
                    <a:pt x="17630" y="2025"/>
                  </a:cubicBezTo>
                  <a:cubicBezTo>
                    <a:pt x="18980" y="2025"/>
                    <a:pt x="18980" y="2025"/>
                    <a:pt x="18980" y="2025"/>
                  </a:cubicBezTo>
                  <a:cubicBezTo>
                    <a:pt x="18980" y="2025"/>
                    <a:pt x="18980" y="2025"/>
                    <a:pt x="18980" y="2025"/>
                  </a:cubicBezTo>
                  <a:cubicBezTo>
                    <a:pt x="18980" y="2025"/>
                    <a:pt x="18980" y="2025"/>
                    <a:pt x="18980" y="2025"/>
                  </a:cubicBezTo>
                  <a:cubicBezTo>
                    <a:pt x="20330" y="1485"/>
                    <a:pt x="20330" y="405"/>
                    <a:pt x="18980" y="405"/>
                  </a:cubicBezTo>
                  <a:cubicBezTo>
                    <a:pt x="17630" y="-135"/>
                    <a:pt x="16280" y="-135"/>
                    <a:pt x="14930" y="405"/>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6" name="Freeform 1989"/>
            <p:cNvSpPr/>
            <p:nvPr/>
          </p:nvSpPr>
          <p:spPr>
            <a:xfrm>
              <a:off x="0" y="190825"/>
              <a:ext cx="22113" cy="486475"/>
            </a:xfrm>
            <a:custGeom>
              <a:avLst/>
              <a:gdLst/>
              <a:ahLst/>
              <a:cxnLst>
                <a:cxn ang="0">
                  <a:pos x="wd2" y="hd2"/>
                </a:cxn>
                <a:cxn ang="5400000">
                  <a:pos x="wd2" y="hd2"/>
                </a:cxn>
                <a:cxn ang="10800000">
                  <a:pos x="wd2" y="hd2"/>
                </a:cxn>
                <a:cxn ang="16200000">
                  <a:pos x="wd2" y="hd2"/>
                </a:cxn>
              </a:cxnLst>
              <a:rect l="0" t="0" r="r" b="b"/>
              <a:pathLst>
                <a:path w="21600" h="21600" extrusionOk="0">
                  <a:moveTo>
                    <a:pt x="0" y="435"/>
                  </a:moveTo>
                  <a:cubicBezTo>
                    <a:pt x="0" y="21165"/>
                    <a:pt x="0" y="21165"/>
                    <a:pt x="0" y="21165"/>
                  </a:cubicBezTo>
                  <a:cubicBezTo>
                    <a:pt x="0" y="21455"/>
                    <a:pt x="6171" y="21600"/>
                    <a:pt x="12343" y="21600"/>
                  </a:cubicBezTo>
                  <a:cubicBezTo>
                    <a:pt x="18514" y="21600"/>
                    <a:pt x="21600" y="21455"/>
                    <a:pt x="21600" y="21165"/>
                  </a:cubicBezTo>
                  <a:cubicBezTo>
                    <a:pt x="21600" y="435"/>
                    <a:pt x="21600" y="435"/>
                    <a:pt x="21600" y="435"/>
                  </a:cubicBezTo>
                  <a:cubicBezTo>
                    <a:pt x="21600" y="290"/>
                    <a:pt x="18514" y="0"/>
                    <a:pt x="12343" y="0"/>
                  </a:cubicBezTo>
                  <a:cubicBezTo>
                    <a:pt x="6171" y="0"/>
                    <a:pt x="0" y="290"/>
                    <a:pt x="0" y="435"/>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7" name="Freeform 1990"/>
            <p:cNvSpPr/>
            <p:nvPr/>
          </p:nvSpPr>
          <p:spPr>
            <a:xfrm>
              <a:off x="114248" y="21297"/>
              <a:ext cx="29484"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57"/>
                  </a:lnTo>
                  <a:lnTo>
                    <a:pt x="0" y="21600"/>
                  </a:lnTo>
                  <a:lnTo>
                    <a:pt x="21600" y="18313"/>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43" name="Group 23"/>
          <p:cNvGrpSpPr/>
          <p:nvPr/>
        </p:nvGrpSpPr>
        <p:grpSpPr>
          <a:xfrm>
            <a:off x="1676266" y="4583045"/>
            <a:ext cx="234024" cy="654161"/>
            <a:chOff x="0" y="0"/>
            <a:chExt cx="234023" cy="654160"/>
          </a:xfrm>
        </p:grpSpPr>
        <p:sp>
          <p:nvSpPr>
            <p:cNvPr id="4939" name="Freeform 1991"/>
            <p:cNvSpPr/>
            <p:nvPr/>
          </p:nvSpPr>
          <p:spPr>
            <a:xfrm>
              <a:off x="211910" y="-1"/>
              <a:ext cx="22114" cy="654162"/>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cubicBezTo>
                    <a:pt x="0" y="21170"/>
                    <a:pt x="0" y="21170"/>
                    <a:pt x="0" y="21170"/>
                  </a:cubicBezTo>
                  <a:cubicBezTo>
                    <a:pt x="0" y="21385"/>
                    <a:pt x="3086" y="21600"/>
                    <a:pt x="9257" y="21600"/>
                  </a:cubicBezTo>
                  <a:cubicBezTo>
                    <a:pt x="15429" y="21600"/>
                    <a:pt x="21600" y="21385"/>
                    <a:pt x="21600" y="21170"/>
                  </a:cubicBezTo>
                  <a:cubicBezTo>
                    <a:pt x="21600" y="430"/>
                    <a:pt x="21600" y="430"/>
                    <a:pt x="21600" y="430"/>
                  </a:cubicBezTo>
                  <a:cubicBezTo>
                    <a:pt x="21600" y="215"/>
                    <a:pt x="15429" y="0"/>
                    <a:pt x="9257" y="0"/>
                  </a:cubicBezTo>
                  <a:cubicBezTo>
                    <a:pt x="3086" y="0"/>
                    <a:pt x="0" y="215"/>
                    <a:pt x="0" y="430"/>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0" name="Freeform 1992"/>
            <p:cNvSpPr/>
            <p:nvPr/>
          </p:nvSpPr>
          <p:spPr>
            <a:xfrm>
              <a:off x="97618" y="22112"/>
              <a:ext cx="128983" cy="55282"/>
            </a:xfrm>
            <a:custGeom>
              <a:avLst/>
              <a:gdLst/>
              <a:ahLst/>
              <a:cxnLst>
                <a:cxn ang="0">
                  <a:pos x="wd2" y="hd2"/>
                </a:cxn>
                <a:cxn ang="5400000">
                  <a:pos x="wd2" y="hd2"/>
                </a:cxn>
                <a:cxn ang="10800000">
                  <a:pos x="wd2" y="hd2"/>
                </a:cxn>
                <a:cxn ang="16200000">
                  <a:pos x="wd2" y="hd2"/>
                </a:cxn>
              </a:cxnLst>
              <a:rect l="0" t="0" r="r" b="b"/>
              <a:pathLst>
                <a:path w="20999" h="21600" extrusionOk="0">
                  <a:moveTo>
                    <a:pt x="20780" y="17788"/>
                  </a:moveTo>
                  <a:cubicBezTo>
                    <a:pt x="20780" y="17788"/>
                    <a:pt x="19727" y="13976"/>
                    <a:pt x="17619" y="8894"/>
                  </a:cubicBezTo>
                  <a:cubicBezTo>
                    <a:pt x="15512" y="5082"/>
                    <a:pt x="12878" y="0"/>
                    <a:pt x="8663" y="0"/>
                  </a:cubicBezTo>
                  <a:cubicBezTo>
                    <a:pt x="6556" y="0"/>
                    <a:pt x="3395" y="2541"/>
                    <a:pt x="234" y="7624"/>
                  </a:cubicBezTo>
                  <a:cubicBezTo>
                    <a:pt x="234" y="8894"/>
                    <a:pt x="-293" y="10165"/>
                    <a:pt x="234" y="11435"/>
                  </a:cubicBezTo>
                  <a:cubicBezTo>
                    <a:pt x="761" y="12706"/>
                    <a:pt x="1287" y="12706"/>
                    <a:pt x="1814" y="11435"/>
                  </a:cubicBezTo>
                  <a:cubicBezTo>
                    <a:pt x="4448" y="6353"/>
                    <a:pt x="6556" y="5082"/>
                    <a:pt x="8663" y="5082"/>
                  </a:cubicBezTo>
                  <a:cubicBezTo>
                    <a:pt x="11824" y="5082"/>
                    <a:pt x="14458" y="8894"/>
                    <a:pt x="16039" y="12706"/>
                  </a:cubicBezTo>
                  <a:cubicBezTo>
                    <a:pt x="17092" y="15247"/>
                    <a:pt x="17619" y="16518"/>
                    <a:pt x="18146" y="17788"/>
                  </a:cubicBezTo>
                  <a:cubicBezTo>
                    <a:pt x="18673" y="19059"/>
                    <a:pt x="18673" y="19059"/>
                    <a:pt x="18673" y="20329"/>
                  </a:cubicBezTo>
                  <a:cubicBezTo>
                    <a:pt x="19200" y="20329"/>
                    <a:pt x="19200" y="20329"/>
                    <a:pt x="19200" y="20329"/>
                  </a:cubicBezTo>
                  <a:cubicBezTo>
                    <a:pt x="19200" y="20329"/>
                    <a:pt x="19200" y="20329"/>
                    <a:pt x="19200" y="20329"/>
                  </a:cubicBezTo>
                  <a:cubicBezTo>
                    <a:pt x="19200" y="21600"/>
                    <a:pt x="19727" y="21600"/>
                    <a:pt x="20253" y="21600"/>
                  </a:cubicBezTo>
                  <a:cubicBezTo>
                    <a:pt x="20780" y="20329"/>
                    <a:pt x="21307" y="19059"/>
                    <a:pt x="20780" y="1778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1" name="Freeform 1993"/>
            <p:cNvSpPr/>
            <p:nvPr/>
          </p:nvSpPr>
          <p:spPr>
            <a:xfrm>
              <a:off x="7371" y="9213"/>
              <a:ext cx="223996" cy="105035"/>
            </a:xfrm>
            <a:custGeom>
              <a:avLst/>
              <a:gdLst/>
              <a:ahLst/>
              <a:cxnLst>
                <a:cxn ang="0">
                  <a:pos x="wd2" y="hd2"/>
                </a:cxn>
                <a:cxn ang="5400000">
                  <a:pos x="wd2" y="hd2"/>
                </a:cxn>
                <a:cxn ang="10800000">
                  <a:pos x="wd2" y="hd2"/>
                </a:cxn>
                <a:cxn ang="16200000">
                  <a:pos x="wd2" y="hd2"/>
                </a:cxn>
              </a:cxnLst>
              <a:rect l="0" t="0" r="r" b="b"/>
              <a:pathLst>
                <a:path w="21522" h="21600" extrusionOk="0">
                  <a:moveTo>
                    <a:pt x="939" y="21600"/>
                  </a:moveTo>
                  <a:cubicBezTo>
                    <a:pt x="11583" y="6075"/>
                    <a:pt x="11583" y="6075"/>
                    <a:pt x="11583" y="6075"/>
                  </a:cubicBezTo>
                  <a:cubicBezTo>
                    <a:pt x="11896" y="6075"/>
                    <a:pt x="11896" y="6075"/>
                    <a:pt x="11896" y="6075"/>
                  </a:cubicBezTo>
                  <a:cubicBezTo>
                    <a:pt x="11896" y="6075"/>
                    <a:pt x="11896" y="6075"/>
                    <a:pt x="11896" y="6075"/>
                  </a:cubicBezTo>
                  <a:cubicBezTo>
                    <a:pt x="11896" y="6075"/>
                    <a:pt x="14087" y="2700"/>
                    <a:pt x="16591" y="2700"/>
                  </a:cubicBezTo>
                  <a:cubicBezTo>
                    <a:pt x="17843" y="2700"/>
                    <a:pt x="19096" y="3375"/>
                    <a:pt x="20661" y="6075"/>
                  </a:cubicBezTo>
                  <a:cubicBezTo>
                    <a:pt x="20661" y="6750"/>
                    <a:pt x="21287" y="6750"/>
                    <a:pt x="21287" y="6075"/>
                  </a:cubicBezTo>
                  <a:cubicBezTo>
                    <a:pt x="21600" y="5400"/>
                    <a:pt x="21600" y="4725"/>
                    <a:pt x="21287" y="4050"/>
                  </a:cubicBezTo>
                  <a:cubicBezTo>
                    <a:pt x="19722" y="1350"/>
                    <a:pt x="18157" y="0"/>
                    <a:pt x="16591" y="0"/>
                  </a:cubicBezTo>
                  <a:cubicBezTo>
                    <a:pt x="13461" y="0"/>
                    <a:pt x="10957" y="4050"/>
                    <a:pt x="10957" y="4050"/>
                  </a:cubicBezTo>
                  <a:cubicBezTo>
                    <a:pt x="11270" y="5400"/>
                    <a:pt x="11270" y="5400"/>
                    <a:pt x="11270" y="5400"/>
                  </a:cubicBezTo>
                  <a:cubicBezTo>
                    <a:pt x="10957" y="4050"/>
                    <a:pt x="10957" y="4050"/>
                    <a:pt x="10957" y="4050"/>
                  </a:cubicBezTo>
                  <a:cubicBezTo>
                    <a:pt x="313" y="18900"/>
                    <a:pt x="313" y="18900"/>
                    <a:pt x="313" y="18900"/>
                  </a:cubicBezTo>
                  <a:cubicBezTo>
                    <a:pt x="0" y="19575"/>
                    <a:pt x="0" y="20250"/>
                    <a:pt x="0" y="20925"/>
                  </a:cubicBezTo>
                  <a:cubicBezTo>
                    <a:pt x="313" y="21600"/>
                    <a:pt x="626" y="21600"/>
                    <a:pt x="939" y="2160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2" name="Freeform 1994"/>
            <p:cNvSpPr/>
            <p:nvPr/>
          </p:nvSpPr>
          <p:spPr>
            <a:xfrm>
              <a:off x="-1" y="117933"/>
              <a:ext cx="42383" cy="1492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33"/>
                  </a:lnTo>
                  <a:lnTo>
                    <a:pt x="0" y="21600"/>
                  </a:lnTo>
                  <a:lnTo>
                    <a:pt x="21600" y="16800"/>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944" name="Freeform 1995"/>
          <p:cNvSpPr/>
          <p:nvPr/>
        </p:nvSpPr>
        <p:spPr>
          <a:xfrm>
            <a:off x="8907034" y="4599628"/>
            <a:ext cx="22113" cy="648633"/>
          </a:xfrm>
          <a:custGeom>
            <a:avLst/>
            <a:gdLst/>
            <a:ahLst/>
            <a:cxnLst>
              <a:cxn ang="0">
                <a:pos x="wd2" y="hd2"/>
              </a:cxn>
              <a:cxn ang="5400000">
                <a:pos x="wd2" y="hd2"/>
              </a:cxn>
              <a:cxn ang="10800000">
                <a:pos x="wd2" y="hd2"/>
              </a:cxn>
              <a:cxn ang="16200000">
                <a:pos x="wd2" y="hd2"/>
              </a:cxn>
            </a:cxnLst>
            <a:rect l="0" t="0" r="r" b="b"/>
            <a:pathLst>
              <a:path w="21600" h="21600" extrusionOk="0">
                <a:moveTo>
                  <a:pt x="0" y="434"/>
                </a:moveTo>
                <a:cubicBezTo>
                  <a:pt x="0" y="21166"/>
                  <a:pt x="0" y="21166"/>
                  <a:pt x="0" y="21166"/>
                </a:cubicBezTo>
                <a:cubicBezTo>
                  <a:pt x="0" y="21383"/>
                  <a:pt x="6171" y="21600"/>
                  <a:pt x="12343" y="21600"/>
                </a:cubicBezTo>
                <a:cubicBezTo>
                  <a:pt x="18514" y="21600"/>
                  <a:pt x="21600" y="21383"/>
                  <a:pt x="21600" y="21166"/>
                </a:cubicBezTo>
                <a:cubicBezTo>
                  <a:pt x="21600" y="434"/>
                  <a:pt x="21600" y="434"/>
                  <a:pt x="21600" y="434"/>
                </a:cubicBezTo>
                <a:cubicBezTo>
                  <a:pt x="21600" y="217"/>
                  <a:pt x="18514" y="0"/>
                  <a:pt x="12343" y="0"/>
                </a:cubicBezTo>
                <a:cubicBezTo>
                  <a:pt x="6171" y="0"/>
                  <a:pt x="0" y="217"/>
                  <a:pt x="0" y="434"/>
                </a:cubicBezTo>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5" name="Freeform 1996"/>
          <p:cNvSpPr/>
          <p:nvPr/>
        </p:nvSpPr>
        <p:spPr>
          <a:xfrm>
            <a:off x="8793605" y="4621741"/>
            <a:ext cx="130016" cy="55282"/>
          </a:xfrm>
          <a:custGeom>
            <a:avLst/>
            <a:gdLst/>
            <a:ahLst/>
            <a:cxnLst>
              <a:cxn ang="0">
                <a:pos x="wd2" y="hd2"/>
              </a:cxn>
              <a:cxn ang="5400000">
                <a:pos x="wd2" y="hd2"/>
              </a:cxn>
              <a:cxn ang="10800000">
                <a:pos x="wd2" y="hd2"/>
              </a:cxn>
              <a:cxn ang="16200000">
                <a:pos x="wd2" y="hd2"/>
              </a:cxn>
            </a:cxnLst>
            <a:rect l="0" t="0" r="r" b="b"/>
            <a:pathLst>
              <a:path w="21465" h="21600" extrusionOk="0">
                <a:moveTo>
                  <a:pt x="21465" y="17788"/>
                </a:moveTo>
                <a:cubicBezTo>
                  <a:pt x="21465" y="17788"/>
                  <a:pt x="20385" y="12706"/>
                  <a:pt x="18225" y="8894"/>
                </a:cubicBezTo>
                <a:cubicBezTo>
                  <a:pt x="16065" y="3812"/>
                  <a:pt x="12825" y="0"/>
                  <a:pt x="9045" y="0"/>
                </a:cubicBezTo>
                <a:cubicBezTo>
                  <a:pt x="6345" y="0"/>
                  <a:pt x="3645" y="2541"/>
                  <a:pt x="405" y="7624"/>
                </a:cubicBezTo>
                <a:cubicBezTo>
                  <a:pt x="-135" y="8894"/>
                  <a:pt x="-135" y="10165"/>
                  <a:pt x="405" y="11435"/>
                </a:cubicBezTo>
                <a:cubicBezTo>
                  <a:pt x="405" y="12706"/>
                  <a:pt x="1485" y="12706"/>
                  <a:pt x="2025" y="11435"/>
                </a:cubicBezTo>
                <a:cubicBezTo>
                  <a:pt x="4725" y="6353"/>
                  <a:pt x="6885" y="5082"/>
                  <a:pt x="9045" y="5082"/>
                </a:cubicBezTo>
                <a:cubicBezTo>
                  <a:pt x="12285" y="5082"/>
                  <a:pt x="14985" y="8894"/>
                  <a:pt x="16605" y="12706"/>
                </a:cubicBezTo>
                <a:cubicBezTo>
                  <a:pt x="17685" y="13976"/>
                  <a:pt x="18225" y="16518"/>
                  <a:pt x="18765" y="17788"/>
                </a:cubicBezTo>
                <a:cubicBezTo>
                  <a:pt x="18765" y="19059"/>
                  <a:pt x="19305" y="19059"/>
                  <a:pt x="19305" y="20329"/>
                </a:cubicBezTo>
                <a:cubicBezTo>
                  <a:pt x="19305" y="20329"/>
                  <a:pt x="19305" y="20329"/>
                  <a:pt x="19305" y="20329"/>
                </a:cubicBezTo>
                <a:cubicBezTo>
                  <a:pt x="19305" y="20329"/>
                  <a:pt x="19305" y="20329"/>
                  <a:pt x="19305" y="20329"/>
                </a:cubicBezTo>
                <a:cubicBezTo>
                  <a:pt x="19845" y="21600"/>
                  <a:pt x="20385" y="21600"/>
                  <a:pt x="20925" y="21600"/>
                </a:cubicBezTo>
                <a:cubicBezTo>
                  <a:pt x="21465" y="20329"/>
                  <a:pt x="21465" y="19059"/>
                  <a:pt x="21465" y="17788"/>
                </a:cubicBez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6" name="Freeform 1997"/>
          <p:cNvSpPr/>
          <p:nvPr/>
        </p:nvSpPr>
        <p:spPr>
          <a:xfrm>
            <a:off x="8704294" y="4608843"/>
            <a:ext cx="224045" cy="104214"/>
          </a:xfrm>
          <a:custGeom>
            <a:avLst/>
            <a:gdLst/>
            <a:ahLst/>
            <a:cxnLst>
              <a:cxn ang="0">
                <a:pos x="wd2" y="hd2"/>
              </a:cxn>
              <a:cxn ang="5400000">
                <a:pos x="wd2" y="hd2"/>
              </a:cxn>
              <a:cxn ang="10800000">
                <a:pos x="wd2" y="hd2"/>
              </a:cxn>
              <a:cxn ang="16200000">
                <a:pos x="wd2" y="hd2"/>
              </a:cxn>
            </a:cxnLst>
            <a:rect l="0" t="0" r="r" b="b"/>
            <a:pathLst>
              <a:path w="21351" h="21431" extrusionOk="0">
                <a:moveTo>
                  <a:pt x="1063" y="20925"/>
                </a:moveTo>
                <a:cubicBezTo>
                  <a:pt x="11555" y="6075"/>
                  <a:pt x="11555" y="6075"/>
                  <a:pt x="11555" y="6075"/>
                </a:cubicBezTo>
                <a:cubicBezTo>
                  <a:pt x="11555" y="6075"/>
                  <a:pt x="11555" y="6075"/>
                  <a:pt x="11555" y="6075"/>
                </a:cubicBezTo>
                <a:cubicBezTo>
                  <a:pt x="11555" y="6075"/>
                  <a:pt x="11555" y="6075"/>
                  <a:pt x="11555" y="6075"/>
                </a:cubicBezTo>
                <a:cubicBezTo>
                  <a:pt x="11863" y="6075"/>
                  <a:pt x="14023" y="2700"/>
                  <a:pt x="16492" y="2700"/>
                </a:cubicBezTo>
                <a:cubicBezTo>
                  <a:pt x="17726" y="2700"/>
                  <a:pt x="18960" y="3375"/>
                  <a:pt x="20195" y="6075"/>
                </a:cubicBezTo>
                <a:cubicBezTo>
                  <a:pt x="20503" y="6750"/>
                  <a:pt x="20812" y="6750"/>
                  <a:pt x="21120" y="6075"/>
                </a:cubicBezTo>
                <a:cubicBezTo>
                  <a:pt x="21429" y="5400"/>
                  <a:pt x="21429" y="4725"/>
                  <a:pt x="21120" y="4050"/>
                </a:cubicBezTo>
                <a:cubicBezTo>
                  <a:pt x="19578" y="1350"/>
                  <a:pt x="18035" y="0"/>
                  <a:pt x="16492" y="0"/>
                </a:cubicBezTo>
                <a:cubicBezTo>
                  <a:pt x="13406" y="0"/>
                  <a:pt x="10938" y="4050"/>
                  <a:pt x="10938" y="4050"/>
                </a:cubicBezTo>
                <a:cubicBezTo>
                  <a:pt x="11246" y="5400"/>
                  <a:pt x="11246" y="5400"/>
                  <a:pt x="11246" y="5400"/>
                </a:cubicBezTo>
                <a:cubicBezTo>
                  <a:pt x="10938" y="4050"/>
                  <a:pt x="10938" y="4050"/>
                  <a:pt x="10938" y="4050"/>
                </a:cubicBezTo>
                <a:cubicBezTo>
                  <a:pt x="138" y="18900"/>
                  <a:pt x="138" y="18900"/>
                  <a:pt x="138" y="18900"/>
                </a:cubicBezTo>
                <a:cubicBezTo>
                  <a:pt x="138" y="19575"/>
                  <a:pt x="-171" y="20250"/>
                  <a:pt x="138" y="20925"/>
                </a:cubicBezTo>
                <a:cubicBezTo>
                  <a:pt x="138" y="21600"/>
                  <a:pt x="755" y="21600"/>
                  <a:pt x="1063" y="20925"/>
                </a:cubicBez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7" name="Freeform 1998"/>
          <p:cNvSpPr/>
          <p:nvPr/>
        </p:nvSpPr>
        <p:spPr>
          <a:xfrm>
            <a:off x="8695124" y="4717562"/>
            <a:ext cx="46069" cy="1492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33"/>
                </a:lnTo>
                <a:lnTo>
                  <a:pt x="0" y="21600"/>
                </a:lnTo>
                <a:lnTo>
                  <a:pt x="21600" y="16800"/>
                </a:lnTo>
                <a:lnTo>
                  <a:pt x="21600" y="0"/>
                </a:ln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952" name="Group 16"/>
          <p:cNvGrpSpPr/>
          <p:nvPr/>
        </p:nvGrpSpPr>
        <p:grpSpPr>
          <a:xfrm>
            <a:off x="5321134" y="4599628"/>
            <a:ext cx="234024" cy="648633"/>
            <a:chOff x="0" y="0"/>
            <a:chExt cx="234023" cy="648632"/>
          </a:xfrm>
        </p:grpSpPr>
        <p:sp>
          <p:nvSpPr>
            <p:cNvPr id="4948" name="Freeform 1999"/>
            <p:cNvSpPr/>
            <p:nvPr/>
          </p:nvSpPr>
          <p:spPr>
            <a:xfrm>
              <a:off x="211910" y="-1"/>
              <a:ext cx="22114" cy="648634"/>
            </a:xfrm>
            <a:custGeom>
              <a:avLst/>
              <a:gdLst/>
              <a:ahLst/>
              <a:cxnLst>
                <a:cxn ang="0">
                  <a:pos x="wd2" y="hd2"/>
                </a:cxn>
                <a:cxn ang="5400000">
                  <a:pos x="wd2" y="hd2"/>
                </a:cxn>
                <a:cxn ang="10800000">
                  <a:pos x="wd2" y="hd2"/>
                </a:cxn>
                <a:cxn ang="16200000">
                  <a:pos x="wd2" y="hd2"/>
                </a:cxn>
              </a:cxnLst>
              <a:rect l="0" t="0" r="r" b="b"/>
              <a:pathLst>
                <a:path w="21600" h="21600" extrusionOk="0">
                  <a:moveTo>
                    <a:pt x="0" y="434"/>
                  </a:moveTo>
                  <a:cubicBezTo>
                    <a:pt x="0" y="21166"/>
                    <a:pt x="0" y="21166"/>
                    <a:pt x="0" y="21166"/>
                  </a:cubicBezTo>
                  <a:cubicBezTo>
                    <a:pt x="0" y="21383"/>
                    <a:pt x="6171" y="21600"/>
                    <a:pt x="12343" y="21600"/>
                  </a:cubicBezTo>
                  <a:cubicBezTo>
                    <a:pt x="18514" y="21600"/>
                    <a:pt x="21600" y="21383"/>
                    <a:pt x="21600" y="21166"/>
                  </a:cubicBezTo>
                  <a:cubicBezTo>
                    <a:pt x="21600" y="434"/>
                    <a:pt x="21600" y="434"/>
                    <a:pt x="21600" y="434"/>
                  </a:cubicBezTo>
                  <a:cubicBezTo>
                    <a:pt x="21600" y="217"/>
                    <a:pt x="18514" y="0"/>
                    <a:pt x="12343" y="0"/>
                  </a:cubicBezTo>
                  <a:cubicBezTo>
                    <a:pt x="6171" y="0"/>
                    <a:pt x="0" y="217"/>
                    <a:pt x="0" y="434"/>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9" name="Freeform 2000"/>
            <p:cNvSpPr/>
            <p:nvPr/>
          </p:nvSpPr>
          <p:spPr>
            <a:xfrm>
              <a:off x="98469" y="22113"/>
              <a:ext cx="128184" cy="55282"/>
            </a:xfrm>
            <a:custGeom>
              <a:avLst/>
              <a:gdLst/>
              <a:ahLst/>
              <a:cxnLst>
                <a:cxn ang="0">
                  <a:pos x="wd2" y="hd2"/>
                </a:cxn>
                <a:cxn ang="5400000">
                  <a:pos x="wd2" y="hd2"/>
                </a:cxn>
                <a:cxn ang="10800000">
                  <a:pos x="wd2" y="hd2"/>
                </a:cxn>
                <a:cxn ang="16200000">
                  <a:pos x="wd2" y="hd2"/>
                </a:cxn>
              </a:cxnLst>
              <a:rect l="0" t="0" r="r" b="b"/>
              <a:pathLst>
                <a:path w="21465" h="21600" extrusionOk="0">
                  <a:moveTo>
                    <a:pt x="21465" y="17788"/>
                  </a:moveTo>
                  <a:cubicBezTo>
                    <a:pt x="21465" y="17788"/>
                    <a:pt x="20385" y="12706"/>
                    <a:pt x="18225" y="8894"/>
                  </a:cubicBezTo>
                  <a:cubicBezTo>
                    <a:pt x="16065" y="3812"/>
                    <a:pt x="12825" y="0"/>
                    <a:pt x="9045" y="0"/>
                  </a:cubicBezTo>
                  <a:cubicBezTo>
                    <a:pt x="6345" y="0"/>
                    <a:pt x="3645" y="2541"/>
                    <a:pt x="405" y="7624"/>
                  </a:cubicBezTo>
                  <a:cubicBezTo>
                    <a:pt x="-135" y="8894"/>
                    <a:pt x="-135" y="10165"/>
                    <a:pt x="405" y="11435"/>
                  </a:cubicBezTo>
                  <a:cubicBezTo>
                    <a:pt x="405" y="12706"/>
                    <a:pt x="1485" y="12706"/>
                    <a:pt x="2025" y="11435"/>
                  </a:cubicBezTo>
                  <a:cubicBezTo>
                    <a:pt x="4725" y="6353"/>
                    <a:pt x="6885" y="5082"/>
                    <a:pt x="9045" y="5082"/>
                  </a:cubicBezTo>
                  <a:cubicBezTo>
                    <a:pt x="12285" y="5082"/>
                    <a:pt x="14985" y="8894"/>
                    <a:pt x="16605" y="12706"/>
                  </a:cubicBezTo>
                  <a:cubicBezTo>
                    <a:pt x="17685" y="13976"/>
                    <a:pt x="18225" y="16518"/>
                    <a:pt x="18765" y="17788"/>
                  </a:cubicBezTo>
                  <a:cubicBezTo>
                    <a:pt x="18765" y="19059"/>
                    <a:pt x="19305" y="19059"/>
                    <a:pt x="19305" y="20329"/>
                  </a:cubicBezTo>
                  <a:cubicBezTo>
                    <a:pt x="19305" y="20329"/>
                    <a:pt x="19305" y="20329"/>
                    <a:pt x="19305" y="20329"/>
                  </a:cubicBezTo>
                  <a:cubicBezTo>
                    <a:pt x="19305" y="20329"/>
                    <a:pt x="19305" y="20329"/>
                    <a:pt x="19305" y="20329"/>
                  </a:cubicBezTo>
                  <a:cubicBezTo>
                    <a:pt x="19845" y="21600"/>
                    <a:pt x="20385" y="21600"/>
                    <a:pt x="20925" y="21600"/>
                  </a:cubicBezTo>
                  <a:cubicBezTo>
                    <a:pt x="21465" y="20329"/>
                    <a:pt x="21465" y="19059"/>
                    <a:pt x="21465" y="1778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50" name="Freeform 2001"/>
            <p:cNvSpPr/>
            <p:nvPr/>
          </p:nvSpPr>
          <p:spPr>
            <a:xfrm>
              <a:off x="7341" y="9214"/>
              <a:ext cx="225866" cy="104214"/>
            </a:xfrm>
            <a:custGeom>
              <a:avLst/>
              <a:gdLst/>
              <a:ahLst/>
              <a:cxnLst>
                <a:cxn ang="0">
                  <a:pos x="wd2" y="hd2"/>
                </a:cxn>
                <a:cxn ang="5400000">
                  <a:pos x="wd2" y="hd2"/>
                </a:cxn>
                <a:cxn ang="10800000">
                  <a:pos x="wd2" y="hd2"/>
                </a:cxn>
                <a:cxn ang="16200000">
                  <a:pos x="wd2" y="hd2"/>
                </a:cxn>
              </a:cxnLst>
              <a:rect l="0" t="0" r="r" b="b"/>
              <a:pathLst>
                <a:path w="21351" h="21431" extrusionOk="0">
                  <a:moveTo>
                    <a:pt x="1063" y="20925"/>
                  </a:moveTo>
                  <a:cubicBezTo>
                    <a:pt x="11555" y="6075"/>
                    <a:pt x="11555" y="6075"/>
                    <a:pt x="11555" y="6075"/>
                  </a:cubicBezTo>
                  <a:cubicBezTo>
                    <a:pt x="11555" y="6075"/>
                    <a:pt x="11555" y="6075"/>
                    <a:pt x="11555" y="6075"/>
                  </a:cubicBezTo>
                  <a:cubicBezTo>
                    <a:pt x="11555" y="6075"/>
                    <a:pt x="11555" y="6075"/>
                    <a:pt x="11555" y="6075"/>
                  </a:cubicBezTo>
                  <a:cubicBezTo>
                    <a:pt x="11863" y="6075"/>
                    <a:pt x="14023" y="2700"/>
                    <a:pt x="16492" y="2700"/>
                  </a:cubicBezTo>
                  <a:cubicBezTo>
                    <a:pt x="17726" y="2700"/>
                    <a:pt x="18960" y="3375"/>
                    <a:pt x="20195" y="6075"/>
                  </a:cubicBezTo>
                  <a:cubicBezTo>
                    <a:pt x="20503" y="6750"/>
                    <a:pt x="20812" y="6750"/>
                    <a:pt x="21120" y="6075"/>
                  </a:cubicBezTo>
                  <a:cubicBezTo>
                    <a:pt x="21429" y="5400"/>
                    <a:pt x="21429" y="4725"/>
                    <a:pt x="21120" y="4050"/>
                  </a:cubicBezTo>
                  <a:cubicBezTo>
                    <a:pt x="19578" y="1350"/>
                    <a:pt x="18035" y="0"/>
                    <a:pt x="16492" y="0"/>
                  </a:cubicBezTo>
                  <a:cubicBezTo>
                    <a:pt x="13406" y="0"/>
                    <a:pt x="10938" y="4050"/>
                    <a:pt x="10938" y="4050"/>
                  </a:cubicBezTo>
                  <a:cubicBezTo>
                    <a:pt x="11246" y="5400"/>
                    <a:pt x="11246" y="5400"/>
                    <a:pt x="11246" y="5400"/>
                  </a:cubicBezTo>
                  <a:cubicBezTo>
                    <a:pt x="10938" y="4050"/>
                    <a:pt x="10938" y="4050"/>
                    <a:pt x="10938" y="4050"/>
                  </a:cubicBezTo>
                  <a:cubicBezTo>
                    <a:pt x="138" y="18900"/>
                    <a:pt x="138" y="18900"/>
                    <a:pt x="138" y="18900"/>
                  </a:cubicBezTo>
                  <a:cubicBezTo>
                    <a:pt x="138" y="19575"/>
                    <a:pt x="-171" y="20250"/>
                    <a:pt x="138" y="20925"/>
                  </a:cubicBezTo>
                  <a:cubicBezTo>
                    <a:pt x="138" y="21600"/>
                    <a:pt x="755" y="21600"/>
                    <a:pt x="1063" y="20925"/>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51" name="Freeform 2002"/>
            <p:cNvSpPr/>
            <p:nvPr/>
          </p:nvSpPr>
          <p:spPr>
            <a:xfrm>
              <a:off x="-1" y="117933"/>
              <a:ext cx="46069" cy="1492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33"/>
                  </a:lnTo>
                  <a:lnTo>
                    <a:pt x="0" y="21600"/>
                  </a:lnTo>
                  <a:lnTo>
                    <a:pt x="21600" y="16800"/>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55" name="Group 1386"/>
          <p:cNvGrpSpPr/>
          <p:nvPr/>
        </p:nvGrpSpPr>
        <p:grpSpPr>
          <a:xfrm>
            <a:off x="9941761" y="4886700"/>
            <a:ext cx="177173" cy="283144"/>
            <a:chOff x="0" y="0"/>
            <a:chExt cx="177172" cy="283142"/>
          </a:xfrm>
        </p:grpSpPr>
        <p:sp>
          <p:nvSpPr>
            <p:cNvPr id="4953" name="Freeform 5"/>
            <p:cNvSpPr/>
            <p:nvPr/>
          </p:nvSpPr>
          <p:spPr>
            <a:xfrm>
              <a:off x="0" y="41441"/>
              <a:ext cx="177173" cy="241702"/>
            </a:xfrm>
            <a:custGeom>
              <a:avLst/>
              <a:gdLst/>
              <a:ahLst/>
              <a:cxnLst>
                <a:cxn ang="0">
                  <a:pos x="wd2" y="hd2"/>
                </a:cxn>
                <a:cxn ang="5400000">
                  <a:pos x="wd2" y="hd2"/>
                </a:cxn>
                <a:cxn ang="10800000">
                  <a:pos x="wd2" y="hd2"/>
                </a:cxn>
                <a:cxn ang="16200000">
                  <a:pos x="wd2" y="hd2"/>
                </a:cxn>
              </a:cxnLst>
              <a:rect l="0" t="0" r="r" b="b"/>
              <a:pathLst>
                <a:path w="21328" h="21472" extrusionOk="0">
                  <a:moveTo>
                    <a:pt x="9250" y="190"/>
                  </a:moveTo>
                  <a:cubicBezTo>
                    <a:pt x="9250" y="190"/>
                    <a:pt x="9250" y="190"/>
                    <a:pt x="9250" y="190"/>
                  </a:cubicBezTo>
                  <a:cubicBezTo>
                    <a:pt x="8255" y="451"/>
                    <a:pt x="7405" y="953"/>
                    <a:pt x="6855" y="1609"/>
                  </a:cubicBezTo>
                  <a:cubicBezTo>
                    <a:pt x="4814" y="4012"/>
                    <a:pt x="4814" y="4012"/>
                    <a:pt x="4814" y="4012"/>
                  </a:cubicBezTo>
                  <a:cubicBezTo>
                    <a:pt x="484" y="6145"/>
                    <a:pt x="484" y="6145"/>
                    <a:pt x="484" y="6145"/>
                  </a:cubicBezTo>
                  <a:cubicBezTo>
                    <a:pt x="-13" y="6377"/>
                    <a:pt x="-144" y="6869"/>
                    <a:pt x="170" y="7226"/>
                  </a:cubicBezTo>
                  <a:cubicBezTo>
                    <a:pt x="170" y="7226"/>
                    <a:pt x="170" y="7226"/>
                    <a:pt x="170" y="7226"/>
                  </a:cubicBezTo>
                  <a:cubicBezTo>
                    <a:pt x="471" y="7564"/>
                    <a:pt x="1060" y="7690"/>
                    <a:pt x="1557" y="7506"/>
                  </a:cubicBezTo>
                  <a:cubicBezTo>
                    <a:pt x="5312" y="6117"/>
                    <a:pt x="5312" y="6117"/>
                    <a:pt x="5312" y="6117"/>
                  </a:cubicBezTo>
                  <a:cubicBezTo>
                    <a:pt x="7719" y="4862"/>
                    <a:pt x="7719" y="4862"/>
                    <a:pt x="7719" y="4862"/>
                  </a:cubicBezTo>
                  <a:cubicBezTo>
                    <a:pt x="9446" y="9080"/>
                    <a:pt x="9446" y="9080"/>
                    <a:pt x="9446" y="9080"/>
                  </a:cubicBezTo>
                  <a:cubicBezTo>
                    <a:pt x="6070" y="12979"/>
                    <a:pt x="6070" y="12979"/>
                    <a:pt x="6070" y="12979"/>
                  </a:cubicBezTo>
                  <a:cubicBezTo>
                    <a:pt x="5626" y="13519"/>
                    <a:pt x="5390" y="14127"/>
                    <a:pt x="5390" y="14755"/>
                  </a:cubicBezTo>
                  <a:cubicBezTo>
                    <a:pt x="5377" y="20594"/>
                    <a:pt x="5377" y="20594"/>
                    <a:pt x="5377" y="20594"/>
                  </a:cubicBezTo>
                  <a:cubicBezTo>
                    <a:pt x="5377" y="21086"/>
                    <a:pt x="5913" y="21472"/>
                    <a:pt x="6568" y="21472"/>
                  </a:cubicBezTo>
                  <a:cubicBezTo>
                    <a:pt x="6568" y="21472"/>
                    <a:pt x="6568" y="21472"/>
                    <a:pt x="6568" y="21472"/>
                  </a:cubicBezTo>
                  <a:cubicBezTo>
                    <a:pt x="7196" y="21472"/>
                    <a:pt x="7706" y="21125"/>
                    <a:pt x="7758" y="20661"/>
                  </a:cubicBezTo>
                  <a:cubicBezTo>
                    <a:pt x="8295" y="15063"/>
                    <a:pt x="8295" y="15063"/>
                    <a:pt x="8295" y="15063"/>
                  </a:cubicBezTo>
                  <a:cubicBezTo>
                    <a:pt x="12324" y="11251"/>
                    <a:pt x="12324" y="11251"/>
                    <a:pt x="12324" y="11251"/>
                  </a:cubicBezTo>
                  <a:cubicBezTo>
                    <a:pt x="15804" y="16357"/>
                    <a:pt x="15804" y="16357"/>
                    <a:pt x="15804" y="16357"/>
                  </a:cubicBezTo>
                  <a:cubicBezTo>
                    <a:pt x="19258" y="20362"/>
                    <a:pt x="19258" y="20362"/>
                    <a:pt x="19258" y="20362"/>
                  </a:cubicBezTo>
                  <a:cubicBezTo>
                    <a:pt x="19585" y="20748"/>
                    <a:pt x="20279" y="20864"/>
                    <a:pt x="20802" y="20623"/>
                  </a:cubicBezTo>
                  <a:cubicBezTo>
                    <a:pt x="20802" y="20623"/>
                    <a:pt x="20802" y="20623"/>
                    <a:pt x="20802" y="20623"/>
                  </a:cubicBezTo>
                  <a:cubicBezTo>
                    <a:pt x="21273" y="20401"/>
                    <a:pt x="21456" y="19966"/>
                    <a:pt x="21234" y="19590"/>
                  </a:cubicBezTo>
                  <a:cubicBezTo>
                    <a:pt x="18107" y="14233"/>
                    <a:pt x="18107" y="14233"/>
                    <a:pt x="18107" y="14233"/>
                  </a:cubicBezTo>
                  <a:cubicBezTo>
                    <a:pt x="16393" y="8674"/>
                    <a:pt x="16393" y="8674"/>
                    <a:pt x="16393" y="8674"/>
                  </a:cubicBezTo>
                  <a:cubicBezTo>
                    <a:pt x="13449" y="3144"/>
                    <a:pt x="13449" y="3144"/>
                    <a:pt x="13449" y="3144"/>
                  </a:cubicBezTo>
                  <a:cubicBezTo>
                    <a:pt x="16393" y="4012"/>
                    <a:pt x="16393" y="4012"/>
                    <a:pt x="16393" y="4012"/>
                  </a:cubicBezTo>
                  <a:cubicBezTo>
                    <a:pt x="17740" y="6754"/>
                    <a:pt x="17740" y="6754"/>
                    <a:pt x="17740" y="6754"/>
                  </a:cubicBezTo>
                  <a:cubicBezTo>
                    <a:pt x="17937" y="7140"/>
                    <a:pt x="18525" y="7342"/>
                    <a:pt x="19049" y="7197"/>
                  </a:cubicBezTo>
                  <a:cubicBezTo>
                    <a:pt x="19049" y="7197"/>
                    <a:pt x="19049" y="7197"/>
                    <a:pt x="19049" y="7197"/>
                  </a:cubicBezTo>
                  <a:cubicBezTo>
                    <a:pt x="19520" y="7062"/>
                    <a:pt x="19781" y="6705"/>
                    <a:pt x="19690" y="6348"/>
                  </a:cubicBezTo>
                  <a:cubicBezTo>
                    <a:pt x="18839" y="3211"/>
                    <a:pt x="18839" y="3211"/>
                    <a:pt x="18839" y="3211"/>
                  </a:cubicBezTo>
                  <a:cubicBezTo>
                    <a:pt x="18748" y="2893"/>
                    <a:pt x="18473" y="2613"/>
                    <a:pt x="18081" y="2459"/>
                  </a:cubicBezTo>
                  <a:cubicBezTo>
                    <a:pt x="12991" y="412"/>
                    <a:pt x="12991" y="412"/>
                    <a:pt x="12991" y="412"/>
                  </a:cubicBezTo>
                  <a:cubicBezTo>
                    <a:pt x="11840" y="-41"/>
                    <a:pt x="10479" y="-128"/>
                    <a:pt x="9250" y="190"/>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54" name="Oval 1342"/>
            <p:cNvSpPr/>
            <p:nvPr/>
          </p:nvSpPr>
          <p:spPr>
            <a:xfrm>
              <a:off x="45027" y="0"/>
              <a:ext cx="38031" cy="38031"/>
            </a:xfrm>
            <a:prstGeom prst="ellipse">
              <a:avLst/>
            </a:pr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967" name="Group 1345"/>
          <p:cNvGrpSpPr/>
          <p:nvPr/>
        </p:nvGrpSpPr>
        <p:grpSpPr>
          <a:xfrm>
            <a:off x="3449899" y="4951098"/>
            <a:ext cx="281315" cy="252749"/>
            <a:chOff x="0" y="0"/>
            <a:chExt cx="281313" cy="252748"/>
          </a:xfrm>
        </p:grpSpPr>
        <p:sp>
          <p:nvSpPr>
            <p:cNvPr id="4956" name="Freeform 5"/>
            <p:cNvSpPr/>
            <p:nvPr/>
          </p:nvSpPr>
          <p:spPr>
            <a:xfrm>
              <a:off x="136530" y="105093"/>
              <a:ext cx="44096" cy="12701"/>
            </a:xfrm>
            <a:custGeom>
              <a:avLst/>
              <a:gdLst/>
              <a:ahLst/>
              <a:cxnLst>
                <a:cxn ang="0">
                  <a:pos x="wd2" y="hd2"/>
                </a:cxn>
                <a:cxn ang="5400000">
                  <a:pos x="wd2" y="hd2"/>
                </a:cxn>
                <a:cxn ang="10800000">
                  <a:pos x="wd2" y="hd2"/>
                </a:cxn>
                <a:cxn ang="16200000">
                  <a:pos x="wd2" y="hd2"/>
                </a:cxn>
              </a:cxnLst>
              <a:rect l="0" t="0" r="r" b="b"/>
              <a:pathLst>
                <a:path w="21600" h="21600" extrusionOk="0">
                  <a:moveTo>
                    <a:pt x="19651" y="21600"/>
                  </a:moveTo>
                  <a:cubicBezTo>
                    <a:pt x="1949" y="21600"/>
                    <a:pt x="1949" y="21600"/>
                    <a:pt x="1949" y="21600"/>
                  </a:cubicBezTo>
                  <a:cubicBezTo>
                    <a:pt x="886" y="21600"/>
                    <a:pt x="0" y="16788"/>
                    <a:pt x="0" y="10586"/>
                  </a:cubicBezTo>
                  <a:cubicBezTo>
                    <a:pt x="0" y="4812"/>
                    <a:pt x="886" y="0"/>
                    <a:pt x="1949" y="0"/>
                  </a:cubicBezTo>
                  <a:cubicBezTo>
                    <a:pt x="19651" y="0"/>
                    <a:pt x="19651" y="0"/>
                    <a:pt x="19651" y="0"/>
                  </a:cubicBezTo>
                  <a:cubicBezTo>
                    <a:pt x="20773" y="0"/>
                    <a:pt x="21600" y="4812"/>
                    <a:pt x="21600" y="10586"/>
                  </a:cubicBezTo>
                  <a:cubicBezTo>
                    <a:pt x="21600" y="16788"/>
                    <a:pt x="20773" y="21600"/>
                    <a:pt x="19651" y="21600"/>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57" name="Freeform 6"/>
            <p:cNvSpPr/>
            <p:nvPr/>
          </p:nvSpPr>
          <p:spPr>
            <a:xfrm>
              <a:off x="96679" y="87930"/>
              <a:ext cx="64407" cy="93865"/>
            </a:xfrm>
            <a:custGeom>
              <a:avLst/>
              <a:gdLst/>
              <a:ahLst/>
              <a:cxnLst>
                <a:cxn ang="0">
                  <a:pos x="wd2" y="hd2"/>
                </a:cxn>
                <a:cxn ang="5400000">
                  <a:pos x="wd2" y="hd2"/>
                </a:cxn>
                <a:cxn ang="10800000">
                  <a:pos x="wd2" y="hd2"/>
                </a:cxn>
                <a:cxn ang="16200000">
                  <a:pos x="wd2" y="hd2"/>
                </a:cxn>
              </a:cxnLst>
              <a:rect l="0" t="0" r="r" b="b"/>
              <a:pathLst>
                <a:path w="20701" h="20819" extrusionOk="0">
                  <a:moveTo>
                    <a:pt x="8043" y="9914"/>
                  </a:moveTo>
                  <a:cubicBezTo>
                    <a:pt x="12410" y="8227"/>
                    <a:pt x="16053" y="6746"/>
                    <a:pt x="18533" y="5729"/>
                  </a:cubicBezTo>
                  <a:cubicBezTo>
                    <a:pt x="20523" y="4908"/>
                    <a:pt x="21259" y="3169"/>
                    <a:pt x="20251" y="1732"/>
                  </a:cubicBezTo>
                  <a:cubicBezTo>
                    <a:pt x="20251" y="1732"/>
                    <a:pt x="20251" y="1732"/>
                    <a:pt x="20251" y="1732"/>
                  </a:cubicBezTo>
                  <a:cubicBezTo>
                    <a:pt x="19050" y="37"/>
                    <a:pt x="15962" y="-525"/>
                    <a:pt x="13715" y="546"/>
                  </a:cubicBezTo>
                  <a:cubicBezTo>
                    <a:pt x="8715" y="2919"/>
                    <a:pt x="3095" y="5595"/>
                    <a:pt x="1222" y="6514"/>
                  </a:cubicBezTo>
                  <a:cubicBezTo>
                    <a:pt x="21" y="7094"/>
                    <a:pt x="-341" y="8192"/>
                    <a:pt x="344" y="9075"/>
                  </a:cubicBezTo>
                  <a:cubicBezTo>
                    <a:pt x="6842" y="17390"/>
                    <a:pt x="8792" y="19862"/>
                    <a:pt x="8792" y="19862"/>
                  </a:cubicBezTo>
                  <a:cubicBezTo>
                    <a:pt x="9490" y="20763"/>
                    <a:pt x="11092" y="21075"/>
                    <a:pt x="12358" y="20593"/>
                  </a:cubicBezTo>
                  <a:cubicBezTo>
                    <a:pt x="13585" y="20138"/>
                    <a:pt x="14089" y="19130"/>
                    <a:pt x="13521" y="18247"/>
                  </a:cubicBezTo>
                  <a:cubicBezTo>
                    <a:pt x="10717" y="13982"/>
                    <a:pt x="9051" y="11430"/>
                    <a:pt x="8043" y="9914"/>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58" name="Oval 7"/>
            <p:cNvSpPr/>
            <p:nvPr/>
          </p:nvSpPr>
          <p:spPr>
            <a:xfrm>
              <a:off x="213520" y="184601"/>
              <a:ext cx="34665" cy="34783"/>
            </a:xfrm>
            <a:prstGeom prst="ellipse">
              <a:avLst/>
            </a:prstGeom>
            <a:solidFill>
              <a:srgbClr val="80808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59" name="Freeform 8"/>
            <p:cNvSpPr/>
            <p:nvPr/>
          </p:nvSpPr>
          <p:spPr>
            <a:xfrm>
              <a:off x="0" y="151471"/>
              <a:ext cx="100807" cy="101278"/>
            </a:xfrm>
            <a:custGeom>
              <a:avLst/>
              <a:gdLst/>
              <a:ahLst/>
              <a:cxnLst>
                <a:cxn ang="0">
                  <a:pos x="wd2" y="hd2"/>
                </a:cxn>
                <a:cxn ang="5400000">
                  <a:pos x="wd2" y="hd2"/>
                </a:cxn>
                <a:cxn ang="10800000">
                  <a:pos x="wd2" y="hd2"/>
                </a:cxn>
                <a:cxn ang="16200000">
                  <a:pos x="wd2" y="hd2"/>
                </a:cxn>
              </a:cxnLst>
              <a:rect l="0" t="0" r="r" b="b"/>
              <a:pathLst>
                <a:path w="21600" h="21600" extrusionOk="0">
                  <a:moveTo>
                    <a:pt x="10796" y="21600"/>
                  </a:moveTo>
                  <a:cubicBezTo>
                    <a:pt x="4834" y="21600"/>
                    <a:pt x="0" y="16766"/>
                    <a:pt x="0" y="10800"/>
                  </a:cubicBezTo>
                  <a:cubicBezTo>
                    <a:pt x="0" y="4860"/>
                    <a:pt x="4834" y="0"/>
                    <a:pt x="10796" y="0"/>
                  </a:cubicBezTo>
                  <a:cubicBezTo>
                    <a:pt x="16741" y="0"/>
                    <a:pt x="21600" y="4860"/>
                    <a:pt x="21600" y="10800"/>
                  </a:cubicBezTo>
                  <a:cubicBezTo>
                    <a:pt x="21600" y="16766"/>
                    <a:pt x="16741" y="21600"/>
                    <a:pt x="10796" y="21600"/>
                  </a:cubicBezTo>
                  <a:close/>
                  <a:moveTo>
                    <a:pt x="10796" y="2297"/>
                  </a:moveTo>
                  <a:cubicBezTo>
                    <a:pt x="6100" y="2297"/>
                    <a:pt x="2300" y="6120"/>
                    <a:pt x="2300" y="10800"/>
                  </a:cubicBezTo>
                  <a:cubicBezTo>
                    <a:pt x="2300" y="15506"/>
                    <a:pt x="6100" y="19329"/>
                    <a:pt x="10796" y="19329"/>
                  </a:cubicBezTo>
                  <a:cubicBezTo>
                    <a:pt x="15500" y="19329"/>
                    <a:pt x="19300" y="15506"/>
                    <a:pt x="19300" y="10800"/>
                  </a:cubicBezTo>
                  <a:cubicBezTo>
                    <a:pt x="19300" y="6120"/>
                    <a:pt x="15500" y="2297"/>
                    <a:pt x="10796" y="2297"/>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0" name="Oval 9"/>
            <p:cNvSpPr/>
            <p:nvPr/>
          </p:nvSpPr>
          <p:spPr>
            <a:xfrm>
              <a:off x="33130" y="184601"/>
              <a:ext cx="34547" cy="34783"/>
            </a:xfrm>
            <a:prstGeom prst="ellipse">
              <a:avLst/>
            </a:prstGeom>
            <a:solidFill>
              <a:srgbClr val="80808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1" name="Freeform 10"/>
            <p:cNvSpPr/>
            <p:nvPr/>
          </p:nvSpPr>
          <p:spPr>
            <a:xfrm>
              <a:off x="44989" y="106078"/>
              <a:ext cx="191122" cy="101515"/>
            </a:xfrm>
            <a:custGeom>
              <a:avLst/>
              <a:gdLst/>
              <a:ahLst/>
              <a:cxnLst>
                <a:cxn ang="0">
                  <a:pos x="wd2" y="hd2"/>
                </a:cxn>
                <a:cxn ang="5400000">
                  <a:pos x="wd2" y="hd2"/>
                </a:cxn>
                <a:cxn ang="10800000">
                  <a:pos x="wd2" y="hd2"/>
                </a:cxn>
                <a:cxn ang="16200000">
                  <a:pos x="wd2" y="hd2"/>
                </a:cxn>
              </a:cxnLst>
              <a:rect l="0" t="0" r="r" b="b"/>
              <a:pathLst>
                <a:path w="21468" h="21600" extrusionOk="0">
                  <a:moveTo>
                    <a:pt x="21296" y="19590"/>
                  </a:moveTo>
                  <a:cubicBezTo>
                    <a:pt x="13363" y="4508"/>
                    <a:pt x="13363" y="4508"/>
                    <a:pt x="13363" y="4508"/>
                  </a:cubicBezTo>
                  <a:cubicBezTo>
                    <a:pt x="13363" y="1437"/>
                    <a:pt x="13363" y="1437"/>
                    <a:pt x="13363" y="1437"/>
                  </a:cubicBezTo>
                  <a:cubicBezTo>
                    <a:pt x="13363" y="796"/>
                    <a:pt x="13092" y="282"/>
                    <a:pt x="12767" y="282"/>
                  </a:cubicBezTo>
                  <a:cubicBezTo>
                    <a:pt x="12429" y="282"/>
                    <a:pt x="12158" y="796"/>
                    <a:pt x="12158" y="1437"/>
                  </a:cubicBezTo>
                  <a:cubicBezTo>
                    <a:pt x="12158" y="3867"/>
                    <a:pt x="12158" y="3867"/>
                    <a:pt x="12158" y="3867"/>
                  </a:cubicBezTo>
                  <a:cubicBezTo>
                    <a:pt x="4238" y="3867"/>
                    <a:pt x="4238" y="3867"/>
                    <a:pt x="4238" y="3867"/>
                  </a:cubicBezTo>
                  <a:cubicBezTo>
                    <a:pt x="4238" y="1129"/>
                    <a:pt x="4238" y="1129"/>
                    <a:pt x="4238" y="1129"/>
                  </a:cubicBezTo>
                  <a:cubicBezTo>
                    <a:pt x="4238" y="513"/>
                    <a:pt x="3981" y="0"/>
                    <a:pt x="3642" y="0"/>
                  </a:cubicBezTo>
                  <a:cubicBezTo>
                    <a:pt x="3317" y="0"/>
                    <a:pt x="3046" y="513"/>
                    <a:pt x="3046" y="1129"/>
                  </a:cubicBezTo>
                  <a:cubicBezTo>
                    <a:pt x="3046" y="4970"/>
                    <a:pt x="3046" y="4970"/>
                    <a:pt x="3046" y="4970"/>
                  </a:cubicBezTo>
                  <a:cubicBezTo>
                    <a:pt x="2843" y="16236"/>
                    <a:pt x="346" y="19410"/>
                    <a:pt x="292" y="19461"/>
                  </a:cubicBezTo>
                  <a:cubicBezTo>
                    <a:pt x="8" y="19795"/>
                    <a:pt x="-87" y="20496"/>
                    <a:pt x="89" y="21035"/>
                  </a:cubicBezTo>
                  <a:cubicBezTo>
                    <a:pt x="197" y="21395"/>
                    <a:pt x="401" y="21600"/>
                    <a:pt x="604" y="21600"/>
                  </a:cubicBezTo>
                  <a:cubicBezTo>
                    <a:pt x="712" y="21600"/>
                    <a:pt x="821" y="21549"/>
                    <a:pt x="915" y="21420"/>
                  </a:cubicBezTo>
                  <a:cubicBezTo>
                    <a:pt x="1024" y="21292"/>
                    <a:pt x="3642" y="18195"/>
                    <a:pt x="4171" y="7400"/>
                  </a:cubicBezTo>
                  <a:cubicBezTo>
                    <a:pt x="12361" y="21266"/>
                    <a:pt x="12361" y="21266"/>
                    <a:pt x="12361" y="21266"/>
                  </a:cubicBezTo>
                  <a:cubicBezTo>
                    <a:pt x="12375" y="21266"/>
                    <a:pt x="12375" y="21266"/>
                    <a:pt x="12375" y="21266"/>
                  </a:cubicBezTo>
                  <a:cubicBezTo>
                    <a:pt x="12388" y="21318"/>
                    <a:pt x="12415" y="21343"/>
                    <a:pt x="12442" y="21369"/>
                  </a:cubicBezTo>
                  <a:cubicBezTo>
                    <a:pt x="12456" y="21369"/>
                    <a:pt x="12456" y="21395"/>
                    <a:pt x="12456" y="21395"/>
                  </a:cubicBezTo>
                  <a:cubicBezTo>
                    <a:pt x="12483" y="21420"/>
                    <a:pt x="12510" y="21446"/>
                    <a:pt x="12551" y="21472"/>
                  </a:cubicBezTo>
                  <a:cubicBezTo>
                    <a:pt x="12551" y="21472"/>
                    <a:pt x="12551" y="21472"/>
                    <a:pt x="12564" y="21472"/>
                  </a:cubicBezTo>
                  <a:cubicBezTo>
                    <a:pt x="12591" y="21497"/>
                    <a:pt x="12618" y="21523"/>
                    <a:pt x="12659" y="21523"/>
                  </a:cubicBezTo>
                  <a:cubicBezTo>
                    <a:pt x="12659" y="21523"/>
                    <a:pt x="12659" y="21523"/>
                    <a:pt x="12659" y="21523"/>
                  </a:cubicBezTo>
                  <a:cubicBezTo>
                    <a:pt x="12700" y="21549"/>
                    <a:pt x="12727" y="21549"/>
                    <a:pt x="12767" y="21549"/>
                  </a:cubicBezTo>
                  <a:cubicBezTo>
                    <a:pt x="20876" y="21549"/>
                    <a:pt x="20876" y="21549"/>
                    <a:pt x="20876" y="21549"/>
                  </a:cubicBezTo>
                  <a:cubicBezTo>
                    <a:pt x="21107" y="21549"/>
                    <a:pt x="21337" y="21266"/>
                    <a:pt x="21418" y="20856"/>
                  </a:cubicBezTo>
                  <a:cubicBezTo>
                    <a:pt x="21513" y="20419"/>
                    <a:pt x="21472" y="19923"/>
                    <a:pt x="21296" y="19590"/>
                  </a:cubicBezTo>
                  <a:close/>
                  <a:moveTo>
                    <a:pt x="12158" y="17862"/>
                  </a:moveTo>
                  <a:cubicBezTo>
                    <a:pt x="5227" y="6134"/>
                    <a:pt x="5227" y="6134"/>
                    <a:pt x="5227" y="6134"/>
                  </a:cubicBezTo>
                  <a:cubicBezTo>
                    <a:pt x="12158" y="6134"/>
                    <a:pt x="12158" y="6134"/>
                    <a:pt x="12158" y="6134"/>
                  </a:cubicBezTo>
                  <a:cubicBezTo>
                    <a:pt x="12158" y="17862"/>
                    <a:pt x="12158" y="17862"/>
                    <a:pt x="12158" y="17862"/>
                  </a:cubicBezTo>
                  <a:cubicBezTo>
                    <a:pt x="12158" y="17862"/>
                    <a:pt x="12158" y="17862"/>
                    <a:pt x="12158" y="17862"/>
                  </a:cubicBezTo>
                  <a:close/>
                  <a:moveTo>
                    <a:pt x="13363" y="19256"/>
                  </a:moveTo>
                  <a:cubicBezTo>
                    <a:pt x="13363" y="7759"/>
                    <a:pt x="13363" y="7759"/>
                    <a:pt x="13363" y="7759"/>
                  </a:cubicBezTo>
                  <a:cubicBezTo>
                    <a:pt x="19427" y="19256"/>
                    <a:pt x="19427" y="19256"/>
                    <a:pt x="19427" y="19256"/>
                  </a:cubicBezTo>
                  <a:cubicBezTo>
                    <a:pt x="13363" y="19256"/>
                    <a:pt x="13363" y="19256"/>
                    <a:pt x="13363" y="19256"/>
                  </a:cubicBezTo>
                  <a:cubicBezTo>
                    <a:pt x="13363" y="19256"/>
                    <a:pt x="13363" y="19256"/>
                    <a:pt x="13363" y="19256"/>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2" name="Oval 11"/>
            <p:cNvSpPr/>
            <p:nvPr/>
          </p:nvSpPr>
          <p:spPr>
            <a:xfrm>
              <a:off x="146316" y="189671"/>
              <a:ext cx="24643" cy="24643"/>
            </a:xfrm>
            <a:prstGeom prst="ellipse">
              <a:avLst/>
            </a:pr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3" name="Freeform 12"/>
            <p:cNvSpPr/>
            <p:nvPr/>
          </p:nvSpPr>
          <p:spPr>
            <a:xfrm>
              <a:off x="42798" y="105842"/>
              <a:ext cx="39616" cy="35254"/>
            </a:xfrm>
            <a:custGeom>
              <a:avLst/>
              <a:gdLst/>
              <a:ahLst/>
              <a:cxnLst>
                <a:cxn ang="0">
                  <a:pos x="wd2" y="hd2"/>
                </a:cxn>
                <a:cxn ang="5400000">
                  <a:pos x="wd2" y="hd2"/>
                </a:cxn>
                <a:cxn ang="10800000">
                  <a:pos x="wd2" y="hd2"/>
                </a:cxn>
                <a:cxn ang="16200000">
                  <a:pos x="wd2" y="hd2"/>
                </a:cxn>
              </a:cxnLst>
              <a:rect l="0" t="0" r="r" b="b"/>
              <a:pathLst>
                <a:path w="21600" h="21600" extrusionOk="0">
                  <a:moveTo>
                    <a:pt x="19427" y="0"/>
                  </a:moveTo>
                  <a:cubicBezTo>
                    <a:pt x="19427" y="0"/>
                    <a:pt x="19427" y="0"/>
                    <a:pt x="19427" y="0"/>
                  </a:cubicBezTo>
                  <a:cubicBezTo>
                    <a:pt x="9571" y="74"/>
                    <a:pt x="9571" y="74"/>
                    <a:pt x="9571" y="74"/>
                  </a:cubicBezTo>
                  <a:cubicBezTo>
                    <a:pt x="4280" y="74"/>
                    <a:pt x="0" y="4882"/>
                    <a:pt x="0" y="10825"/>
                  </a:cubicBezTo>
                  <a:cubicBezTo>
                    <a:pt x="0" y="16767"/>
                    <a:pt x="4280" y="21600"/>
                    <a:pt x="9571" y="21600"/>
                  </a:cubicBezTo>
                  <a:cubicBezTo>
                    <a:pt x="10756" y="21600"/>
                    <a:pt x="11766" y="20490"/>
                    <a:pt x="11766" y="19159"/>
                  </a:cubicBezTo>
                  <a:cubicBezTo>
                    <a:pt x="11766" y="17729"/>
                    <a:pt x="10756" y="16693"/>
                    <a:pt x="9571" y="16693"/>
                  </a:cubicBezTo>
                  <a:cubicBezTo>
                    <a:pt x="6673" y="16693"/>
                    <a:pt x="4346" y="14030"/>
                    <a:pt x="4346" y="10825"/>
                  </a:cubicBezTo>
                  <a:cubicBezTo>
                    <a:pt x="4346" y="7644"/>
                    <a:pt x="6673" y="5030"/>
                    <a:pt x="9571" y="5030"/>
                  </a:cubicBezTo>
                  <a:cubicBezTo>
                    <a:pt x="19427" y="4956"/>
                    <a:pt x="19427" y="4956"/>
                    <a:pt x="19427" y="4956"/>
                  </a:cubicBezTo>
                  <a:cubicBezTo>
                    <a:pt x="20678" y="4956"/>
                    <a:pt x="21600" y="3847"/>
                    <a:pt x="21600" y="2441"/>
                  </a:cubicBezTo>
                  <a:cubicBezTo>
                    <a:pt x="21600" y="1110"/>
                    <a:pt x="20612" y="0"/>
                    <a:pt x="19427" y="0"/>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4" name="Freeform 13"/>
            <p:cNvSpPr/>
            <p:nvPr/>
          </p:nvSpPr>
          <p:spPr>
            <a:xfrm>
              <a:off x="180625" y="151471"/>
              <a:ext cx="100689" cy="10127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27" y="21600"/>
                    <a:pt x="0" y="16766"/>
                    <a:pt x="0" y="10800"/>
                  </a:cubicBezTo>
                  <a:cubicBezTo>
                    <a:pt x="0" y="4860"/>
                    <a:pt x="4827" y="0"/>
                    <a:pt x="10800" y="0"/>
                  </a:cubicBezTo>
                  <a:cubicBezTo>
                    <a:pt x="16747" y="0"/>
                    <a:pt x="21600" y="4860"/>
                    <a:pt x="21600" y="10800"/>
                  </a:cubicBezTo>
                  <a:cubicBezTo>
                    <a:pt x="21600" y="16766"/>
                    <a:pt x="16747" y="21600"/>
                    <a:pt x="10800" y="21600"/>
                  </a:cubicBezTo>
                  <a:close/>
                  <a:moveTo>
                    <a:pt x="10800" y="2297"/>
                  </a:moveTo>
                  <a:cubicBezTo>
                    <a:pt x="6094" y="2297"/>
                    <a:pt x="2301" y="6120"/>
                    <a:pt x="2301" y="10800"/>
                  </a:cubicBezTo>
                  <a:cubicBezTo>
                    <a:pt x="2301" y="15506"/>
                    <a:pt x="6094" y="19329"/>
                    <a:pt x="10800" y="19329"/>
                  </a:cubicBezTo>
                  <a:cubicBezTo>
                    <a:pt x="15506" y="19329"/>
                    <a:pt x="19307" y="15506"/>
                    <a:pt x="19307" y="10800"/>
                  </a:cubicBezTo>
                  <a:cubicBezTo>
                    <a:pt x="19307" y="6120"/>
                    <a:pt x="15506" y="2297"/>
                    <a:pt x="10800" y="2297"/>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5" name="Freeform 14"/>
            <p:cNvSpPr/>
            <p:nvPr/>
          </p:nvSpPr>
          <p:spPr>
            <a:xfrm>
              <a:off x="56269" y="0"/>
              <a:ext cx="31543" cy="31650"/>
            </a:xfrm>
            <a:custGeom>
              <a:avLst/>
              <a:gdLst/>
              <a:ahLst/>
              <a:cxnLst>
                <a:cxn ang="0">
                  <a:pos x="wd2" y="hd2"/>
                </a:cxn>
                <a:cxn ang="5400000">
                  <a:pos x="wd2" y="hd2"/>
                </a:cxn>
                <a:cxn ang="10800000">
                  <a:pos x="wd2" y="hd2"/>
                </a:cxn>
                <a:cxn ang="16200000">
                  <a:pos x="wd2" y="hd2"/>
                </a:cxn>
              </a:cxnLst>
              <a:rect l="0" t="0" r="r" b="b"/>
              <a:pathLst>
                <a:path w="19134" h="19136" extrusionOk="0">
                  <a:moveTo>
                    <a:pt x="593" y="12884"/>
                  </a:moveTo>
                  <a:cubicBezTo>
                    <a:pt x="-1235" y="7935"/>
                    <a:pt x="1300" y="2425"/>
                    <a:pt x="6249" y="596"/>
                  </a:cubicBezTo>
                  <a:cubicBezTo>
                    <a:pt x="11198" y="-1232"/>
                    <a:pt x="16708" y="1279"/>
                    <a:pt x="18537" y="6252"/>
                  </a:cubicBezTo>
                  <a:cubicBezTo>
                    <a:pt x="20365" y="11201"/>
                    <a:pt x="17854" y="16711"/>
                    <a:pt x="12905" y="18540"/>
                  </a:cubicBezTo>
                  <a:cubicBezTo>
                    <a:pt x="7956" y="20368"/>
                    <a:pt x="2446" y="17857"/>
                    <a:pt x="593" y="12884"/>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6" name="Freeform 15"/>
            <p:cNvSpPr/>
            <p:nvPr/>
          </p:nvSpPr>
          <p:spPr>
            <a:xfrm>
              <a:off x="50413" y="23868"/>
              <a:ext cx="150900" cy="200100"/>
            </a:xfrm>
            <a:custGeom>
              <a:avLst/>
              <a:gdLst/>
              <a:ahLst/>
              <a:cxnLst>
                <a:cxn ang="0">
                  <a:pos x="wd2" y="hd2"/>
                </a:cxn>
                <a:cxn ang="5400000">
                  <a:pos x="wd2" y="hd2"/>
                </a:cxn>
                <a:cxn ang="10800000">
                  <a:pos x="wd2" y="hd2"/>
                </a:cxn>
                <a:cxn ang="16200000">
                  <a:pos x="wd2" y="hd2"/>
                </a:cxn>
              </a:cxnLst>
              <a:rect l="0" t="0" r="r" b="b"/>
              <a:pathLst>
                <a:path w="21331" h="21190" extrusionOk="0">
                  <a:moveTo>
                    <a:pt x="21201" y="19915"/>
                  </a:moveTo>
                  <a:cubicBezTo>
                    <a:pt x="16510" y="13764"/>
                    <a:pt x="16510" y="13764"/>
                    <a:pt x="16510" y="13764"/>
                  </a:cubicBezTo>
                  <a:cubicBezTo>
                    <a:pt x="17663" y="9130"/>
                    <a:pt x="17663" y="9130"/>
                    <a:pt x="17663" y="9130"/>
                  </a:cubicBezTo>
                  <a:cubicBezTo>
                    <a:pt x="17816" y="8499"/>
                    <a:pt x="17640" y="7856"/>
                    <a:pt x="17174" y="7323"/>
                  </a:cubicBezTo>
                  <a:cubicBezTo>
                    <a:pt x="12375" y="1824"/>
                    <a:pt x="12375" y="1824"/>
                    <a:pt x="12375" y="1824"/>
                  </a:cubicBezTo>
                  <a:cubicBezTo>
                    <a:pt x="10399" y="-284"/>
                    <a:pt x="7917" y="14"/>
                    <a:pt x="7917" y="14"/>
                  </a:cubicBezTo>
                  <a:cubicBezTo>
                    <a:pt x="7030" y="82"/>
                    <a:pt x="6179" y="342"/>
                    <a:pt x="5486" y="772"/>
                  </a:cubicBezTo>
                  <a:cubicBezTo>
                    <a:pt x="4696" y="1266"/>
                    <a:pt x="4151" y="1948"/>
                    <a:pt x="3946" y="2698"/>
                  </a:cubicBezTo>
                  <a:cubicBezTo>
                    <a:pt x="3185" y="5445"/>
                    <a:pt x="3185" y="5445"/>
                    <a:pt x="3185" y="5445"/>
                  </a:cubicBezTo>
                  <a:cubicBezTo>
                    <a:pt x="209" y="8525"/>
                    <a:pt x="209" y="8525"/>
                    <a:pt x="209" y="8525"/>
                  </a:cubicBezTo>
                  <a:cubicBezTo>
                    <a:pt x="-143" y="8865"/>
                    <a:pt x="-35" y="9355"/>
                    <a:pt x="419" y="9607"/>
                  </a:cubicBezTo>
                  <a:cubicBezTo>
                    <a:pt x="845" y="9841"/>
                    <a:pt x="1442" y="9807"/>
                    <a:pt x="1811" y="9513"/>
                  </a:cubicBezTo>
                  <a:cubicBezTo>
                    <a:pt x="4605" y="7268"/>
                    <a:pt x="4605" y="7268"/>
                    <a:pt x="4605" y="7268"/>
                  </a:cubicBezTo>
                  <a:cubicBezTo>
                    <a:pt x="6230" y="5492"/>
                    <a:pt x="7116" y="4018"/>
                    <a:pt x="7116" y="4018"/>
                  </a:cubicBezTo>
                  <a:cubicBezTo>
                    <a:pt x="13284" y="9688"/>
                    <a:pt x="13284" y="9688"/>
                    <a:pt x="13284" y="9688"/>
                  </a:cubicBezTo>
                  <a:cubicBezTo>
                    <a:pt x="13040" y="13747"/>
                    <a:pt x="13040" y="13747"/>
                    <a:pt x="13040" y="13747"/>
                  </a:cubicBezTo>
                  <a:cubicBezTo>
                    <a:pt x="13023" y="14113"/>
                    <a:pt x="13165" y="14471"/>
                    <a:pt x="13437" y="14773"/>
                  </a:cubicBezTo>
                  <a:cubicBezTo>
                    <a:pt x="19202" y="20809"/>
                    <a:pt x="19202" y="20809"/>
                    <a:pt x="19202" y="20809"/>
                  </a:cubicBezTo>
                  <a:cubicBezTo>
                    <a:pt x="19583" y="21227"/>
                    <a:pt x="20355" y="21316"/>
                    <a:pt x="20889" y="21001"/>
                  </a:cubicBezTo>
                  <a:cubicBezTo>
                    <a:pt x="20889" y="21001"/>
                    <a:pt x="20889" y="21001"/>
                    <a:pt x="20889" y="21001"/>
                  </a:cubicBezTo>
                  <a:cubicBezTo>
                    <a:pt x="21326" y="20741"/>
                    <a:pt x="21457" y="20285"/>
                    <a:pt x="21201" y="19915"/>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970" name="Group 1387"/>
          <p:cNvGrpSpPr/>
          <p:nvPr/>
        </p:nvGrpSpPr>
        <p:grpSpPr>
          <a:xfrm>
            <a:off x="1573686" y="4895077"/>
            <a:ext cx="177173" cy="283144"/>
            <a:chOff x="0" y="0"/>
            <a:chExt cx="177172" cy="283142"/>
          </a:xfrm>
        </p:grpSpPr>
        <p:sp>
          <p:nvSpPr>
            <p:cNvPr id="4968" name="Freeform 5"/>
            <p:cNvSpPr/>
            <p:nvPr/>
          </p:nvSpPr>
          <p:spPr>
            <a:xfrm>
              <a:off x="0" y="41441"/>
              <a:ext cx="177173" cy="241702"/>
            </a:xfrm>
            <a:custGeom>
              <a:avLst/>
              <a:gdLst/>
              <a:ahLst/>
              <a:cxnLst>
                <a:cxn ang="0">
                  <a:pos x="wd2" y="hd2"/>
                </a:cxn>
                <a:cxn ang="5400000">
                  <a:pos x="wd2" y="hd2"/>
                </a:cxn>
                <a:cxn ang="10800000">
                  <a:pos x="wd2" y="hd2"/>
                </a:cxn>
                <a:cxn ang="16200000">
                  <a:pos x="wd2" y="hd2"/>
                </a:cxn>
              </a:cxnLst>
              <a:rect l="0" t="0" r="r" b="b"/>
              <a:pathLst>
                <a:path w="21328" h="21472" extrusionOk="0">
                  <a:moveTo>
                    <a:pt x="9250" y="190"/>
                  </a:moveTo>
                  <a:cubicBezTo>
                    <a:pt x="9250" y="190"/>
                    <a:pt x="9250" y="190"/>
                    <a:pt x="9250" y="190"/>
                  </a:cubicBezTo>
                  <a:cubicBezTo>
                    <a:pt x="8255" y="451"/>
                    <a:pt x="7405" y="953"/>
                    <a:pt x="6855" y="1609"/>
                  </a:cubicBezTo>
                  <a:cubicBezTo>
                    <a:pt x="4814" y="4012"/>
                    <a:pt x="4814" y="4012"/>
                    <a:pt x="4814" y="4012"/>
                  </a:cubicBezTo>
                  <a:cubicBezTo>
                    <a:pt x="484" y="6145"/>
                    <a:pt x="484" y="6145"/>
                    <a:pt x="484" y="6145"/>
                  </a:cubicBezTo>
                  <a:cubicBezTo>
                    <a:pt x="-13" y="6377"/>
                    <a:pt x="-144" y="6869"/>
                    <a:pt x="170" y="7226"/>
                  </a:cubicBezTo>
                  <a:cubicBezTo>
                    <a:pt x="170" y="7226"/>
                    <a:pt x="170" y="7226"/>
                    <a:pt x="170" y="7226"/>
                  </a:cubicBezTo>
                  <a:cubicBezTo>
                    <a:pt x="471" y="7564"/>
                    <a:pt x="1060" y="7690"/>
                    <a:pt x="1557" y="7506"/>
                  </a:cubicBezTo>
                  <a:cubicBezTo>
                    <a:pt x="5312" y="6117"/>
                    <a:pt x="5312" y="6117"/>
                    <a:pt x="5312" y="6117"/>
                  </a:cubicBezTo>
                  <a:cubicBezTo>
                    <a:pt x="7719" y="4862"/>
                    <a:pt x="7719" y="4862"/>
                    <a:pt x="7719" y="4862"/>
                  </a:cubicBezTo>
                  <a:cubicBezTo>
                    <a:pt x="9446" y="9080"/>
                    <a:pt x="9446" y="9080"/>
                    <a:pt x="9446" y="9080"/>
                  </a:cubicBezTo>
                  <a:cubicBezTo>
                    <a:pt x="6070" y="12979"/>
                    <a:pt x="6070" y="12979"/>
                    <a:pt x="6070" y="12979"/>
                  </a:cubicBezTo>
                  <a:cubicBezTo>
                    <a:pt x="5626" y="13519"/>
                    <a:pt x="5390" y="14127"/>
                    <a:pt x="5390" y="14755"/>
                  </a:cubicBezTo>
                  <a:cubicBezTo>
                    <a:pt x="5377" y="20594"/>
                    <a:pt x="5377" y="20594"/>
                    <a:pt x="5377" y="20594"/>
                  </a:cubicBezTo>
                  <a:cubicBezTo>
                    <a:pt x="5377" y="21086"/>
                    <a:pt x="5913" y="21472"/>
                    <a:pt x="6568" y="21472"/>
                  </a:cubicBezTo>
                  <a:cubicBezTo>
                    <a:pt x="6568" y="21472"/>
                    <a:pt x="6568" y="21472"/>
                    <a:pt x="6568" y="21472"/>
                  </a:cubicBezTo>
                  <a:cubicBezTo>
                    <a:pt x="7196" y="21472"/>
                    <a:pt x="7706" y="21125"/>
                    <a:pt x="7758" y="20661"/>
                  </a:cubicBezTo>
                  <a:cubicBezTo>
                    <a:pt x="8295" y="15063"/>
                    <a:pt x="8295" y="15063"/>
                    <a:pt x="8295" y="15063"/>
                  </a:cubicBezTo>
                  <a:cubicBezTo>
                    <a:pt x="12324" y="11251"/>
                    <a:pt x="12324" y="11251"/>
                    <a:pt x="12324" y="11251"/>
                  </a:cubicBezTo>
                  <a:cubicBezTo>
                    <a:pt x="15804" y="16357"/>
                    <a:pt x="15804" y="16357"/>
                    <a:pt x="15804" y="16357"/>
                  </a:cubicBezTo>
                  <a:cubicBezTo>
                    <a:pt x="19258" y="20362"/>
                    <a:pt x="19258" y="20362"/>
                    <a:pt x="19258" y="20362"/>
                  </a:cubicBezTo>
                  <a:cubicBezTo>
                    <a:pt x="19585" y="20748"/>
                    <a:pt x="20279" y="20864"/>
                    <a:pt x="20802" y="20623"/>
                  </a:cubicBezTo>
                  <a:cubicBezTo>
                    <a:pt x="20802" y="20623"/>
                    <a:pt x="20802" y="20623"/>
                    <a:pt x="20802" y="20623"/>
                  </a:cubicBezTo>
                  <a:cubicBezTo>
                    <a:pt x="21273" y="20401"/>
                    <a:pt x="21456" y="19966"/>
                    <a:pt x="21234" y="19590"/>
                  </a:cubicBezTo>
                  <a:cubicBezTo>
                    <a:pt x="18107" y="14233"/>
                    <a:pt x="18107" y="14233"/>
                    <a:pt x="18107" y="14233"/>
                  </a:cubicBezTo>
                  <a:cubicBezTo>
                    <a:pt x="16393" y="8674"/>
                    <a:pt x="16393" y="8674"/>
                    <a:pt x="16393" y="8674"/>
                  </a:cubicBezTo>
                  <a:cubicBezTo>
                    <a:pt x="13449" y="3144"/>
                    <a:pt x="13449" y="3144"/>
                    <a:pt x="13449" y="3144"/>
                  </a:cubicBezTo>
                  <a:cubicBezTo>
                    <a:pt x="16393" y="4012"/>
                    <a:pt x="16393" y="4012"/>
                    <a:pt x="16393" y="4012"/>
                  </a:cubicBezTo>
                  <a:cubicBezTo>
                    <a:pt x="17740" y="6754"/>
                    <a:pt x="17740" y="6754"/>
                    <a:pt x="17740" y="6754"/>
                  </a:cubicBezTo>
                  <a:cubicBezTo>
                    <a:pt x="17937" y="7140"/>
                    <a:pt x="18525" y="7342"/>
                    <a:pt x="19049" y="7197"/>
                  </a:cubicBezTo>
                  <a:cubicBezTo>
                    <a:pt x="19049" y="7197"/>
                    <a:pt x="19049" y="7197"/>
                    <a:pt x="19049" y="7197"/>
                  </a:cubicBezTo>
                  <a:cubicBezTo>
                    <a:pt x="19520" y="7062"/>
                    <a:pt x="19781" y="6705"/>
                    <a:pt x="19690" y="6348"/>
                  </a:cubicBezTo>
                  <a:cubicBezTo>
                    <a:pt x="18839" y="3211"/>
                    <a:pt x="18839" y="3211"/>
                    <a:pt x="18839" y="3211"/>
                  </a:cubicBezTo>
                  <a:cubicBezTo>
                    <a:pt x="18748" y="2893"/>
                    <a:pt x="18473" y="2613"/>
                    <a:pt x="18081" y="2459"/>
                  </a:cubicBezTo>
                  <a:cubicBezTo>
                    <a:pt x="12991" y="412"/>
                    <a:pt x="12991" y="412"/>
                    <a:pt x="12991" y="412"/>
                  </a:cubicBezTo>
                  <a:cubicBezTo>
                    <a:pt x="11840" y="-41"/>
                    <a:pt x="10479" y="-128"/>
                    <a:pt x="9250" y="190"/>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9" name="Oval 1389"/>
            <p:cNvSpPr/>
            <p:nvPr/>
          </p:nvSpPr>
          <p:spPr>
            <a:xfrm>
              <a:off x="45027" y="0"/>
              <a:ext cx="38031" cy="38031"/>
            </a:xfrm>
            <a:prstGeom prst="ellipse">
              <a:avLst/>
            </a:pr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973" name="Group 1405"/>
          <p:cNvGrpSpPr/>
          <p:nvPr/>
        </p:nvGrpSpPr>
        <p:grpSpPr>
          <a:xfrm>
            <a:off x="7194285" y="3487832"/>
            <a:ext cx="177174" cy="283144"/>
            <a:chOff x="0" y="0"/>
            <a:chExt cx="177172" cy="283142"/>
          </a:xfrm>
        </p:grpSpPr>
        <p:sp>
          <p:nvSpPr>
            <p:cNvPr id="4971" name="Freeform 5"/>
            <p:cNvSpPr/>
            <p:nvPr/>
          </p:nvSpPr>
          <p:spPr>
            <a:xfrm>
              <a:off x="0" y="41441"/>
              <a:ext cx="177173" cy="241702"/>
            </a:xfrm>
            <a:custGeom>
              <a:avLst/>
              <a:gdLst/>
              <a:ahLst/>
              <a:cxnLst>
                <a:cxn ang="0">
                  <a:pos x="wd2" y="hd2"/>
                </a:cxn>
                <a:cxn ang="5400000">
                  <a:pos x="wd2" y="hd2"/>
                </a:cxn>
                <a:cxn ang="10800000">
                  <a:pos x="wd2" y="hd2"/>
                </a:cxn>
                <a:cxn ang="16200000">
                  <a:pos x="wd2" y="hd2"/>
                </a:cxn>
              </a:cxnLst>
              <a:rect l="0" t="0" r="r" b="b"/>
              <a:pathLst>
                <a:path w="21328" h="21472" extrusionOk="0">
                  <a:moveTo>
                    <a:pt x="9250" y="190"/>
                  </a:moveTo>
                  <a:cubicBezTo>
                    <a:pt x="9250" y="190"/>
                    <a:pt x="9250" y="190"/>
                    <a:pt x="9250" y="190"/>
                  </a:cubicBezTo>
                  <a:cubicBezTo>
                    <a:pt x="8255" y="451"/>
                    <a:pt x="7405" y="953"/>
                    <a:pt x="6855" y="1609"/>
                  </a:cubicBezTo>
                  <a:cubicBezTo>
                    <a:pt x="4814" y="4012"/>
                    <a:pt x="4814" y="4012"/>
                    <a:pt x="4814" y="4012"/>
                  </a:cubicBezTo>
                  <a:cubicBezTo>
                    <a:pt x="484" y="6145"/>
                    <a:pt x="484" y="6145"/>
                    <a:pt x="484" y="6145"/>
                  </a:cubicBezTo>
                  <a:cubicBezTo>
                    <a:pt x="-13" y="6377"/>
                    <a:pt x="-144" y="6869"/>
                    <a:pt x="170" y="7226"/>
                  </a:cubicBezTo>
                  <a:cubicBezTo>
                    <a:pt x="170" y="7226"/>
                    <a:pt x="170" y="7226"/>
                    <a:pt x="170" y="7226"/>
                  </a:cubicBezTo>
                  <a:cubicBezTo>
                    <a:pt x="471" y="7564"/>
                    <a:pt x="1060" y="7690"/>
                    <a:pt x="1557" y="7506"/>
                  </a:cubicBezTo>
                  <a:cubicBezTo>
                    <a:pt x="5312" y="6117"/>
                    <a:pt x="5312" y="6117"/>
                    <a:pt x="5312" y="6117"/>
                  </a:cubicBezTo>
                  <a:cubicBezTo>
                    <a:pt x="7719" y="4862"/>
                    <a:pt x="7719" y="4862"/>
                    <a:pt x="7719" y="4862"/>
                  </a:cubicBezTo>
                  <a:cubicBezTo>
                    <a:pt x="9446" y="9080"/>
                    <a:pt x="9446" y="9080"/>
                    <a:pt x="9446" y="9080"/>
                  </a:cubicBezTo>
                  <a:cubicBezTo>
                    <a:pt x="6070" y="12979"/>
                    <a:pt x="6070" y="12979"/>
                    <a:pt x="6070" y="12979"/>
                  </a:cubicBezTo>
                  <a:cubicBezTo>
                    <a:pt x="5626" y="13519"/>
                    <a:pt x="5390" y="14127"/>
                    <a:pt x="5390" y="14755"/>
                  </a:cubicBezTo>
                  <a:cubicBezTo>
                    <a:pt x="5377" y="20594"/>
                    <a:pt x="5377" y="20594"/>
                    <a:pt x="5377" y="20594"/>
                  </a:cubicBezTo>
                  <a:cubicBezTo>
                    <a:pt x="5377" y="21086"/>
                    <a:pt x="5913" y="21472"/>
                    <a:pt x="6568" y="21472"/>
                  </a:cubicBezTo>
                  <a:cubicBezTo>
                    <a:pt x="6568" y="21472"/>
                    <a:pt x="6568" y="21472"/>
                    <a:pt x="6568" y="21472"/>
                  </a:cubicBezTo>
                  <a:cubicBezTo>
                    <a:pt x="7196" y="21472"/>
                    <a:pt x="7706" y="21125"/>
                    <a:pt x="7758" y="20661"/>
                  </a:cubicBezTo>
                  <a:cubicBezTo>
                    <a:pt x="8295" y="15063"/>
                    <a:pt x="8295" y="15063"/>
                    <a:pt x="8295" y="15063"/>
                  </a:cubicBezTo>
                  <a:cubicBezTo>
                    <a:pt x="12324" y="11251"/>
                    <a:pt x="12324" y="11251"/>
                    <a:pt x="12324" y="11251"/>
                  </a:cubicBezTo>
                  <a:cubicBezTo>
                    <a:pt x="15804" y="16357"/>
                    <a:pt x="15804" y="16357"/>
                    <a:pt x="15804" y="16357"/>
                  </a:cubicBezTo>
                  <a:cubicBezTo>
                    <a:pt x="19258" y="20362"/>
                    <a:pt x="19258" y="20362"/>
                    <a:pt x="19258" y="20362"/>
                  </a:cubicBezTo>
                  <a:cubicBezTo>
                    <a:pt x="19585" y="20748"/>
                    <a:pt x="20279" y="20864"/>
                    <a:pt x="20802" y="20623"/>
                  </a:cubicBezTo>
                  <a:cubicBezTo>
                    <a:pt x="20802" y="20623"/>
                    <a:pt x="20802" y="20623"/>
                    <a:pt x="20802" y="20623"/>
                  </a:cubicBezTo>
                  <a:cubicBezTo>
                    <a:pt x="21273" y="20401"/>
                    <a:pt x="21456" y="19966"/>
                    <a:pt x="21234" y="19590"/>
                  </a:cubicBezTo>
                  <a:cubicBezTo>
                    <a:pt x="18107" y="14233"/>
                    <a:pt x="18107" y="14233"/>
                    <a:pt x="18107" y="14233"/>
                  </a:cubicBezTo>
                  <a:cubicBezTo>
                    <a:pt x="16393" y="8674"/>
                    <a:pt x="16393" y="8674"/>
                    <a:pt x="16393" y="8674"/>
                  </a:cubicBezTo>
                  <a:cubicBezTo>
                    <a:pt x="13449" y="3144"/>
                    <a:pt x="13449" y="3144"/>
                    <a:pt x="13449" y="3144"/>
                  </a:cubicBezTo>
                  <a:cubicBezTo>
                    <a:pt x="16393" y="4012"/>
                    <a:pt x="16393" y="4012"/>
                    <a:pt x="16393" y="4012"/>
                  </a:cubicBezTo>
                  <a:cubicBezTo>
                    <a:pt x="17740" y="6754"/>
                    <a:pt x="17740" y="6754"/>
                    <a:pt x="17740" y="6754"/>
                  </a:cubicBezTo>
                  <a:cubicBezTo>
                    <a:pt x="17937" y="7140"/>
                    <a:pt x="18525" y="7342"/>
                    <a:pt x="19049" y="7197"/>
                  </a:cubicBezTo>
                  <a:cubicBezTo>
                    <a:pt x="19049" y="7197"/>
                    <a:pt x="19049" y="7197"/>
                    <a:pt x="19049" y="7197"/>
                  </a:cubicBezTo>
                  <a:cubicBezTo>
                    <a:pt x="19520" y="7062"/>
                    <a:pt x="19781" y="6705"/>
                    <a:pt x="19690" y="6348"/>
                  </a:cubicBezTo>
                  <a:cubicBezTo>
                    <a:pt x="18839" y="3211"/>
                    <a:pt x="18839" y="3211"/>
                    <a:pt x="18839" y="3211"/>
                  </a:cubicBezTo>
                  <a:cubicBezTo>
                    <a:pt x="18748" y="2893"/>
                    <a:pt x="18473" y="2613"/>
                    <a:pt x="18081" y="2459"/>
                  </a:cubicBezTo>
                  <a:cubicBezTo>
                    <a:pt x="12991" y="412"/>
                    <a:pt x="12991" y="412"/>
                    <a:pt x="12991" y="412"/>
                  </a:cubicBezTo>
                  <a:cubicBezTo>
                    <a:pt x="11840" y="-41"/>
                    <a:pt x="10479" y="-128"/>
                    <a:pt x="9250" y="190"/>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72" name="Oval 1407"/>
            <p:cNvSpPr/>
            <p:nvPr/>
          </p:nvSpPr>
          <p:spPr>
            <a:xfrm>
              <a:off x="45027" y="0"/>
              <a:ext cx="38031" cy="38031"/>
            </a:xfrm>
            <a:prstGeom prst="ellipse">
              <a:avLst/>
            </a:pr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pic>
        <p:nvPicPr>
          <p:cNvPr id="4974" name="Ink 1432" descr="Ink 1432"/>
          <p:cNvPicPr>
            <a:picLocks noChangeAspect="1"/>
          </p:cNvPicPr>
          <p:nvPr/>
        </p:nvPicPr>
        <p:blipFill>
          <a:blip r:embed="rId2"/>
          <a:stretch>
            <a:fillRect/>
          </a:stretch>
        </p:blipFill>
        <p:spPr>
          <a:xfrm>
            <a:off x="11374438" y="533331"/>
            <a:ext cx="18001" cy="18001"/>
          </a:xfrm>
          <a:prstGeom prst="rect">
            <a:avLst/>
          </a:prstGeom>
          <a:ln w="12700">
            <a:miter lim="400000"/>
          </a:ln>
        </p:spPr>
      </p:pic>
      <p:grpSp>
        <p:nvGrpSpPr>
          <p:cNvPr id="4981" name="Group 6"/>
          <p:cNvGrpSpPr/>
          <p:nvPr/>
        </p:nvGrpSpPr>
        <p:grpSpPr>
          <a:xfrm>
            <a:off x="7071300" y="2834844"/>
            <a:ext cx="88451" cy="217440"/>
            <a:chOff x="0" y="0"/>
            <a:chExt cx="88449" cy="217439"/>
          </a:xfrm>
        </p:grpSpPr>
        <p:sp>
          <p:nvSpPr>
            <p:cNvPr id="4975" name="Freeform 1418"/>
            <p:cNvSpPr/>
            <p:nvPr/>
          </p:nvSpPr>
          <p:spPr>
            <a:xfrm>
              <a:off x="0" y="90291"/>
              <a:ext cx="88450" cy="93980"/>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855"/>
                    <a:pt x="20000" y="21600"/>
                    <a:pt x="18400" y="21600"/>
                  </a:cubicBezTo>
                  <a:cubicBezTo>
                    <a:pt x="3200" y="21600"/>
                    <a:pt x="3200" y="21600"/>
                    <a:pt x="3200" y="21600"/>
                  </a:cubicBezTo>
                  <a:cubicBezTo>
                    <a:pt x="1600" y="21600"/>
                    <a:pt x="0" y="20855"/>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76" name="Rectangle 1419"/>
            <p:cNvSpPr/>
            <p:nvPr/>
          </p:nvSpPr>
          <p:spPr>
            <a:xfrm>
              <a:off x="11056" y="5528"/>
              <a:ext cx="22112" cy="97664"/>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77" name="Freeform 1420"/>
            <p:cNvSpPr/>
            <p:nvPr/>
          </p:nvSpPr>
          <p:spPr>
            <a:xfrm>
              <a:off x="12899" y="0"/>
              <a:ext cx="12899" cy="44226"/>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78" name="Rectangle 1421"/>
            <p:cNvSpPr/>
            <p:nvPr/>
          </p:nvSpPr>
          <p:spPr>
            <a:xfrm>
              <a:off x="55280" y="5528"/>
              <a:ext cx="23955" cy="97664"/>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79" name="Freeform 1422"/>
            <p:cNvSpPr/>
            <p:nvPr/>
          </p:nvSpPr>
          <p:spPr>
            <a:xfrm>
              <a:off x="62651" y="0"/>
              <a:ext cx="12900" cy="44226"/>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0" y="21600"/>
                    <a:pt x="10800" y="21600"/>
                  </a:cubicBezTo>
                  <a:cubicBezTo>
                    <a:pt x="16200" y="21600"/>
                    <a:pt x="21600" y="20057"/>
                    <a:pt x="21600" y="18514"/>
                  </a:cubicBezTo>
                  <a:cubicBezTo>
                    <a:pt x="21600" y="3086"/>
                    <a:pt x="21600" y="3086"/>
                    <a:pt x="21600" y="3086"/>
                  </a:cubicBezTo>
                  <a:cubicBezTo>
                    <a:pt x="21600" y="1543"/>
                    <a:pt x="16200" y="0"/>
                    <a:pt x="10800" y="0"/>
                  </a:cubicBezTo>
                  <a:cubicBezTo>
                    <a:pt x="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0" name="Freeform 1423"/>
            <p:cNvSpPr/>
            <p:nvPr/>
          </p:nvSpPr>
          <p:spPr>
            <a:xfrm>
              <a:off x="36854" y="171371"/>
              <a:ext cx="12899"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21600" y="21600"/>
                    <a:pt x="21600" y="20057"/>
                    <a:pt x="21600" y="18514"/>
                  </a:cubicBezTo>
                  <a:cubicBezTo>
                    <a:pt x="21600" y="3086"/>
                    <a:pt x="21600" y="3086"/>
                    <a:pt x="21600" y="3086"/>
                  </a:cubicBezTo>
                  <a:cubicBezTo>
                    <a:pt x="21600" y="1543"/>
                    <a:pt x="216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88" name="Group 936"/>
          <p:cNvGrpSpPr/>
          <p:nvPr/>
        </p:nvGrpSpPr>
        <p:grpSpPr>
          <a:xfrm>
            <a:off x="3210955" y="2633422"/>
            <a:ext cx="86608" cy="219283"/>
            <a:chOff x="0" y="0"/>
            <a:chExt cx="86607" cy="219281"/>
          </a:xfrm>
        </p:grpSpPr>
        <p:sp>
          <p:nvSpPr>
            <p:cNvPr id="4982" name="Freeform 1430"/>
            <p:cNvSpPr/>
            <p:nvPr/>
          </p:nvSpPr>
          <p:spPr>
            <a:xfrm>
              <a:off x="0" y="92134"/>
              <a:ext cx="86608" cy="93979"/>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855"/>
                    <a:pt x="20000" y="21600"/>
                    <a:pt x="18400" y="21600"/>
                  </a:cubicBezTo>
                  <a:cubicBezTo>
                    <a:pt x="3200" y="21600"/>
                    <a:pt x="3200" y="21600"/>
                    <a:pt x="3200" y="21600"/>
                  </a:cubicBezTo>
                  <a:cubicBezTo>
                    <a:pt x="1600" y="21600"/>
                    <a:pt x="0" y="20855"/>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3" name="Rectangle 1431"/>
            <p:cNvSpPr/>
            <p:nvPr/>
          </p:nvSpPr>
          <p:spPr>
            <a:xfrm>
              <a:off x="9214" y="7370"/>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4" name="Freeform 1432"/>
            <p:cNvSpPr/>
            <p:nvPr/>
          </p:nvSpPr>
          <p:spPr>
            <a:xfrm>
              <a:off x="12899"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5" name="Rectangle 1433"/>
            <p:cNvSpPr/>
            <p:nvPr/>
          </p:nvSpPr>
          <p:spPr>
            <a:xfrm>
              <a:off x="55281" y="7370"/>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6" name="Freeform 1434"/>
            <p:cNvSpPr/>
            <p:nvPr/>
          </p:nvSpPr>
          <p:spPr>
            <a:xfrm>
              <a:off x="57124"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21600" y="21600"/>
                    <a:pt x="21600" y="20057"/>
                    <a:pt x="21600" y="18514"/>
                  </a:cubicBezTo>
                  <a:cubicBezTo>
                    <a:pt x="21600" y="3086"/>
                    <a:pt x="21600" y="3086"/>
                    <a:pt x="21600" y="3086"/>
                  </a:cubicBezTo>
                  <a:cubicBezTo>
                    <a:pt x="21600" y="1543"/>
                    <a:pt x="216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7" name="Freeform 1435"/>
            <p:cNvSpPr/>
            <p:nvPr/>
          </p:nvSpPr>
          <p:spPr>
            <a:xfrm>
              <a:off x="35012" y="173213"/>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94" name="Group 949"/>
          <p:cNvGrpSpPr/>
          <p:nvPr/>
        </p:nvGrpSpPr>
        <p:grpSpPr>
          <a:xfrm>
            <a:off x="3966367" y="3111298"/>
            <a:ext cx="91283" cy="96098"/>
            <a:chOff x="0" y="0"/>
            <a:chExt cx="91281" cy="96097"/>
          </a:xfrm>
        </p:grpSpPr>
        <p:sp>
          <p:nvSpPr>
            <p:cNvPr id="4989" name="Freeform 950"/>
            <p:cNvSpPr/>
            <p:nvPr/>
          </p:nvSpPr>
          <p:spPr>
            <a:xfrm>
              <a:off x="48959" y="833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3126" y="21600"/>
                  </a:moveTo>
                  <a:cubicBezTo>
                    <a:pt x="18474" y="21600"/>
                    <a:pt x="18474" y="21600"/>
                    <a:pt x="18474" y="21600"/>
                  </a:cubicBezTo>
                  <a:cubicBezTo>
                    <a:pt x="20179" y="21600"/>
                    <a:pt x="21600" y="16577"/>
                    <a:pt x="21600" y="11051"/>
                  </a:cubicBezTo>
                  <a:cubicBezTo>
                    <a:pt x="21600" y="0"/>
                    <a:pt x="21600" y="0"/>
                    <a:pt x="21600" y="0"/>
                  </a:cubicBezTo>
                  <a:cubicBezTo>
                    <a:pt x="0" y="0"/>
                    <a:pt x="0" y="0"/>
                    <a:pt x="0" y="0"/>
                  </a:cubicBezTo>
                  <a:cubicBezTo>
                    <a:pt x="0" y="11051"/>
                    <a:pt x="0" y="11051"/>
                    <a:pt x="0" y="11051"/>
                  </a:cubicBezTo>
                  <a:cubicBezTo>
                    <a:pt x="0" y="16577"/>
                    <a:pt x="1421" y="21600"/>
                    <a:pt x="3126"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90" name="Freeform 951"/>
            <p:cNvSpPr/>
            <p:nvPr/>
          </p:nvSpPr>
          <p:spPr>
            <a:xfrm>
              <a:off x="5471" y="833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984" y="21600"/>
                  </a:moveTo>
                  <a:cubicBezTo>
                    <a:pt x="18474" y="21600"/>
                    <a:pt x="18474" y="21600"/>
                    <a:pt x="18474" y="21600"/>
                  </a:cubicBezTo>
                  <a:cubicBezTo>
                    <a:pt x="20179" y="21600"/>
                    <a:pt x="21600" y="16577"/>
                    <a:pt x="21600" y="11051"/>
                  </a:cubicBezTo>
                  <a:cubicBezTo>
                    <a:pt x="21600" y="0"/>
                    <a:pt x="21600" y="0"/>
                    <a:pt x="21600" y="0"/>
                  </a:cubicBezTo>
                  <a:cubicBezTo>
                    <a:pt x="0" y="0"/>
                    <a:pt x="0" y="0"/>
                    <a:pt x="0" y="0"/>
                  </a:cubicBezTo>
                  <a:cubicBezTo>
                    <a:pt x="0" y="11051"/>
                    <a:pt x="0" y="11051"/>
                    <a:pt x="0" y="11051"/>
                  </a:cubicBezTo>
                  <a:cubicBezTo>
                    <a:pt x="0" y="16577"/>
                    <a:pt x="1421" y="21600"/>
                    <a:pt x="2984"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91" name="Oval 952"/>
            <p:cNvSpPr/>
            <p:nvPr/>
          </p:nvSpPr>
          <p:spPr>
            <a:xfrm>
              <a:off x="57955" y="0"/>
              <a:ext cx="33327" cy="33326"/>
            </a:xfrm>
            <a:prstGeom prst="ellipse">
              <a:avLst/>
            </a:prstGeom>
            <a:solidFill>
              <a:srgbClr val="368882">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92" name="Oval 953"/>
            <p:cNvSpPr/>
            <p:nvPr/>
          </p:nvSpPr>
          <p:spPr>
            <a:xfrm>
              <a:off x="63894" y="5939"/>
              <a:ext cx="21449" cy="21449"/>
            </a:xfrm>
            <a:prstGeom prst="ellipse">
              <a:avLst/>
            </a:prstGeom>
            <a:solidFill>
              <a:srgbClr val="368882">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93" name="Freeform 954"/>
            <p:cNvSpPr/>
            <p:nvPr/>
          </p:nvSpPr>
          <p:spPr>
            <a:xfrm>
              <a:off x="0" y="12638"/>
              <a:ext cx="78644" cy="72761"/>
            </a:xfrm>
            <a:custGeom>
              <a:avLst/>
              <a:gdLst/>
              <a:ahLst/>
              <a:cxnLst>
                <a:cxn ang="0">
                  <a:pos x="wd2" y="hd2"/>
                </a:cxn>
                <a:cxn ang="5400000">
                  <a:pos x="wd2" y="hd2"/>
                </a:cxn>
                <a:cxn ang="10800000">
                  <a:pos x="wd2" y="hd2"/>
                </a:cxn>
                <a:cxn ang="16200000">
                  <a:pos x="wd2" y="hd2"/>
                </a:cxn>
              </a:cxnLst>
              <a:rect l="0" t="0" r="r" b="b"/>
              <a:pathLst>
                <a:path w="21600" h="21600" extrusionOk="0">
                  <a:moveTo>
                    <a:pt x="21600" y="1184"/>
                  </a:moveTo>
                  <a:cubicBezTo>
                    <a:pt x="21600" y="536"/>
                    <a:pt x="21104" y="0"/>
                    <a:pt x="20484" y="0"/>
                  </a:cubicBezTo>
                  <a:cubicBezTo>
                    <a:pt x="19884" y="0"/>
                    <a:pt x="19388" y="536"/>
                    <a:pt x="19388" y="1184"/>
                  </a:cubicBezTo>
                  <a:cubicBezTo>
                    <a:pt x="19388" y="1631"/>
                    <a:pt x="19595" y="2010"/>
                    <a:pt x="19926" y="2211"/>
                  </a:cubicBezTo>
                  <a:cubicBezTo>
                    <a:pt x="19926" y="9806"/>
                    <a:pt x="19926" y="9806"/>
                    <a:pt x="19926" y="9806"/>
                  </a:cubicBezTo>
                  <a:cubicBezTo>
                    <a:pt x="18334" y="9806"/>
                    <a:pt x="18334" y="9806"/>
                    <a:pt x="18334" y="9806"/>
                  </a:cubicBezTo>
                  <a:cubicBezTo>
                    <a:pt x="17941" y="7751"/>
                    <a:pt x="16267" y="6187"/>
                    <a:pt x="14242" y="6187"/>
                  </a:cubicBezTo>
                  <a:cubicBezTo>
                    <a:pt x="269" y="6187"/>
                    <a:pt x="269" y="6187"/>
                    <a:pt x="269" y="6187"/>
                  </a:cubicBezTo>
                  <a:cubicBezTo>
                    <a:pt x="124" y="6187"/>
                    <a:pt x="0" y="6321"/>
                    <a:pt x="0" y="6500"/>
                  </a:cubicBezTo>
                  <a:cubicBezTo>
                    <a:pt x="0" y="21287"/>
                    <a:pt x="0" y="21287"/>
                    <a:pt x="0" y="21287"/>
                  </a:cubicBezTo>
                  <a:cubicBezTo>
                    <a:pt x="0" y="21466"/>
                    <a:pt x="124" y="21600"/>
                    <a:pt x="289" y="21600"/>
                  </a:cubicBezTo>
                  <a:cubicBezTo>
                    <a:pt x="18107" y="21600"/>
                    <a:pt x="18107" y="21600"/>
                    <a:pt x="18107" y="21600"/>
                  </a:cubicBezTo>
                  <a:cubicBezTo>
                    <a:pt x="18272" y="21600"/>
                    <a:pt x="18396" y="21466"/>
                    <a:pt x="18396" y="21287"/>
                  </a:cubicBezTo>
                  <a:cubicBezTo>
                    <a:pt x="18396" y="11012"/>
                    <a:pt x="18396" y="11012"/>
                    <a:pt x="18396" y="11012"/>
                  </a:cubicBezTo>
                  <a:cubicBezTo>
                    <a:pt x="21021" y="11012"/>
                    <a:pt x="21021" y="11012"/>
                    <a:pt x="21021" y="11012"/>
                  </a:cubicBezTo>
                  <a:cubicBezTo>
                    <a:pt x="21021" y="9806"/>
                    <a:pt x="21021" y="9806"/>
                    <a:pt x="21021" y="9806"/>
                  </a:cubicBezTo>
                  <a:cubicBezTo>
                    <a:pt x="21021" y="9806"/>
                    <a:pt x="21021" y="9806"/>
                    <a:pt x="21021" y="9806"/>
                  </a:cubicBezTo>
                  <a:cubicBezTo>
                    <a:pt x="21021" y="2234"/>
                    <a:pt x="21021" y="2234"/>
                    <a:pt x="21021" y="2234"/>
                  </a:cubicBezTo>
                  <a:cubicBezTo>
                    <a:pt x="21373" y="2033"/>
                    <a:pt x="21600" y="1631"/>
                    <a:pt x="21600" y="1184"/>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001" name="Group 955"/>
          <p:cNvGrpSpPr/>
          <p:nvPr/>
        </p:nvGrpSpPr>
        <p:grpSpPr>
          <a:xfrm>
            <a:off x="9926601" y="2930906"/>
            <a:ext cx="88451" cy="219283"/>
            <a:chOff x="0" y="0"/>
            <a:chExt cx="88449" cy="219281"/>
          </a:xfrm>
        </p:grpSpPr>
        <p:sp>
          <p:nvSpPr>
            <p:cNvPr id="4995" name="Freeform 1436"/>
            <p:cNvSpPr/>
            <p:nvPr/>
          </p:nvSpPr>
          <p:spPr>
            <a:xfrm>
              <a:off x="0" y="92134"/>
              <a:ext cx="88450" cy="93979"/>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110"/>
                    <a:pt x="20000" y="21600"/>
                    <a:pt x="18400" y="21600"/>
                  </a:cubicBezTo>
                  <a:cubicBezTo>
                    <a:pt x="3200" y="21600"/>
                    <a:pt x="3200" y="21600"/>
                    <a:pt x="3200" y="21600"/>
                  </a:cubicBezTo>
                  <a:cubicBezTo>
                    <a:pt x="1600" y="21600"/>
                    <a:pt x="0" y="20110"/>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96" name="Rectangle 1437"/>
            <p:cNvSpPr/>
            <p:nvPr/>
          </p:nvSpPr>
          <p:spPr>
            <a:xfrm>
              <a:off x="9213" y="7371"/>
              <a:ext cx="23955"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97" name="Freeform 1438"/>
            <p:cNvSpPr/>
            <p:nvPr/>
          </p:nvSpPr>
          <p:spPr>
            <a:xfrm>
              <a:off x="16584" y="0"/>
              <a:ext cx="12899"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98" name="Rectangle 1439"/>
            <p:cNvSpPr/>
            <p:nvPr/>
          </p:nvSpPr>
          <p:spPr>
            <a:xfrm>
              <a:off x="55280" y="7371"/>
              <a:ext cx="22112"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99" name="Freeform 1440"/>
            <p:cNvSpPr/>
            <p:nvPr/>
          </p:nvSpPr>
          <p:spPr>
            <a:xfrm>
              <a:off x="60808"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00" name="Freeform 1441"/>
            <p:cNvSpPr/>
            <p:nvPr/>
          </p:nvSpPr>
          <p:spPr>
            <a:xfrm>
              <a:off x="38696" y="173213"/>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5002" name="Rectangle 1"/>
          <p:cNvSpPr/>
          <p:nvPr/>
        </p:nvSpPr>
        <p:spPr>
          <a:xfrm>
            <a:off x="462564" y="1869929"/>
            <a:ext cx="274321" cy="185322"/>
          </a:xfrm>
          <a:prstGeom prst="rect">
            <a:avLst/>
          </a:prstGeom>
          <a:solidFill>
            <a:srgbClr val="5EBFB8"/>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003" name="Rectangle 927"/>
          <p:cNvSpPr/>
          <p:nvPr/>
        </p:nvSpPr>
        <p:spPr>
          <a:xfrm>
            <a:off x="462564" y="2153972"/>
            <a:ext cx="274321" cy="185322"/>
          </a:xfrm>
          <a:prstGeom prst="rect">
            <a:avLst/>
          </a:prstGeom>
          <a:solidFill>
            <a:srgbClr val="9D78A6"/>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04" name="TextBox 7"/>
          <p:cNvSpPr txBox="1"/>
          <p:nvPr/>
        </p:nvSpPr>
        <p:spPr>
          <a:xfrm>
            <a:off x="892861" y="1882826"/>
            <a:ext cx="2476850" cy="177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5000"/>
              </a:lnSpc>
              <a:spcBef>
                <a:spcPts val="1200"/>
              </a:spcBef>
              <a:spcAft>
                <a:spcPts val="0"/>
              </a:spcAft>
              <a:buClrTx/>
              <a:buSzTx/>
              <a:buFontTx/>
              <a:buNone/>
              <a:tabLst/>
              <a:defRPr sz="1200">
                <a:solidFill>
                  <a:srgbClr val="808080"/>
                </a:solidFill>
              </a:defRPr>
            </a:pP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有</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Uu</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接口的</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4</a:t>
            </a:r>
            <a:r>
              <a:rPr kumimoji="0" sz="1200" b="0" i="0" u="none" strike="noStrike" kern="0" cap="none" spc="10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G/</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5G</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小单元</a:t>
            </a:r>
          </a:p>
        </p:txBody>
      </p:sp>
      <p:sp>
        <p:nvSpPr>
          <p:cNvPr id="5005" name="TextBox 929"/>
          <p:cNvSpPr txBox="1"/>
          <p:nvPr/>
        </p:nvSpPr>
        <p:spPr>
          <a:xfrm>
            <a:off x="892861" y="2127530"/>
            <a:ext cx="2491592" cy="177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5000"/>
              </a:lnSpc>
              <a:spcBef>
                <a:spcPts val="1200"/>
              </a:spcBef>
              <a:spcAft>
                <a:spcPts val="0"/>
              </a:spcAft>
              <a:buClrTx/>
              <a:buSzTx/>
              <a:buFontTx/>
              <a:buNone/>
              <a:tabLst/>
              <a:defRPr sz="1200">
                <a:solidFill>
                  <a:srgbClr val="808080"/>
                </a:solidFill>
              </a:defRPr>
            </a:pP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有直接链路或</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PC5</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接口的路侧单元</a:t>
            </a:r>
          </a:p>
        </p:txBody>
      </p:sp>
      <p:grpSp>
        <p:nvGrpSpPr>
          <p:cNvPr id="5009" name="Group 963"/>
          <p:cNvGrpSpPr/>
          <p:nvPr/>
        </p:nvGrpSpPr>
        <p:grpSpPr>
          <a:xfrm>
            <a:off x="4720771" y="4850594"/>
            <a:ext cx="280317" cy="280735"/>
            <a:chOff x="0" y="0"/>
            <a:chExt cx="280316" cy="280734"/>
          </a:xfrm>
        </p:grpSpPr>
        <p:sp>
          <p:nvSpPr>
            <p:cNvPr id="5006" name="Oval 6"/>
            <p:cNvSpPr/>
            <p:nvPr/>
          </p:nvSpPr>
          <p:spPr>
            <a:xfrm rot="5400000">
              <a:off x="-209" y="208"/>
              <a:ext cx="280735" cy="280318"/>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007" name="Oval 7"/>
            <p:cNvSpPr/>
            <p:nvPr/>
          </p:nvSpPr>
          <p:spPr>
            <a:xfrm rot="5400000">
              <a:off x="53787" y="54158"/>
              <a:ext cx="172695" cy="172417"/>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008" name="Oval 8"/>
            <p:cNvSpPr/>
            <p:nvPr/>
          </p:nvSpPr>
          <p:spPr>
            <a:xfrm rot="5400000">
              <a:off x="101104" y="101430"/>
              <a:ext cx="78059" cy="77921"/>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013" name="Group 964"/>
          <p:cNvGrpSpPr/>
          <p:nvPr/>
        </p:nvGrpSpPr>
        <p:grpSpPr>
          <a:xfrm>
            <a:off x="4281980" y="4850596"/>
            <a:ext cx="280317" cy="280735"/>
            <a:chOff x="0" y="0"/>
            <a:chExt cx="280316" cy="280734"/>
          </a:xfrm>
        </p:grpSpPr>
        <p:sp>
          <p:nvSpPr>
            <p:cNvPr id="5010" name="Oval 6"/>
            <p:cNvSpPr/>
            <p:nvPr/>
          </p:nvSpPr>
          <p:spPr>
            <a:xfrm rot="5400000">
              <a:off x="-209" y="208"/>
              <a:ext cx="280735" cy="280318"/>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011" name="Oval 7"/>
            <p:cNvSpPr/>
            <p:nvPr/>
          </p:nvSpPr>
          <p:spPr>
            <a:xfrm rot="5400000">
              <a:off x="53787" y="54158"/>
              <a:ext cx="172695" cy="172417"/>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012" name="Oval 8"/>
            <p:cNvSpPr/>
            <p:nvPr/>
          </p:nvSpPr>
          <p:spPr>
            <a:xfrm rot="5400000">
              <a:off x="101104" y="101430"/>
              <a:ext cx="78059" cy="77921"/>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025" name="Group 13"/>
          <p:cNvGrpSpPr/>
          <p:nvPr/>
        </p:nvGrpSpPr>
        <p:grpSpPr>
          <a:xfrm>
            <a:off x="9600061" y="3727491"/>
            <a:ext cx="217441" cy="661532"/>
            <a:chOff x="0" y="0"/>
            <a:chExt cx="217440" cy="661530"/>
          </a:xfrm>
        </p:grpSpPr>
        <p:sp>
          <p:nvSpPr>
            <p:cNvPr id="5014" name="Freeform: Shape 994"/>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15"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16"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17"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18"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19"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0"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1"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2"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3"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4"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37" name="Group 995"/>
          <p:cNvGrpSpPr/>
          <p:nvPr/>
        </p:nvGrpSpPr>
        <p:grpSpPr>
          <a:xfrm>
            <a:off x="10719248" y="4575216"/>
            <a:ext cx="217441" cy="661532"/>
            <a:chOff x="0" y="0"/>
            <a:chExt cx="217440" cy="661530"/>
          </a:xfrm>
        </p:grpSpPr>
        <p:sp>
          <p:nvSpPr>
            <p:cNvPr id="5026" name="Freeform: Shape 996"/>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7"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8"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9"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0"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1"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2"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3"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4"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5"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6"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49" name="Group 1007"/>
          <p:cNvGrpSpPr/>
          <p:nvPr/>
        </p:nvGrpSpPr>
        <p:grpSpPr>
          <a:xfrm>
            <a:off x="7892233" y="4942787"/>
            <a:ext cx="217441" cy="661532"/>
            <a:chOff x="0" y="0"/>
            <a:chExt cx="217440" cy="661530"/>
          </a:xfrm>
        </p:grpSpPr>
        <p:sp>
          <p:nvSpPr>
            <p:cNvPr id="5038" name="Freeform: Shape 1008"/>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9"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0"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1"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2"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3"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4"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5"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6"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7"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8"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61" name="Group 1019"/>
          <p:cNvGrpSpPr/>
          <p:nvPr/>
        </p:nvGrpSpPr>
        <p:grpSpPr>
          <a:xfrm>
            <a:off x="6480152" y="3261626"/>
            <a:ext cx="217441" cy="661532"/>
            <a:chOff x="0" y="0"/>
            <a:chExt cx="217440" cy="661530"/>
          </a:xfrm>
        </p:grpSpPr>
        <p:sp>
          <p:nvSpPr>
            <p:cNvPr id="5050" name="Freeform: Shape 1020"/>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1"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2"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3"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4"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5"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6"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7"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8"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9"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0"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73" name="Group 1047"/>
          <p:cNvGrpSpPr/>
          <p:nvPr/>
        </p:nvGrpSpPr>
        <p:grpSpPr>
          <a:xfrm>
            <a:off x="5991202" y="3937901"/>
            <a:ext cx="217441" cy="661532"/>
            <a:chOff x="0" y="0"/>
            <a:chExt cx="217440" cy="661530"/>
          </a:xfrm>
        </p:grpSpPr>
        <p:sp>
          <p:nvSpPr>
            <p:cNvPr id="5062" name="Freeform: Shape 1048"/>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3"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4"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5"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6"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7"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8"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9"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0"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1"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2"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85" name="Group 1308"/>
          <p:cNvGrpSpPr/>
          <p:nvPr/>
        </p:nvGrpSpPr>
        <p:grpSpPr>
          <a:xfrm>
            <a:off x="2104208" y="4310169"/>
            <a:ext cx="217441" cy="661532"/>
            <a:chOff x="0" y="0"/>
            <a:chExt cx="217440" cy="661530"/>
          </a:xfrm>
        </p:grpSpPr>
        <p:sp>
          <p:nvSpPr>
            <p:cNvPr id="5074" name="Freeform: Shape 1309"/>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5"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6"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7"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8"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9"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0"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1"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2"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3"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4"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97" name="Group 1324"/>
          <p:cNvGrpSpPr/>
          <p:nvPr/>
        </p:nvGrpSpPr>
        <p:grpSpPr>
          <a:xfrm>
            <a:off x="2816204" y="3491019"/>
            <a:ext cx="217441" cy="661532"/>
            <a:chOff x="0" y="0"/>
            <a:chExt cx="217440" cy="661530"/>
          </a:xfrm>
        </p:grpSpPr>
        <p:sp>
          <p:nvSpPr>
            <p:cNvPr id="5086" name="Freeform: Shape 1325"/>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7"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8"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9"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0"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1"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2"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3"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4"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5"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6"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09" name="Group 1360"/>
          <p:cNvGrpSpPr/>
          <p:nvPr/>
        </p:nvGrpSpPr>
        <p:grpSpPr>
          <a:xfrm>
            <a:off x="3862365" y="4941994"/>
            <a:ext cx="217441" cy="661532"/>
            <a:chOff x="0" y="0"/>
            <a:chExt cx="217440" cy="661530"/>
          </a:xfrm>
        </p:grpSpPr>
        <p:sp>
          <p:nvSpPr>
            <p:cNvPr id="5098" name="Freeform: Shape 1361"/>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9"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0"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1"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2"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3"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4"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5"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6"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7"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8"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5110" name="Freeform 1576"/>
          <p:cNvSpPr/>
          <p:nvPr/>
        </p:nvSpPr>
        <p:spPr>
          <a:xfrm>
            <a:off x="7101157" y="4520932"/>
            <a:ext cx="171372"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11" name="Freeform 1578"/>
          <p:cNvSpPr/>
          <p:nvPr/>
        </p:nvSpPr>
        <p:spPr>
          <a:xfrm>
            <a:off x="7093787" y="4506417"/>
            <a:ext cx="186114" cy="361171"/>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12" name="Rectangle 1665"/>
          <p:cNvSpPr/>
          <p:nvPr/>
        </p:nvSpPr>
        <p:spPr>
          <a:xfrm>
            <a:off x="4318174" y="4088770"/>
            <a:ext cx="173215" cy="346429"/>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5115" name="Group 1384"/>
          <p:cNvGrpSpPr/>
          <p:nvPr/>
        </p:nvGrpSpPr>
        <p:grpSpPr>
          <a:xfrm>
            <a:off x="4313949" y="3495254"/>
            <a:ext cx="136361" cy="145597"/>
            <a:chOff x="0" y="0"/>
            <a:chExt cx="136360" cy="145596"/>
          </a:xfrm>
        </p:grpSpPr>
        <p:sp>
          <p:nvSpPr>
            <p:cNvPr id="5113" name="Freeform 1668"/>
            <p:cNvSpPr/>
            <p:nvPr/>
          </p:nvSpPr>
          <p:spPr>
            <a:xfrm>
              <a:off x="5528" y="5550"/>
              <a:ext cx="123461" cy="1326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700"/>
                  </a:lnTo>
                  <a:lnTo>
                    <a:pt x="21600" y="21600"/>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14" name="Freeform 1669"/>
            <p:cNvSpPr/>
            <p:nvPr/>
          </p:nvSpPr>
          <p:spPr>
            <a:xfrm>
              <a:off x="0" y="0"/>
              <a:ext cx="136361" cy="145597"/>
            </a:xfrm>
            <a:custGeom>
              <a:avLst/>
              <a:gdLst/>
              <a:ahLst/>
              <a:cxnLst>
                <a:cxn ang="0">
                  <a:pos x="wd2" y="hd2"/>
                </a:cxn>
                <a:cxn ang="5400000">
                  <a:pos x="wd2" y="hd2"/>
                </a:cxn>
                <a:cxn ang="10800000">
                  <a:pos x="wd2" y="hd2"/>
                </a:cxn>
                <a:cxn ang="16200000">
                  <a:pos x="wd2" y="hd2"/>
                </a:cxn>
              </a:cxnLst>
              <a:rect l="0" t="0" r="r" b="b"/>
              <a:pathLst>
                <a:path w="21600" h="21333" extrusionOk="0">
                  <a:moveTo>
                    <a:pt x="20571" y="20373"/>
                  </a:moveTo>
                  <a:cubicBezTo>
                    <a:pt x="20571" y="19413"/>
                    <a:pt x="20571" y="19413"/>
                    <a:pt x="20571" y="19413"/>
                  </a:cubicBezTo>
                  <a:cubicBezTo>
                    <a:pt x="2057" y="19413"/>
                    <a:pt x="2057" y="19413"/>
                    <a:pt x="2057" y="19413"/>
                  </a:cubicBezTo>
                  <a:cubicBezTo>
                    <a:pt x="2057" y="2133"/>
                    <a:pt x="2057" y="2133"/>
                    <a:pt x="2057" y="2133"/>
                  </a:cubicBezTo>
                  <a:cubicBezTo>
                    <a:pt x="19543" y="6933"/>
                    <a:pt x="19543" y="6933"/>
                    <a:pt x="19543" y="6933"/>
                  </a:cubicBezTo>
                  <a:cubicBezTo>
                    <a:pt x="19543" y="20373"/>
                    <a:pt x="19543" y="20373"/>
                    <a:pt x="19543" y="20373"/>
                  </a:cubicBezTo>
                  <a:cubicBezTo>
                    <a:pt x="20571" y="20373"/>
                    <a:pt x="20571" y="20373"/>
                    <a:pt x="20571" y="20373"/>
                  </a:cubicBezTo>
                  <a:cubicBezTo>
                    <a:pt x="20571" y="19413"/>
                    <a:pt x="20571" y="19413"/>
                    <a:pt x="20571" y="19413"/>
                  </a:cubicBezTo>
                  <a:cubicBezTo>
                    <a:pt x="20571" y="20373"/>
                    <a:pt x="20571" y="20373"/>
                    <a:pt x="20571" y="20373"/>
                  </a:cubicBezTo>
                  <a:cubicBezTo>
                    <a:pt x="21600" y="20373"/>
                    <a:pt x="21600" y="20373"/>
                    <a:pt x="21600" y="20373"/>
                  </a:cubicBezTo>
                  <a:cubicBezTo>
                    <a:pt x="21600" y="5973"/>
                    <a:pt x="21600" y="5973"/>
                    <a:pt x="21600" y="5973"/>
                  </a:cubicBezTo>
                  <a:cubicBezTo>
                    <a:pt x="21600" y="5493"/>
                    <a:pt x="21086" y="5013"/>
                    <a:pt x="20571" y="5013"/>
                  </a:cubicBezTo>
                  <a:cubicBezTo>
                    <a:pt x="1543" y="213"/>
                    <a:pt x="1543" y="213"/>
                    <a:pt x="1543" y="213"/>
                  </a:cubicBezTo>
                  <a:cubicBezTo>
                    <a:pt x="1029" y="-267"/>
                    <a:pt x="1029" y="213"/>
                    <a:pt x="514" y="213"/>
                  </a:cubicBezTo>
                  <a:cubicBezTo>
                    <a:pt x="514" y="213"/>
                    <a:pt x="0" y="693"/>
                    <a:pt x="0" y="693"/>
                  </a:cubicBezTo>
                  <a:cubicBezTo>
                    <a:pt x="0" y="20373"/>
                    <a:pt x="0" y="20373"/>
                    <a:pt x="0" y="20373"/>
                  </a:cubicBezTo>
                  <a:cubicBezTo>
                    <a:pt x="0" y="20853"/>
                    <a:pt x="514" y="20853"/>
                    <a:pt x="514" y="20853"/>
                  </a:cubicBezTo>
                  <a:cubicBezTo>
                    <a:pt x="514" y="21333"/>
                    <a:pt x="1029" y="21333"/>
                    <a:pt x="1029" y="21333"/>
                  </a:cubicBezTo>
                  <a:cubicBezTo>
                    <a:pt x="20571" y="21333"/>
                    <a:pt x="20571" y="21333"/>
                    <a:pt x="20571" y="21333"/>
                  </a:cubicBezTo>
                  <a:cubicBezTo>
                    <a:pt x="20571" y="21333"/>
                    <a:pt x="21086" y="21333"/>
                    <a:pt x="21086" y="20853"/>
                  </a:cubicBezTo>
                  <a:cubicBezTo>
                    <a:pt x="21600" y="20853"/>
                    <a:pt x="21600" y="20853"/>
                    <a:pt x="21600" y="20373"/>
                  </a:cubicBezTo>
                  <a:lnTo>
                    <a:pt x="20571" y="20373"/>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18" name="Group 1391"/>
          <p:cNvGrpSpPr/>
          <p:nvPr/>
        </p:nvGrpSpPr>
        <p:grpSpPr>
          <a:xfrm>
            <a:off x="4316331" y="3694695"/>
            <a:ext cx="136361" cy="143732"/>
            <a:chOff x="0" y="0"/>
            <a:chExt cx="136360" cy="143731"/>
          </a:xfrm>
        </p:grpSpPr>
        <p:sp>
          <p:nvSpPr>
            <p:cNvPr id="5116" name="Rectangle 1670"/>
            <p:cNvSpPr/>
            <p:nvPr/>
          </p:nvSpPr>
          <p:spPr>
            <a:xfrm>
              <a:off x="5528" y="3684"/>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17" name="Freeform 1672"/>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473"/>
                    <a:pt x="2057" y="1473"/>
                    <a:pt x="2057" y="1473"/>
                  </a:cubicBezTo>
                  <a:cubicBezTo>
                    <a:pt x="19543" y="1473"/>
                    <a:pt x="19543" y="1473"/>
                    <a:pt x="19543" y="1473"/>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491"/>
                    <a:pt x="21600" y="491"/>
                    <a:pt x="21600" y="491"/>
                  </a:cubicBezTo>
                  <a:cubicBezTo>
                    <a:pt x="21600" y="491"/>
                    <a:pt x="21600" y="0"/>
                    <a:pt x="21086" y="0"/>
                  </a:cubicBezTo>
                  <a:cubicBezTo>
                    <a:pt x="21086" y="0"/>
                    <a:pt x="20571" y="0"/>
                    <a:pt x="20571" y="0"/>
                  </a:cubicBezTo>
                  <a:cubicBezTo>
                    <a:pt x="1029" y="0"/>
                    <a:pt x="1029" y="0"/>
                    <a:pt x="1029" y="0"/>
                  </a:cubicBezTo>
                  <a:cubicBezTo>
                    <a:pt x="1029" y="0"/>
                    <a:pt x="514" y="0"/>
                    <a:pt x="514" y="0"/>
                  </a:cubicBezTo>
                  <a:cubicBezTo>
                    <a:pt x="514" y="0"/>
                    <a:pt x="0" y="491"/>
                    <a:pt x="0" y="491"/>
                  </a:cubicBezTo>
                  <a:cubicBezTo>
                    <a:pt x="0" y="20618"/>
                    <a:pt x="0" y="20618"/>
                    <a:pt x="0" y="20618"/>
                  </a:cubicBezTo>
                  <a:cubicBezTo>
                    <a:pt x="0" y="21109"/>
                    <a:pt x="514" y="21109"/>
                    <a:pt x="514" y="21109"/>
                  </a:cubicBezTo>
                  <a:cubicBezTo>
                    <a:pt x="514" y="21600"/>
                    <a:pt x="1029" y="21600"/>
                    <a:pt x="1029" y="21600"/>
                  </a:cubicBezTo>
                  <a:cubicBezTo>
                    <a:pt x="20571" y="21600"/>
                    <a:pt x="20571" y="21600"/>
                    <a:pt x="20571" y="21600"/>
                  </a:cubicBezTo>
                  <a:cubicBezTo>
                    <a:pt x="20571" y="21600"/>
                    <a:pt x="21086" y="21600"/>
                    <a:pt x="21086" y="21109"/>
                  </a:cubicBezTo>
                  <a:cubicBezTo>
                    <a:pt x="21600" y="21109"/>
                    <a:pt x="21600" y="21109"/>
                    <a:pt x="21600" y="20618"/>
                  </a:cubicBezTo>
                  <a:cubicBezTo>
                    <a:pt x="20571" y="20618"/>
                    <a:pt x="20571" y="20618"/>
                    <a:pt x="20571" y="20618"/>
                  </a:cubicBezTo>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21" name="Group 1394"/>
          <p:cNvGrpSpPr/>
          <p:nvPr/>
        </p:nvGrpSpPr>
        <p:grpSpPr>
          <a:xfrm>
            <a:off x="4316331" y="3892270"/>
            <a:ext cx="136361" cy="147417"/>
            <a:chOff x="0" y="0"/>
            <a:chExt cx="136360" cy="147416"/>
          </a:xfrm>
        </p:grpSpPr>
        <p:sp>
          <p:nvSpPr>
            <p:cNvPr id="5119" name="Rectangle 1673"/>
            <p:cNvSpPr/>
            <p:nvPr/>
          </p:nvSpPr>
          <p:spPr>
            <a:xfrm>
              <a:off x="5528" y="7370"/>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0" name="Freeform 1675"/>
            <p:cNvSpPr/>
            <p:nvPr/>
          </p:nvSpPr>
          <p:spPr>
            <a:xfrm>
              <a:off x="0" y="-1"/>
              <a:ext cx="136361" cy="147418"/>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2400"/>
                    <a:pt x="2057" y="2400"/>
                    <a:pt x="2057" y="2400"/>
                  </a:cubicBezTo>
                  <a:cubicBezTo>
                    <a:pt x="19543" y="2400"/>
                    <a:pt x="19543" y="2400"/>
                    <a:pt x="19543" y="240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cubicBezTo>
                    <a:pt x="20571" y="20640"/>
                    <a:pt x="20571" y="20640"/>
                    <a:pt x="20571" y="20640"/>
                  </a:cubicBezTo>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26" name="Group 42"/>
          <p:cNvGrpSpPr/>
          <p:nvPr/>
        </p:nvGrpSpPr>
        <p:grpSpPr>
          <a:xfrm>
            <a:off x="2453887" y="4792085"/>
            <a:ext cx="143732" cy="826560"/>
            <a:chOff x="0" y="0"/>
            <a:chExt cx="143731" cy="826559"/>
          </a:xfrm>
        </p:grpSpPr>
        <p:sp>
          <p:nvSpPr>
            <p:cNvPr id="5122" name="Freeform 1975"/>
            <p:cNvSpPr/>
            <p:nvPr/>
          </p:nvSpPr>
          <p:spPr>
            <a:xfrm>
              <a:off x="0" y="0"/>
              <a:ext cx="142915" cy="295860"/>
            </a:xfrm>
            <a:custGeom>
              <a:avLst/>
              <a:gdLst/>
              <a:ahLst/>
              <a:cxnLst>
                <a:cxn ang="0">
                  <a:pos x="wd2" y="hd2"/>
                </a:cxn>
                <a:cxn ang="5400000">
                  <a:pos x="wd2" y="hd2"/>
                </a:cxn>
                <a:cxn ang="10800000">
                  <a:pos x="wd2" y="hd2"/>
                </a:cxn>
                <a:cxn ang="16200000">
                  <a:pos x="wd2" y="hd2"/>
                </a:cxn>
              </a:cxnLst>
              <a:rect l="0" t="0" r="r" b="b"/>
              <a:pathLst>
                <a:path w="21477" h="21541" extrusionOk="0">
                  <a:moveTo>
                    <a:pt x="19636" y="178"/>
                  </a:moveTo>
                  <a:cubicBezTo>
                    <a:pt x="7364" y="5875"/>
                    <a:pt x="7364" y="5875"/>
                    <a:pt x="7364" y="5875"/>
                  </a:cubicBezTo>
                  <a:cubicBezTo>
                    <a:pt x="7855" y="6112"/>
                    <a:pt x="7855" y="6112"/>
                    <a:pt x="7855" y="6112"/>
                  </a:cubicBezTo>
                  <a:cubicBezTo>
                    <a:pt x="7364" y="5875"/>
                    <a:pt x="7364" y="5875"/>
                    <a:pt x="7364" y="5875"/>
                  </a:cubicBezTo>
                  <a:cubicBezTo>
                    <a:pt x="6873" y="5875"/>
                    <a:pt x="0" y="8249"/>
                    <a:pt x="0" y="14420"/>
                  </a:cubicBezTo>
                  <a:cubicBezTo>
                    <a:pt x="0" y="21066"/>
                    <a:pt x="0" y="21066"/>
                    <a:pt x="0" y="21066"/>
                  </a:cubicBezTo>
                  <a:cubicBezTo>
                    <a:pt x="0" y="21304"/>
                    <a:pt x="491" y="21541"/>
                    <a:pt x="982" y="21541"/>
                  </a:cubicBezTo>
                  <a:cubicBezTo>
                    <a:pt x="1473" y="21541"/>
                    <a:pt x="1964" y="21304"/>
                    <a:pt x="1964" y="21066"/>
                  </a:cubicBezTo>
                  <a:cubicBezTo>
                    <a:pt x="1964" y="14420"/>
                    <a:pt x="1964" y="14420"/>
                    <a:pt x="1964" y="14420"/>
                  </a:cubicBezTo>
                  <a:cubicBezTo>
                    <a:pt x="1964" y="11572"/>
                    <a:pt x="3436" y="9673"/>
                    <a:pt x="5400" y="8249"/>
                  </a:cubicBezTo>
                  <a:cubicBezTo>
                    <a:pt x="5891" y="7774"/>
                    <a:pt x="6873" y="7299"/>
                    <a:pt x="7364" y="7062"/>
                  </a:cubicBezTo>
                  <a:cubicBezTo>
                    <a:pt x="7855" y="6825"/>
                    <a:pt x="7855" y="6587"/>
                    <a:pt x="8345" y="6587"/>
                  </a:cubicBezTo>
                  <a:cubicBezTo>
                    <a:pt x="8345" y="6587"/>
                    <a:pt x="8345" y="6587"/>
                    <a:pt x="8345" y="6587"/>
                  </a:cubicBezTo>
                  <a:cubicBezTo>
                    <a:pt x="8345" y="6587"/>
                    <a:pt x="8345" y="6587"/>
                    <a:pt x="8345" y="6587"/>
                  </a:cubicBezTo>
                  <a:cubicBezTo>
                    <a:pt x="8345" y="6587"/>
                    <a:pt x="8345" y="6587"/>
                    <a:pt x="8345" y="6587"/>
                  </a:cubicBezTo>
                  <a:cubicBezTo>
                    <a:pt x="8345" y="6587"/>
                    <a:pt x="8345" y="6587"/>
                    <a:pt x="8345" y="6587"/>
                  </a:cubicBezTo>
                  <a:cubicBezTo>
                    <a:pt x="21109" y="890"/>
                    <a:pt x="21109" y="890"/>
                    <a:pt x="21109" y="890"/>
                  </a:cubicBezTo>
                  <a:cubicBezTo>
                    <a:pt x="21600" y="653"/>
                    <a:pt x="21600" y="416"/>
                    <a:pt x="21109" y="178"/>
                  </a:cubicBezTo>
                  <a:cubicBezTo>
                    <a:pt x="20618" y="-59"/>
                    <a:pt x="20127" y="-59"/>
                    <a:pt x="19636" y="17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3" name="Freeform 1976"/>
            <p:cNvSpPr/>
            <p:nvPr/>
          </p:nvSpPr>
          <p:spPr>
            <a:xfrm>
              <a:off x="9213" y="79228"/>
              <a:ext cx="48924" cy="128183"/>
            </a:xfrm>
            <a:custGeom>
              <a:avLst/>
              <a:gdLst/>
              <a:ahLst/>
              <a:cxnLst>
                <a:cxn ang="0">
                  <a:pos x="wd2" y="hd2"/>
                </a:cxn>
                <a:cxn ang="5400000">
                  <a:pos x="wd2" y="hd2"/>
                </a:cxn>
                <a:cxn ang="10800000">
                  <a:pos x="wd2" y="hd2"/>
                </a:cxn>
                <a:cxn ang="16200000">
                  <a:pos x="wd2" y="hd2"/>
                </a:cxn>
              </a:cxnLst>
              <a:rect l="0" t="0" r="r" b="b"/>
              <a:pathLst>
                <a:path w="21240" h="21465" extrusionOk="0">
                  <a:moveTo>
                    <a:pt x="15840" y="405"/>
                  </a:moveTo>
                  <a:cubicBezTo>
                    <a:pt x="15840" y="405"/>
                    <a:pt x="0" y="6885"/>
                    <a:pt x="0" y="20385"/>
                  </a:cubicBezTo>
                  <a:cubicBezTo>
                    <a:pt x="0" y="21465"/>
                    <a:pt x="1440" y="21465"/>
                    <a:pt x="2880" y="21465"/>
                  </a:cubicBezTo>
                  <a:cubicBezTo>
                    <a:pt x="4320" y="21465"/>
                    <a:pt x="5760" y="21465"/>
                    <a:pt x="5760" y="20385"/>
                  </a:cubicBezTo>
                  <a:cubicBezTo>
                    <a:pt x="5760" y="13905"/>
                    <a:pt x="10080" y="9045"/>
                    <a:pt x="12960" y="6345"/>
                  </a:cubicBezTo>
                  <a:cubicBezTo>
                    <a:pt x="15840" y="4725"/>
                    <a:pt x="17280" y="3645"/>
                    <a:pt x="18720" y="2565"/>
                  </a:cubicBezTo>
                  <a:cubicBezTo>
                    <a:pt x="18720" y="2565"/>
                    <a:pt x="20160" y="2025"/>
                    <a:pt x="20160" y="2025"/>
                  </a:cubicBezTo>
                  <a:cubicBezTo>
                    <a:pt x="20160" y="2025"/>
                    <a:pt x="20160" y="2025"/>
                    <a:pt x="20160" y="2025"/>
                  </a:cubicBezTo>
                  <a:cubicBezTo>
                    <a:pt x="20160" y="2025"/>
                    <a:pt x="20160" y="2025"/>
                    <a:pt x="20160" y="2025"/>
                  </a:cubicBezTo>
                  <a:cubicBezTo>
                    <a:pt x="20160" y="2025"/>
                    <a:pt x="20160" y="2025"/>
                    <a:pt x="20160" y="2025"/>
                  </a:cubicBezTo>
                  <a:cubicBezTo>
                    <a:pt x="21600" y="1485"/>
                    <a:pt x="21600" y="405"/>
                    <a:pt x="20160" y="405"/>
                  </a:cubicBezTo>
                  <a:cubicBezTo>
                    <a:pt x="20160" y="-135"/>
                    <a:pt x="17280" y="-135"/>
                    <a:pt x="15840" y="405"/>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4" name="Freeform 1977"/>
            <p:cNvSpPr/>
            <p:nvPr/>
          </p:nvSpPr>
          <p:spPr>
            <a:xfrm>
              <a:off x="0" y="192668"/>
              <a:ext cx="22113" cy="633892"/>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0" y="21268"/>
                    <a:pt x="0" y="21268"/>
                    <a:pt x="0" y="21268"/>
                  </a:cubicBezTo>
                  <a:cubicBezTo>
                    <a:pt x="0" y="21489"/>
                    <a:pt x="6171" y="21600"/>
                    <a:pt x="9257" y="21600"/>
                  </a:cubicBezTo>
                  <a:cubicBezTo>
                    <a:pt x="15429" y="21600"/>
                    <a:pt x="21600" y="21489"/>
                    <a:pt x="21600" y="21268"/>
                  </a:cubicBezTo>
                  <a:cubicBezTo>
                    <a:pt x="21600" y="332"/>
                    <a:pt x="21600" y="332"/>
                    <a:pt x="21600" y="332"/>
                  </a:cubicBezTo>
                  <a:cubicBezTo>
                    <a:pt x="21600" y="222"/>
                    <a:pt x="15429" y="0"/>
                    <a:pt x="9257" y="0"/>
                  </a:cubicBezTo>
                  <a:cubicBezTo>
                    <a:pt x="6171" y="0"/>
                    <a:pt x="0" y="222"/>
                    <a:pt x="0" y="332"/>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5" name="Freeform 1978"/>
            <p:cNvSpPr/>
            <p:nvPr/>
          </p:nvSpPr>
          <p:spPr>
            <a:xfrm>
              <a:off x="110562" y="23139"/>
              <a:ext cx="33170"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522"/>
                  </a:lnTo>
                  <a:lnTo>
                    <a:pt x="0" y="21600"/>
                  </a:lnTo>
                  <a:lnTo>
                    <a:pt x="21600" y="18078"/>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31" name="Group 41"/>
          <p:cNvGrpSpPr/>
          <p:nvPr/>
        </p:nvGrpSpPr>
        <p:grpSpPr>
          <a:xfrm>
            <a:off x="5977135" y="4507493"/>
            <a:ext cx="383283" cy="742610"/>
            <a:chOff x="0" y="0"/>
            <a:chExt cx="383282" cy="742609"/>
          </a:xfrm>
        </p:grpSpPr>
        <p:sp>
          <p:nvSpPr>
            <p:cNvPr id="5127" name="Freeform 1967"/>
            <p:cNvSpPr/>
            <p:nvPr/>
          </p:nvSpPr>
          <p:spPr>
            <a:xfrm>
              <a:off x="361170" y="92134"/>
              <a:ext cx="22113" cy="650476"/>
            </a:xfrm>
            <a:custGeom>
              <a:avLst/>
              <a:gdLst/>
              <a:ahLst/>
              <a:cxnLst>
                <a:cxn ang="0">
                  <a:pos x="wd2" y="hd2"/>
                </a:cxn>
                <a:cxn ang="5400000">
                  <a:pos x="wd2" y="hd2"/>
                </a:cxn>
                <a:cxn ang="10800000">
                  <a:pos x="wd2" y="hd2"/>
                </a:cxn>
                <a:cxn ang="16200000">
                  <a:pos x="wd2" y="hd2"/>
                </a:cxn>
              </a:cxnLst>
              <a:rect l="0" t="0" r="r" b="b"/>
              <a:pathLst>
                <a:path w="21600" h="21600" extrusionOk="0">
                  <a:moveTo>
                    <a:pt x="0" y="432"/>
                  </a:moveTo>
                  <a:cubicBezTo>
                    <a:pt x="0" y="21168"/>
                    <a:pt x="0" y="21168"/>
                    <a:pt x="0" y="21168"/>
                  </a:cubicBezTo>
                  <a:cubicBezTo>
                    <a:pt x="0" y="21384"/>
                    <a:pt x="3086" y="21600"/>
                    <a:pt x="9257" y="21600"/>
                  </a:cubicBezTo>
                  <a:cubicBezTo>
                    <a:pt x="15429" y="21600"/>
                    <a:pt x="21600" y="21384"/>
                    <a:pt x="21600" y="21168"/>
                  </a:cubicBezTo>
                  <a:cubicBezTo>
                    <a:pt x="21600" y="432"/>
                    <a:pt x="21600" y="432"/>
                    <a:pt x="21600" y="432"/>
                  </a:cubicBezTo>
                  <a:cubicBezTo>
                    <a:pt x="21600" y="216"/>
                    <a:pt x="15429" y="0"/>
                    <a:pt x="9257" y="0"/>
                  </a:cubicBezTo>
                  <a:cubicBezTo>
                    <a:pt x="3086" y="0"/>
                    <a:pt x="0" y="216"/>
                    <a:pt x="0" y="432"/>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8" name="Freeform 1968"/>
            <p:cNvSpPr/>
            <p:nvPr/>
          </p:nvSpPr>
          <p:spPr>
            <a:xfrm>
              <a:off x="12899" y="7370"/>
              <a:ext cx="12900" cy="29484"/>
            </a:xfrm>
            <a:custGeom>
              <a:avLst/>
              <a:gdLst/>
              <a:ahLst/>
              <a:cxnLst>
                <a:cxn ang="0">
                  <a:pos x="wd2" y="hd2"/>
                </a:cxn>
                <a:cxn ang="5400000">
                  <a:pos x="wd2" y="hd2"/>
                </a:cxn>
                <a:cxn ang="10800000">
                  <a:pos x="wd2" y="hd2"/>
                </a:cxn>
                <a:cxn ang="16200000">
                  <a:pos x="wd2" y="hd2"/>
                </a:cxn>
              </a:cxnLst>
              <a:rect l="0" t="0" r="r" b="b"/>
              <a:pathLst>
                <a:path w="21600" h="21600" extrusionOk="0">
                  <a:moveTo>
                    <a:pt x="21600" y="16800"/>
                  </a:moveTo>
                  <a:cubicBezTo>
                    <a:pt x="21600" y="4800"/>
                    <a:pt x="21600" y="4800"/>
                    <a:pt x="21600" y="4800"/>
                  </a:cubicBezTo>
                  <a:cubicBezTo>
                    <a:pt x="21600" y="0"/>
                    <a:pt x="16200" y="0"/>
                    <a:pt x="10800" y="0"/>
                  </a:cubicBezTo>
                  <a:cubicBezTo>
                    <a:pt x="5400" y="0"/>
                    <a:pt x="0" y="0"/>
                    <a:pt x="0" y="4800"/>
                  </a:cubicBezTo>
                  <a:cubicBezTo>
                    <a:pt x="0" y="16800"/>
                    <a:pt x="0" y="16800"/>
                    <a:pt x="0" y="16800"/>
                  </a:cubicBezTo>
                  <a:cubicBezTo>
                    <a:pt x="0" y="19200"/>
                    <a:pt x="5400" y="21600"/>
                    <a:pt x="10800" y="21600"/>
                  </a:cubicBezTo>
                  <a:cubicBezTo>
                    <a:pt x="16200" y="21600"/>
                    <a:pt x="21600" y="19200"/>
                    <a:pt x="21600" y="16800"/>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9" name="Freeform 1969"/>
            <p:cNvSpPr/>
            <p:nvPr/>
          </p:nvSpPr>
          <p:spPr>
            <a:xfrm>
              <a:off x="0" y="-1"/>
              <a:ext cx="377755" cy="195328"/>
            </a:xfrm>
            <a:custGeom>
              <a:avLst/>
              <a:gdLst/>
              <a:ahLst/>
              <a:cxnLst>
                <a:cxn ang="0">
                  <a:pos x="wd2" y="hd2"/>
                </a:cxn>
                <a:cxn ang="5400000">
                  <a:pos x="wd2" y="hd2"/>
                </a:cxn>
                <a:cxn ang="10800000">
                  <a:pos x="wd2" y="hd2"/>
                </a:cxn>
                <a:cxn ang="16200000">
                  <a:pos x="wd2" y="hd2"/>
                </a:cxn>
              </a:cxnLst>
              <a:rect l="0" t="0" r="r" b="b"/>
              <a:pathLst>
                <a:path w="21600" h="21600" extrusionOk="0">
                  <a:moveTo>
                    <a:pt x="372" y="1440"/>
                  </a:moveTo>
                  <a:cubicBezTo>
                    <a:pt x="8379" y="3240"/>
                    <a:pt x="8379" y="3240"/>
                    <a:pt x="8379" y="3240"/>
                  </a:cubicBezTo>
                  <a:cubicBezTo>
                    <a:pt x="8566" y="3240"/>
                    <a:pt x="8566" y="3240"/>
                    <a:pt x="8566" y="3240"/>
                  </a:cubicBezTo>
                  <a:cubicBezTo>
                    <a:pt x="8566" y="3240"/>
                    <a:pt x="8566" y="3240"/>
                    <a:pt x="8566" y="3240"/>
                  </a:cubicBezTo>
                  <a:cubicBezTo>
                    <a:pt x="9124" y="3240"/>
                    <a:pt x="11359" y="3600"/>
                    <a:pt x="13779" y="6120"/>
                  </a:cubicBezTo>
                  <a:cubicBezTo>
                    <a:pt x="16386" y="8640"/>
                    <a:pt x="19179" y="12960"/>
                    <a:pt x="20855" y="21240"/>
                  </a:cubicBezTo>
                  <a:cubicBezTo>
                    <a:pt x="21041" y="21600"/>
                    <a:pt x="21228" y="21600"/>
                    <a:pt x="21414" y="21600"/>
                  </a:cubicBezTo>
                  <a:cubicBezTo>
                    <a:pt x="21600" y="21240"/>
                    <a:pt x="21600" y="20880"/>
                    <a:pt x="21600" y="20520"/>
                  </a:cubicBezTo>
                  <a:cubicBezTo>
                    <a:pt x="19738" y="11520"/>
                    <a:pt x="16386" y="6840"/>
                    <a:pt x="13593" y="4320"/>
                  </a:cubicBezTo>
                  <a:cubicBezTo>
                    <a:pt x="10800" y="1800"/>
                    <a:pt x="8566" y="1800"/>
                    <a:pt x="8566" y="1800"/>
                  </a:cubicBezTo>
                  <a:cubicBezTo>
                    <a:pt x="8566" y="2520"/>
                    <a:pt x="8566" y="2520"/>
                    <a:pt x="8566" y="2520"/>
                  </a:cubicBezTo>
                  <a:cubicBezTo>
                    <a:pt x="8566" y="1800"/>
                    <a:pt x="8566" y="1800"/>
                    <a:pt x="8566" y="1800"/>
                  </a:cubicBezTo>
                  <a:cubicBezTo>
                    <a:pt x="559" y="0"/>
                    <a:pt x="559" y="0"/>
                    <a:pt x="559" y="0"/>
                  </a:cubicBezTo>
                  <a:cubicBezTo>
                    <a:pt x="186" y="0"/>
                    <a:pt x="0" y="360"/>
                    <a:pt x="0" y="720"/>
                  </a:cubicBezTo>
                  <a:cubicBezTo>
                    <a:pt x="0" y="1080"/>
                    <a:pt x="186" y="1440"/>
                    <a:pt x="372" y="144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30" name="Freeform 1970"/>
            <p:cNvSpPr/>
            <p:nvPr/>
          </p:nvSpPr>
          <p:spPr>
            <a:xfrm>
              <a:off x="160315" y="16583"/>
              <a:ext cx="211956" cy="110563"/>
            </a:xfrm>
            <a:custGeom>
              <a:avLst/>
              <a:gdLst/>
              <a:ahLst/>
              <a:cxnLst>
                <a:cxn ang="0">
                  <a:pos x="wd2" y="hd2"/>
                </a:cxn>
                <a:cxn ang="5400000">
                  <a:pos x="wd2" y="hd2"/>
                </a:cxn>
                <a:cxn ang="10800000">
                  <a:pos x="wd2" y="hd2"/>
                </a:cxn>
                <a:cxn ang="16200000">
                  <a:pos x="wd2" y="hd2"/>
                </a:cxn>
              </a:cxnLst>
              <a:rect l="0" t="0" r="r" b="b"/>
              <a:pathLst>
                <a:path w="21418" h="21600" extrusionOk="0">
                  <a:moveTo>
                    <a:pt x="21273" y="19694"/>
                  </a:moveTo>
                  <a:cubicBezTo>
                    <a:pt x="21273" y="19694"/>
                    <a:pt x="14727" y="2541"/>
                    <a:pt x="655" y="0"/>
                  </a:cubicBezTo>
                  <a:cubicBezTo>
                    <a:pt x="327" y="0"/>
                    <a:pt x="0" y="635"/>
                    <a:pt x="0" y="1271"/>
                  </a:cubicBezTo>
                  <a:cubicBezTo>
                    <a:pt x="0" y="1906"/>
                    <a:pt x="327" y="2541"/>
                    <a:pt x="655" y="2541"/>
                  </a:cubicBezTo>
                  <a:cubicBezTo>
                    <a:pt x="7527" y="3812"/>
                    <a:pt x="12436" y="8259"/>
                    <a:pt x="15382" y="12706"/>
                  </a:cubicBezTo>
                  <a:cubicBezTo>
                    <a:pt x="17018" y="15247"/>
                    <a:pt x="18327" y="17153"/>
                    <a:pt x="18982" y="18424"/>
                  </a:cubicBezTo>
                  <a:cubicBezTo>
                    <a:pt x="19309" y="19059"/>
                    <a:pt x="19636" y="19694"/>
                    <a:pt x="19964" y="20329"/>
                  </a:cubicBezTo>
                  <a:cubicBezTo>
                    <a:pt x="20291" y="20965"/>
                    <a:pt x="20291" y="20965"/>
                    <a:pt x="20291" y="20965"/>
                  </a:cubicBezTo>
                  <a:cubicBezTo>
                    <a:pt x="20291" y="20965"/>
                    <a:pt x="20291" y="20965"/>
                    <a:pt x="20291" y="20965"/>
                  </a:cubicBezTo>
                  <a:cubicBezTo>
                    <a:pt x="20291" y="20965"/>
                    <a:pt x="20291" y="20965"/>
                    <a:pt x="20291" y="20965"/>
                  </a:cubicBezTo>
                  <a:cubicBezTo>
                    <a:pt x="20291" y="21600"/>
                    <a:pt x="20945" y="21600"/>
                    <a:pt x="21273" y="21600"/>
                  </a:cubicBezTo>
                  <a:cubicBezTo>
                    <a:pt x="21273" y="20965"/>
                    <a:pt x="21600" y="20329"/>
                    <a:pt x="21273" y="19694"/>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35" name="Group 1421"/>
          <p:cNvGrpSpPr/>
          <p:nvPr/>
        </p:nvGrpSpPr>
        <p:grpSpPr>
          <a:xfrm>
            <a:off x="6731623" y="4850596"/>
            <a:ext cx="280317" cy="280735"/>
            <a:chOff x="0" y="0"/>
            <a:chExt cx="280316" cy="280734"/>
          </a:xfrm>
        </p:grpSpPr>
        <p:sp>
          <p:nvSpPr>
            <p:cNvPr id="5132" name="Oval 6"/>
            <p:cNvSpPr/>
            <p:nvPr/>
          </p:nvSpPr>
          <p:spPr>
            <a:xfrm rot="5400000">
              <a:off x="-209" y="208"/>
              <a:ext cx="280735" cy="280318"/>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33" name="Oval 7"/>
            <p:cNvSpPr/>
            <p:nvPr/>
          </p:nvSpPr>
          <p:spPr>
            <a:xfrm rot="5400000">
              <a:off x="53787" y="54158"/>
              <a:ext cx="172695" cy="172417"/>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34" name="Oval 8"/>
            <p:cNvSpPr/>
            <p:nvPr/>
          </p:nvSpPr>
          <p:spPr>
            <a:xfrm rot="5400000">
              <a:off x="101104" y="101430"/>
              <a:ext cx="78059" cy="77921"/>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139" name="Group 57"/>
          <p:cNvGrpSpPr/>
          <p:nvPr/>
        </p:nvGrpSpPr>
        <p:grpSpPr>
          <a:xfrm>
            <a:off x="7204953" y="4854495"/>
            <a:ext cx="280317" cy="280735"/>
            <a:chOff x="0" y="0"/>
            <a:chExt cx="280316" cy="280734"/>
          </a:xfrm>
        </p:grpSpPr>
        <p:sp>
          <p:nvSpPr>
            <p:cNvPr id="5136" name="Oval 6"/>
            <p:cNvSpPr/>
            <p:nvPr/>
          </p:nvSpPr>
          <p:spPr>
            <a:xfrm rot="5400000">
              <a:off x="-210" y="209"/>
              <a:ext cx="280735" cy="280317"/>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37" name="Oval 7"/>
            <p:cNvSpPr/>
            <p:nvPr/>
          </p:nvSpPr>
          <p:spPr>
            <a:xfrm rot="5400000">
              <a:off x="53785" y="54159"/>
              <a:ext cx="172697" cy="17241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38" name="Oval 8"/>
            <p:cNvSpPr/>
            <p:nvPr/>
          </p:nvSpPr>
          <p:spPr>
            <a:xfrm rot="5400000">
              <a:off x="101103" y="101431"/>
              <a:ext cx="78059" cy="77921"/>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145" name="Group 3191"/>
          <p:cNvGrpSpPr/>
          <p:nvPr/>
        </p:nvGrpSpPr>
        <p:grpSpPr>
          <a:xfrm>
            <a:off x="8421223" y="3769621"/>
            <a:ext cx="91282" cy="96099"/>
            <a:chOff x="0" y="0"/>
            <a:chExt cx="91281" cy="96097"/>
          </a:xfrm>
        </p:grpSpPr>
        <p:sp>
          <p:nvSpPr>
            <p:cNvPr id="5140" name="Freeform 950"/>
            <p:cNvSpPr/>
            <p:nvPr/>
          </p:nvSpPr>
          <p:spPr>
            <a:xfrm>
              <a:off x="48959" y="833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3126" y="21600"/>
                  </a:moveTo>
                  <a:cubicBezTo>
                    <a:pt x="18474" y="21600"/>
                    <a:pt x="18474" y="21600"/>
                    <a:pt x="18474" y="21600"/>
                  </a:cubicBezTo>
                  <a:cubicBezTo>
                    <a:pt x="20179" y="21600"/>
                    <a:pt x="21600" y="16577"/>
                    <a:pt x="21600" y="11051"/>
                  </a:cubicBezTo>
                  <a:cubicBezTo>
                    <a:pt x="21600" y="0"/>
                    <a:pt x="21600" y="0"/>
                    <a:pt x="21600" y="0"/>
                  </a:cubicBezTo>
                  <a:cubicBezTo>
                    <a:pt x="0" y="0"/>
                    <a:pt x="0" y="0"/>
                    <a:pt x="0" y="0"/>
                  </a:cubicBezTo>
                  <a:cubicBezTo>
                    <a:pt x="0" y="11051"/>
                    <a:pt x="0" y="11051"/>
                    <a:pt x="0" y="11051"/>
                  </a:cubicBezTo>
                  <a:cubicBezTo>
                    <a:pt x="0" y="16577"/>
                    <a:pt x="1421" y="21600"/>
                    <a:pt x="3126"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1" name="Freeform 951"/>
            <p:cNvSpPr/>
            <p:nvPr/>
          </p:nvSpPr>
          <p:spPr>
            <a:xfrm>
              <a:off x="5471" y="833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984" y="21600"/>
                  </a:moveTo>
                  <a:cubicBezTo>
                    <a:pt x="18474" y="21600"/>
                    <a:pt x="18474" y="21600"/>
                    <a:pt x="18474" y="21600"/>
                  </a:cubicBezTo>
                  <a:cubicBezTo>
                    <a:pt x="20179" y="21600"/>
                    <a:pt x="21600" y="16577"/>
                    <a:pt x="21600" y="11051"/>
                  </a:cubicBezTo>
                  <a:cubicBezTo>
                    <a:pt x="21600" y="0"/>
                    <a:pt x="21600" y="0"/>
                    <a:pt x="21600" y="0"/>
                  </a:cubicBezTo>
                  <a:cubicBezTo>
                    <a:pt x="0" y="0"/>
                    <a:pt x="0" y="0"/>
                    <a:pt x="0" y="0"/>
                  </a:cubicBezTo>
                  <a:cubicBezTo>
                    <a:pt x="0" y="11051"/>
                    <a:pt x="0" y="11051"/>
                    <a:pt x="0" y="11051"/>
                  </a:cubicBezTo>
                  <a:cubicBezTo>
                    <a:pt x="0" y="16577"/>
                    <a:pt x="1421" y="21600"/>
                    <a:pt x="2984"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2" name="Oval 3194"/>
            <p:cNvSpPr/>
            <p:nvPr/>
          </p:nvSpPr>
          <p:spPr>
            <a:xfrm>
              <a:off x="57955" y="0"/>
              <a:ext cx="33327" cy="33326"/>
            </a:xfrm>
            <a:prstGeom prst="ellipse">
              <a:avLst/>
            </a:prstGeom>
            <a:solidFill>
              <a:srgbClr val="368882">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3" name="Oval 3195"/>
            <p:cNvSpPr/>
            <p:nvPr/>
          </p:nvSpPr>
          <p:spPr>
            <a:xfrm>
              <a:off x="63894" y="5939"/>
              <a:ext cx="21449" cy="21449"/>
            </a:xfrm>
            <a:prstGeom prst="ellipse">
              <a:avLst/>
            </a:prstGeom>
            <a:solidFill>
              <a:srgbClr val="368882">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4" name="Freeform 954"/>
            <p:cNvSpPr/>
            <p:nvPr/>
          </p:nvSpPr>
          <p:spPr>
            <a:xfrm>
              <a:off x="0" y="12638"/>
              <a:ext cx="78644" cy="72761"/>
            </a:xfrm>
            <a:custGeom>
              <a:avLst/>
              <a:gdLst/>
              <a:ahLst/>
              <a:cxnLst>
                <a:cxn ang="0">
                  <a:pos x="wd2" y="hd2"/>
                </a:cxn>
                <a:cxn ang="5400000">
                  <a:pos x="wd2" y="hd2"/>
                </a:cxn>
                <a:cxn ang="10800000">
                  <a:pos x="wd2" y="hd2"/>
                </a:cxn>
                <a:cxn ang="16200000">
                  <a:pos x="wd2" y="hd2"/>
                </a:cxn>
              </a:cxnLst>
              <a:rect l="0" t="0" r="r" b="b"/>
              <a:pathLst>
                <a:path w="21600" h="21600" extrusionOk="0">
                  <a:moveTo>
                    <a:pt x="21600" y="1184"/>
                  </a:moveTo>
                  <a:cubicBezTo>
                    <a:pt x="21600" y="536"/>
                    <a:pt x="21104" y="0"/>
                    <a:pt x="20484" y="0"/>
                  </a:cubicBezTo>
                  <a:cubicBezTo>
                    <a:pt x="19884" y="0"/>
                    <a:pt x="19388" y="536"/>
                    <a:pt x="19388" y="1184"/>
                  </a:cubicBezTo>
                  <a:cubicBezTo>
                    <a:pt x="19388" y="1631"/>
                    <a:pt x="19595" y="2010"/>
                    <a:pt x="19926" y="2211"/>
                  </a:cubicBezTo>
                  <a:cubicBezTo>
                    <a:pt x="19926" y="9806"/>
                    <a:pt x="19926" y="9806"/>
                    <a:pt x="19926" y="9806"/>
                  </a:cubicBezTo>
                  <a:cubicBezTo>
                    <a:pt x="18334" y="9806"/>
                    <a:pt x="18334" y="9806"/>
                    <a:pt x="18334" y="9806"/>
                  </a:cubicBezTo>
                  <a:cubicBezTo>
                    <a:pt x="17941" y="7751"/>
                    <a:pt x="16267" y="6187"/>
                    <a:pt x="14242" y="6187"/>
                  </a:cubicBezTo>
                  <a:cubicBezTo>
                    <a:pt x="269" y="6187"/>
                    <a:pt x="269" y="6187"/>
                    <a:pt x="269" y="6187"/>
                  </a:cubicBezTo>
                  <a:cubicBezTo>
                    <a:pt x="124" y="6187"/>
                    <a:pt x="0" y="6321"/>
                    <a:pt x="0" y="6500"/>
                  </a:cubicBezTo>
                  <a:cubicBezTo>
                    <a:pt x="0" y="21287"/>
                    <a:pt x="0" y="21287"/>
                    <a:pt x="0" y="21287"/>
                  </a:cubicBezTo>
                  <a:cubicBezTo>
                    <a:pt x="0" y="21466"/>
                    <a:pt x="124" y="21600"/>
                    <a:pt x="289" y="21600"/>
                  </a:cubicBezTo>
                  <a:cubicBezTo>
                    <a:pt x="18107" y="21600"/>
                    <a:pt x="18107" y="21600"/>
                    <a:pt x="18107" y="21600"/>
                  </a:cubicBezTo>
                  <a:cubicBezTo>
                    <a:pt x="18272" y="21600"/>
                    <a:pt x="18396" y="21466"/>
                    <a:pt x="18396" y="21287"/>
                  </a:cubicBezTo>
                  <a:cubicBezTo>
                    <a:pt x="18396" y="11012"/>
                    <a:pt x="18396" y="11012"/>
                    <a:pt x="18396" y="11012"/>
                  </a:cubicBezTo>
                  <a:cubicBezTo>
                    <a:pt x="21021" y="11012"/>
                    <a:pt x="21021" y="11012"/>
                    <a:pt x="21021" y="11012"/>
                  </a:cubicBezTo>
                  <a:cubicBezTo>
                    <a:pt x="21021" y="9806"/>
                    <a:pt x="21021" y="9806"/>
                    <a:pt x="21021" y="9806"/>
                  </a:cubicBezTo>
                  <a:cubicBezTo>
                    <a:pt x="21021" y="9806"/>
                    <a:pt x="21021" y="9806"/>
                    <a:pt x="21021" y="9806"/>
                  </a:cubicBezTo>
                  <a:cubicBezTo>
                    <a:pt x="21021" y="2234"/>
                    <a:pt x="21021" y="2234"/>
                    <a:pt x="21021" y="2234"/>
                  </a:cubicBezTo>
                  <a:cubicBezTo>
                    <a:pt x="21373" y="2033"/>
                    <a:pt x="21600" y="1631"/>
                    <a:pt x="21600" y="1184"/>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151" name="Group 962"/>
          <p:cNvGrpSpPr/>
          <p:nvPr/>
        </p:nvGrpSpPr>
        <p:grpSpPr>
          <a:xfrm>
            <a:off x="4253769" y="5022388"/>
            <a:ext cx="883252" cy="362014"/>
            <a:chOff x="0" y="0"/>
            <a:chExt cx="883251" cy="362013"/>
          </a:xfrm>
        </p:grpSpPr>
        <p:sp>
          <p:nvSpPr>
            <p:cNvPr id="5146" name="Freeform 18"/>
            <p:cNvSpPr/>
            <p:nvPr/>
          </p:nvSpPr>
          <p:spPr>
            <a:xfrm>
              <a:off x="0" y="0"/>
              <a:ext cx="883252" cy="316844"/>
            </a:xfrm>
            <a:custGeom>
              <a:avLst/>
              <a:gdLst/>
              <a:ahLst/>
              <a:cxnLst>
                <a:cxn ang="0">
                  <a:pos x="wd2" y="hd2"/>
                </a:cxn>
                <a:cxn ang="5400000">
                  <a:pos x="wd2" y="hd2"/>
                </a:cxn>
                <a:cxn ang="10800000">
                  <a:pos x="wd2" y="hd2"/>
                </a:cxn>
                <a:cxn ang="16200000">
                  <a:pos x="wd2" y="hd2"/>
                </a:cxn>
              </a:cxnLst>
              <a:rect l="0" t="0" r="r" b="b"/>
              <a:pathLst>
                <a:path w="21600" h="21243" extrusionOk="0">
                  <a:moveTo>
                    <a:pt x="21120" y="14043"/>
                  </a:moveTo>
                  <a:cubicBezTo>
                    <a:pt x="21120" y="14043"/>
                    <a:pt x="21120" y="11888"/>
                    <a:pt x="21048" y="11447"/>
                  </a:cubicBezTo>
                  <a:cubicBezTo>
                    <a:pt x="20888" y="10467"/>
                    <a:pt x="19963" y="9978"/>
                    <a:pt x="18896" y="9096"/>
                  </a:cubicBezTo>
                  <a:cubicBezTo>
                    <a:pt x="17490" y="7970"/>
                    <a:pt x="15444" y="7284"/>
                    <a:pt x="15444" y="7284"/>
                  </a:cubicBezTo>
                  <a:cubicBezTo>
                    <a:pt x="15444" y="7284"/>
                    <a:pt x="15124" y="6598"/>
                    <a:pt x="14625" y="5961"/>
                  </a:cubicBezTo>
                  <a:cubicBezTo>
                    <a:pt x="13718" y="4590"/>
                    <a:pt x="13220" y="3708"/>
                    <a:pt x="12401" y="2582"/>
                  </a:cubicBezTo>
                  <a:cubicBezTo>
                    <a:pt x="11085" y="1014"/>
                    <a:pt x="10586" y="-357"/>
                    <a:pt x="8291" y="84"/>
                  </a:cubicBezTo>
                  <a:cubicBezTo>
                    <a:pt x="8131" y="84"/>
                    <a:pt x="7882" y="84"/>
                    <a:pt x="7633" y="84"/>
                  </a:cubicBezTo>
                  <a:cubicBezTo>
                    <a:pt x="5498" y="770"/>
                    <a:pt x="3861" y="3708"/>
                    <a:pt x="2954" y="5031"/>
                  </a:cubicBezTo>
                  <a:cubicBezTo>
                    <a:pt x="2615" y="5716"/>
                    <a:pt x="2455" y="5961"/>
                    <a:pt x="2455" y="5961"/>
                  </a:cubicBezTo>
                  <a:cubicBezTo>
                    <a:pt x="2206" y="6402"/>
                    <a:pt x="1317" y="6402"/>
                    <a:pt x="1139" y="6402"/>
                  </a:cubicBezTo>
                  <a:cubicBezTo>
                    <a:pt x="890" y="6402"/>
                    <a:pt x="480" y="6157"/>
                    <a:pt x="480" y="6157"/>
                  </a:cubicBezTo>
                  <a:cubicBezTo>
                    <a:pt x="569" y="6843"/>
                    <a:pt x="658" y="8410"/>
                    <a:pt x="658" y="8410"/>
                  </a:cubicBezTo>
                  <a:cubicBezTo>
                    <a:pt x="658" y="8410"/>
                    <a:pt x="658" y="8410"/>
                    <a:pt x="658" y="8410"/>
                  </a:cubicBezTo>
                  <a:cubicBezTo>
                    <a:pt x="480" y="9096"/>
                    <a:pt x="480" y="11594"/>
                    <a:pt x="480" y="11594"/>
                  </a:cubicBezTo>
                  <a:cubicBezTo>
                    <a:pt x="409" y="12035"/>
                    <a:pt x="0" y="13161"/>
                    <a:pt x="0" y="13161"/>
                  </a:cubicBezTo>
                  <a:cubicBezTo>
                    <a:pt x="0" y="13161"/>
                    <a:pt x="0" y="15414"/>
                    <a:pt x="0" y="16541"/>
                  </a:cubicBezTo>
                  <a:cubicBezTo>
                    <a:pt x="0" y="17423"/>
                    <a:pt x="409" y="19235"/>
                    <a:pt x="729" y="19235"/>
                  </a:cubicBezTo>
                  <a:cubicBezTo>
                    <a:pt x="1068" y="19480"/>
                    <a:pt x="1886" y="19921"/>
                    <a:pt x="1886" y="19921"/>
                  </a:cubicBezTo>
                  <a:cubicBezTo>
                    <a:pt x="1957" y="19921"/>
                    <a:pt x="1957" y="19921"/>
                    <a:pt x="1957" y="19921"/>
                  </a:cubicBezTo>
                  <a:cubicBezTo>
                    <a:pt x="2242" y="20165"/>
                    <a:pt x="15355" y="21243"/>
                    <a:pt x="15355" y="21243"/>
                  </a:cubicBezTo>
                  <a:cubicBezTo>
                    <a:pt x="15355" y="21243"/>
                    <a:pt x="15533" y="21243"/>
                    <a:pt x="15444" y="21243"/>
                  </a:cubicBezTo>
                  <a:cubicBezTo>
                    <a:pt x="16316" y="21243"/>
                    <a:pt x="19732" y="20900"/>
                    <a:pt x="20052" y="20802"/>
                  </a:cubicBezTo>
                  <a:cubicBezTo>
                    <a:pt x="21600" y="20361"/>
                    <a:pt x="21600" y="19676"/>
                    <a:pt x="21600" y="19676"/>
                  </a:cubicBezTo>
                  <a:cubicBezTo>
                    <a:pt x="21600" y="18353"/>
                    <a:pt x="21600" y="18353"/>
                    <a:pt x="21600" y="18353"/>
                  </a:cubicBezTo>
                  <a:cubicBezTo>
                    <a:pt x="21600" y="15170"/>
                    <a:pt x="21600" y="15170"/>
                    <a:pt x="21600" y="15170"/>
                  </a:cubicBezTo>
                  <a:cubicBezTo>
                    <a:pt x="21120" y="14043"/>
                    <a:pt x="21120" y="14043"/>
                    <a:pt x="21120" y="14043"/>
                  </a:cubicBezTo>
                  <a:cubicBezTo>
                    <a:pt x="21120" y="14043"/>
                    <a:pt x="21120" y="14043"/>
                    <a:pt x="21120" y="14043"/>
                  </a:cubicBezTo>
                  <a:close/>
                  <a:moveTo>
                    <a:pt x="9537" y="7088"/>
                  </a:moveTo>
                  <a:cubicBezTo>
                    <a:pt x="8629" y="6843"/>
                    <a:pt x="8629" y="6843"/>
                    <a:pt x="8629" y="6843"/>
                  </a:cubicBezTo>
                  <a:cubicBezTo>
                    <a:pt x="5996" y="6598"/>
                    <a:pt x="5996" y="6598"/>
                    <a:pt x="5996" y="6598"/>
                  </a:cubicBezTo>
                  <a:cubicBezTo>
                    <a:pt x="5996" y="6598"/>
                    <a:pt x="4519" y="5521"/>
                    <a:pt x="5249" y="4149"/>
                  </a:cubicBezTo>
                  <a:cubicBezTo>
                    <a:pt x="5338" y="4149"/>
                    <a:pt x="5427" y="3904"/>
                    <a:pt x="5587" y="3708"/>
                  </a:cubicBezTo>
                  <a:cubicBezTo>
                    <a:pt x="6316" y="2582"/>
                    <a:pt x="7064" y="1896"/>
                    <a:pt x="7722" y="1651"/>
                  </a:cubicBezTo>
                  <a:cubicBezTo>
                    <a:pt x="8451" y="1651"/>
                    <a:pt x="8451" y="1651"/>
                    <a:pt x="8451" y="1651"/>
                  </a:cubicBezTo>
                  <a:cubicBezTo>
                    <a:pt x="10177" y="1455"/>
                    <a:pt x="10836" y="2582"/>
                    <a:pt x="11832" y="3904"/>
                  </a:cubicBezTo>
                  <a:cubicBezTo>
                    <a:pt x="12971" y="5276"/>
                    <a:pt x="14287" y="7529"/>
                    <a:pt x="14376" y="7774"/>
                  </a:cubicBezTo>
                  <a:cubicBezTo>
                    <a:pt x="9537" y="7088"/>
                    <a:pt x="9537" y="7088"/>
                    <a:pt x="9537" y="7088"/>
                  </a:cubicBezTo>
                  <a:cubicBezTo>
                    <a:pt x="9537" y="7088"/>
                    <a:pt x="9537" y="7088"/>
                    <a:pt x="9537" y="7088"/>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7" name="Oval 972"/>
            <p:cNvSpPr/>
            <p:nvPr/>
          </p:nvSpPr>
          <p:spPr>
            <a:xfrm>
              <a:off x="97413" y="196301"/>
              <a:ext cx="164625" cy="165713"/>
            </a:xfrm>
            <a:prstGeom prst="ellipse">
              <a:avLst/>
            </a:prstGeom>
            <a:solidFill>
              <a:srgbClr val="BFBFB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8" name="Oval 973"/>
            <p:cNvSpPr/>
            <p:nvPr/>
          </p:nvSpPr>
          <p:spPr>
            <a:xfrm>
              <a:off x="145576" y="245280"/>
              <a:ext cx="68299" cy="67755"/>
            </a:xfrm>
            <a:prstGeom prst="ellipse">
              <a:avLst/>
            </a:prstGeom>
            <a:solidFill>
              <a:srgbClr val="808080">
                <a:alpha val="5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49" name="Oval 974"/>
            <p:cNvSpPr/>
            <p:nvPr/>
          </p:nvSpPr>
          <p:spPr>
            <a:xfrm>
              <a:off x="639445" y="196301"/>
              <a:ext cx="164353" cy="165713"/>
            </a:xfrm>
            <a:prstGeom prst="ellipse">
              <a:avLst/>
            </a:prstGeom>
            <a:solidFill>
              <a:srgbClr val="BFBFB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50" name="Oval 975"/>
            <p:cNvSpPr/>
            <p:nvPr/>
          </p:nvSpPr>
          <p:spPr>
            <a:xfrm>
              <a:off x="688152" y="245280"/>
              <a:ext cx="67755" cy="67755"/>
            </a:xfrm>
            <a:prstGeom prst="ellipse">
              <a:avLst/>
            </a:prstGeom>
            <a:solidFill>
              <a:srgbClr val="808080">
                <a:alpha val="5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57" name="Group 1328"/>
          <p:cNvGrpSpPr/>
          <p:nvPr/>
        </p:nvGrpSpPr>
        <p:grpSpPr>
          <a:xfrm>
            <a:off x="6703411" y="5022388"/>
            <a:ext cx="883252" cy="362014"/>
            <a:chOff x="0" y="0"/>
            <a:chExt cx="883251" cy="362013"/>
          </a:xfrm>
        </p:grpSpPr>
        <p:sp>
          <p:nvSpPr>
            <p:cNvPr id="5152" name="Freeform 18"/>
            <p:cNvSpPr/>
            <p:nvPr/>
          </p:nvSpPr>
          <p:spPr>
            <a:xfrm>
              <a:off x="0" y="0"/>
              <a:ext cx="883252" cy="316844"/>
            </a:xfrm>
            <a:custGeom>
              <a:avLst/>
              <a:gdLst/>
              <a:ahLst/>
              <a:cxnLst>
                <a:cxn ang="0">
                  <a:pos x="wd2" y="hd2"/>
                </a:cxn>
                <a:cxn ang="5400000">
                  <a:pos x="wd2" y="hd2"/>
                </a:cxn>
                <a:cxn ang="10800000">
                  <a:pos x="wd2" y="hd2"/>
                </a:cxn>
                <a:cxn ang="16200000">
                  <a:pos x="wd2" y="hd2"/>
                </a:cxn>
              </a:cxnLst>
              <a:rect l="0" t="0" r="r" b="b"/>
              <a:pathLst>
                <a:path w="21600" h="21243" extrusionOk="0">
                  <a:moveTo>
                    <a:pt x="21120" y="14043"/>
                  </a:moveTo>
                  <a:cubicBezTo>
                    <a:pt x="21120" y="14043"/>
                    <a:pt x="21120" y="11888"/>
                    <a:pt x="21048" y="11447"/>
                  </a:cubicBezTo>
                  <a:cubicBezTo>
                    <a:pt x="20888" y="10467"/>
                    <a:pt x="19963" y="9978"/>
                    <a:pt x="18896" y="9096"/>
                  </a:cubicBezTo>
                  <a:cubicBezTo>
                    <a:pt x="17490" y="7970"/>
                    <a:pt x="15444" y="7284"/>
                    <a:pt x="15444" y="7284"/>
                  </a:cubicBezTo>
                  <a:cubicBezTo>
                    <a:pt x="15444" y="7284"/>
                    <a:pt x="15124" y="6598"/>
                    <a:pt x="14625" y="5961"/>
                  </a:cubicBezTo>
                  <a:cubicBezTo>
                    <a:pt x="13718" y="4590"/>
                    <a:pt x="13220" y="3708"/>
                    <a:pt x="12401" y="2582"/>
                  </a:cubicBezTo>
                  <a:cubicBezTo>
                    <a:pt x="11085" y="1014"/>
                    <a:pt x="10586" y="-357"/>
                    <a:pt x="8291" y="84"/>
                  </a:cubicBezTo>
                  <a:cubicBezTo>
                    <a:pt x="8131" y="84"/>
                    <a:pt x="7882" y="84"/>
                    <a:pt x="7633" y="84"/>
                  </a:cubicBezTo>
                  <a:cubicBezTo>
                    <a:pt x="5498" y="770"/>
                    <a:pt x="3861" y="3708"/>
                    <a:pt x="2954" y="5031"/>
                  </a:cubicBezTo>
                  <a:cubicBezTo>
                    <a:pt x="2615" y="5716"/>
                    <a:pt x="2455" y="5961"/>
                    <a:pt x="2455" y="5961"/>
                  </a:cubicBezTo>
                  <a:cubicBezTo>
                    <a:pt x="2206" y="6402"/>
                    <a:pt x="1317" y="6402"/>
                    <a:pt x="1139" y="6402"/>
                  </a:cubicBezTo>
                  <a:cubicBezTo>
                    <a:pt x="890" y="6402"/>
                    <a:pt x="480" y="6157"/>
                    <a:pt x="480" y="6157"/>
                  </a:cubicBezTo>
                  <a:cubicBezTo>
                    <a:pt x="569" y="6843"/>
                    <a:pt x="658" y="8410"/>
                    <a:pt x="658" y="8410"/>
                  </a:cubicBezTo>
                  <a:cubicBezTo>
                    <a:pt x="658" y="8410"/>
                    <a:pt x="658" y="8410"/>
                    <a:pt x="658" y="8410"/>
                  </a:cubicBezTo>
                  <a:cubicBezTo>
                    <a:pt x="480" y="9096"/>
                    <a:pt x="480" y="11594"/>
                    <a:pt x="480" y="11594"/>
                  </a:cubicBezTo>
                  <a:cubicBezTo>
                    <a:pt x="409" y="12035"/>
                    <a:pt x="0" y="13161"/>
                    <a:pt x="0" y="13161"/>
                  </a:cubicBezTo>
                  <a:cubicBezTo>
                    <a:pt x="0" y="13161"/>
                    <a:pt x="0" y="15414"/>
                    <a:pt x="0" y="16541"/>
                  </a:cubicBezTo>
                  <a:cubicBezTo>
                    <a:pt x="0" y="17423"/>
                    <a:pt x="409" y="19235"/>
                    <a:pt x="729" y="19235"/>
                  </a:cubicBezTo>
                  <a:cubicBezTo>
                    <a:pt x="1068" y="19480"/>
                    <a:pt x="1886" y="19921"/>
                    <a:pt x="1886" y="19921"/>
                  </a:cubicBezTo>
                  <a:cubicBezTo>
                    <a:pt x="1957" y="19921"/>
                    <a:pt x="1957" y="19921"/>
                    <a:pt x="1957" y="19921"/>
                  </a:cubicBezTo>
                  <a:cubicBezTo>
                    <a:pt x="2242" y="20165"/>
                    <a:pt x="15355" y="21243"/>
                    <a:pt x="15355" y="21243"/>
                  </a:cubicBezTo>
                  <a:cubicBezTo>
                    <a:pt x="15355" y="21243"/>
                    <a:pt x="15533" y="21243"/>
                    <a:pt x="15444" y="21243"/>
                  </a:cubicBezTo>
                  <a:cubicBezTo>
                    <a:pt x="16316" y="21243"/>
                    <a:pt x="19732" y="20900"/>
                    <a:pt x="20052" y="20802"/>
                  </a:cubicBezTo>
                  <a:cubicBezTo>
                    <a:pt x="21600" y="20361"/>
                    <a:pt x="21600" y="19676"/>
                    <a:pt x="21600" y="19676"/>
                  </a:cubicBezTo>
                  <a:cubicBezTo>
                    <a:pt x="21600" y="18353"/>
                    <a:pt x="21600" y="18353"/>
                    <a:pt x="21600" y="18353"/>
                  </a:cubicBezTo>
                  <a:cubicBezTo>
                    <a:pt x="21600" y="15170"/>
                    <a:pt x="21600" y="15170"/>
                    <a:pt x="21600" y="15170"/>
                  </a:cubicBezTo>
                  <a:cubicBezTo>
                    <a:pt x="21120" y="14043"/>
                    <a:pt x="21120" y="14043"/>
                    <a:pt x="21120" y="14043"/>
                  </a:cubicBezTo>
                  <a:cubicBezTo>
                    <a:pt x="21120" y="14043"/>
                    <a:pt x="21120" y="14043"/>
                    <a:pt x="21120" y="14043"/>
                  </a:cubicBezTo>
                  <a:close/>
                  <a:moveTo>
                    <a:pt x="9537" y="7088"/>
                  </a:moveTo>
                  <a:cubicBezTo>
                    <a:pt x="8629" y="6843"/>
                    <a:pt x="8629" y="6843"/>
                    <a:pt x="8629" y="6843"/>
                  </a:cubicBezTo>
                  <a:cubicBezTo>
                    <a:pt x="5996" y="6598"/>
                    <a:pt x="5996" y="6598"/>
                    <a:pt x="5996" y="6598"/>
                  </a:cubicBezTo>
                  <a:cubicBezTo>
                    <a:pt x="5996" y="6598"/>
                    <a:pt x="4519" y="5521"/>
                    <a:pt x="5249" y="4149"/>
                  </a:cubicBezTo>
                  <a:cubicBezTo>
                    <a:pt x="5338" y="4149"/>
                    <a:pt x="5427" y="3904"/>
                    <a:pt x="5587" y="3708"/>
                  </a:cubicBezTo>
                  <a:cubicBezTo>
                    <a:pt x="6316" y="2582"/>
                    <a:pt x="7064" y="1896"/>
                    <a:pt x="7722" y="1651"/>
                  </a:cubicBezTo>
                  <a:cubicBezTo>
                    <a:pt x="8451" y="1651"/>
                    <a:pt x="8451" y="1651"/>
                    <a:pt x="8451" y="1651"/>
                  </a:cubicBezTo>
                  <a:cubicBezTo>
                    <a:pt x="10177" y="1455"/>
                    <a:pt x="10836" y="2582"/>
                    <a:pt x="11832" y="3904"/>
                  </a:cubicBezTo>
                  <a:cubicBezTo>
                    <a:pt x="12971" y="5276"/>
                    <a:pt x="14287" y="7529"/>
                    <a:pt x="14376" y="7774"/>
                  </a:cubicBezTo>
                  <a:cubicBezTo>
                    <a:pt x="9537" y="7088"/>
                    <a:pt x="9537" y="7088"/>
                    <a:pt x="9537" y="7088"/>
                  </a:cubicBezTo>
                  <a:cubicBezTo>
                    <a:pt x="9537" y="7088"/>
                    <a:pt x="9537" y="7088"/>
                    <a:pt x="9537" y="7088"/>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53" name="Oval 1330"/>
            <p:cNvSpPr/>
            <p:nvPr/>
          </p:nvSpPr>
          <p:spPr>
            <a:xfrm>
              <a:off x="97413" y="196301"/>
              <a:ext cx="164625" cy="165713"/>
            </a:xfrm>
            <a:prstGeom prst="ellipse">
              <a:avLst/>
            </a:prstGeom>
            <a:solidFill>
              <a:srgbClr val="BFBFB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54" name="Oval 1331"/>
            <p:cNvSpPr/>
            <p:nvPr/>
          </p:nvSpPr>
          <p:spPr>
            <a:xfrm>
              <a:off x="145576" y="245280"/>
              <a:ext cx="68299" cy="67755"/>
            </a:xfrm>
            <a:prstGeom prst="ellipse">
              <a:avLst/>
            </a:prstGeom>
            <a:solidFill>
              <a:srgbClr val="808080">
                <a:alpha val="5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55" name="Oval 1332"/>
            <p:cNvSpPr/>
            <p:nvPr/>
          </p:nvSpPr>
          <p:spPr>
            <a:xfrm>
              <a:off x="639445" y="196301"/>
              <a:ext cx="164353" cy="165713"/>
            </a:xfrm>
            <a:prstGeom prst="ellipse">
              <a:avLst/>
            </a:prstGeom>
            <a:solidFill>
              <a:srgbClr val="BFBFB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56" name="Oval 1333"/>
            <p:cNvSpPr/>
            <p:nvPr/>
          </p:nvSpPr>
          <p:spPr>
            <a:xfrm>
              <a:off x="688152" y="245280"/>
              <a:ext cx="67755" cy="67755"/>
            </a:xfrm>
            <a:prstGeom prst="ellipse">
              <a:avLst/>
            </a:prstGeom>
            <a:solidFill>
              <a:srgbClr val="808080">
                <a:alpha val="5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62" name="Group 56"/>
          <p:cNvGrpSpPr/>
          <p:nvPr/>
        </p:nvGrpSpPr>
        <p:grpSpPr>
          <a:xfrm>
            <a:off x="4146205" y="1983247"/>
            <a:ext cx="3941373" cy="1119127"/>
            <a:chOff x="0" y="0"/>
            <a:chExt cx="3941372" cy="1119126"/>
          </a:xfrm>
        </p:grpSpPr>
        <p:sp>
          <p:nvSpPr>
            <p:cNvPr id="5158" name="Oval 3186"/>
            <p:cNvSpPr/>
            <p:nvPr/>
          </p:nvSpPr>
          <p:spPr>
            <a:xfrm>
              <a:off x="-1" y="0"/>
              <a:ext cx="3941374" cy="1119126"/>
            </a:xfrm>
            <a:prstGeom prst="ellipse">
              <a:avLst/>
            </a:prstGeom>
            <a:gradFill flip="none" rotWithShape="1">
              <a:gsLst>
                <a:gs pos="0">
                  <a:srgbClr val="5EBFB8">
                    <a:alpha val="0"/>
                  </a:srgbClr>
                </a:gs>
                <a:gs pos="100000">
                  <a:srgbClr val="5EBFB8">
                    <a:alpha val="5000"/>
                  </a:srgbClr>
                </a:gs>
              </a:gsLst>
              <a:path path="circle">
                <a:fillToRect l="37721" t="-19636" r="62278" b="119636"/>
              </a:path>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59" name="Oval 3187"/>
            <p:cNvSpPr/>
            <p:nvPr/>
          </p:nvSpPr>
          <p:spPr>
            <a:xfrm>
              <a:off x="460867" y="-1"/>
              <a:ext cx="3019638" cy="857407"/>
            </a:xfrm>
            <a:prstGeom prst="ellipse">
              <a:avLst/>
            </a:prstGeom>
            <a:gradFill flip="none" rotWithShape="1">
              <a:gsLst>
                <a:gs pos="0">
                  <a:srgbClr val="5EBFB8">
                    <a:alpha val="0"/>
                  </a:srgbClr>
                </a:gs>
                <a:gs pos="100000">
                  <a:srgbClr val="5EBFB8">
                    <a:alpha val="10000"/>
                  </a:srgbClr>
                </a:gs>
              </a:gsLst>
              <a:path path="circle">
                <a:fillToRect l="37721" t="-19636" r="62278" b="119636"/>
              </a:path>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60" name="Oval 3184"/>
            <p:cNvSpPr/>
            <p:nvPr/>
          </p:nvSpPr>
          <p:spPr>
            <a:xfrm>
              <a:off x="979547" y="0"/>
              <a:ext cx="1982279" cy="562855"/>
            </a:xfrm>
            <a:prstGeom prst="ellipse">
              <a:avLst/>
            </a:prstGeom>
            <a:gradFill flip="none" rotWithShape="1">
              <a:gsLst>
                <a:gs pos="0">
                  <a:srgbClr val="5EBFB8">
                    <a:alpha val="0"/>
                  </a:srgbClr>
                </a:gs>
                <a:gs pos="100000">
                  <a:srgbClr val="5EBFB8">
                    <a:alpha val="15000"/>
                  </a:srgbClr>
                </a:gs>
              </a:gsLst>
              <a:path path="circle">
                <a:fillToRect l="37721" t="-19636" r="62278" b="119636"/>
              </a:path>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61" name="Oval 3185"/>
            <p:cNvSpPr/>
            <p:nvPr/>
          </p:nvSpPr>
          <p:spPr>
            <a:xfrm>
              <a:off x="1407378" y="0"/>
              <a:ext cx="1126617" cy="319897"/>
            </a:xfrm>
            <a:prstGeom prst="ellipse">
              <a:avLst/>
            </a:prstGeom>
            <a:gradFill flip="none" rotWithShape="1">
              <a:gsLst>
                <a:gs pos="0">
                  <a:srgbClr val="5EBFB8">
                    <a:alpha val="0"/>
                  </a:srgbClr>
                </a:gs>
                <a:gs pos="100000">
                  <a:srgbClr val="5EBFB8">
                    <a:alpha val="25000"/>
                  </a:srgbClr>
                </a:gs>
              </a:gsLst>
              <a:path path="circle">
                <a:fillToRect l="37721" t="-19636" r="62278" b="119636"/>
              </a:path>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4342"/>
                                        </p:tgtEl>
                                        <p:attrNameLst>
                                          <p:attrName>style.visibility</p:attrName>
                                        </p:attrNameLst>
                                      </p:cBhvr>
                                      <p:to>
                                        <p:strVal val="visible"/>
                                      </p:to>
                                    </p:set>
                                    <p:anim calcmode="lin" valueType="num">
                                      <p:cBhvr>
                                        <p:cTn id="7" dur="500" fill="hold"/>
                                        <p:tgtEl>
                                          <p:spTgt spid="4342"/>
                                        </p:tgtEl>
                                        <p:attrNameLst>
                                          <p:attrName>ppt_w</p:attrName>
                                        </p:attrNameLst>
                                      </p:cBhvr>
                                      <p:tavLst>
                                        <p:tav tm="0">
                                          <p:val>
                                            <p:fltVal val="0"/>
                                          </p:val>
                                        </p:tav>
                                        <p:tav tm="100000">
                                          <p:val>
                                            <p:strVal val="#ppt_w"/>
                                          </p:val>
                                        </p:tav>
                                      </p:tavLst>
                                    </p:anim>
                                    <p:anim calcmode="lin" valueType="num">
                                      <p:cBhvr>
                                        <p:cTn id="8" dur="500" fill="hold"/>
                                        <p:tgtEl>
                                          <p:spTgt spid="434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iterate>
                                    <p:tmAbs val="0"/>
                                  </p:iterate>
                                  <p:childTnLst>
                                    <p:set>
                                      <p:cBhvr>
                                        <p:cTn id="11" fill="hold"/>
                                        <p:tgtEl>
                                          <p:spTgt spid="4302"/>
                                        </p:tgtEl>
                                        <p:attrNameLst>
                                          <p:attrName>style.visibility</p:attrName>
                                        </p:attrNameLst>
                                      </p:cBhvr>
                                      <p:to>
                                        <p:strVal val="visible"/>
                                      </p:to>
                                    </p:set>
                                    <p:anim calcmode="lin" valueType="num">
                                      <p:cBhvr>
                                        <p:cTn id="12" dur="500" fill="hold"/>
                                        <p:tgtEl>
                                          <p:spTgt spid="4302"/>
                                        </p:tgtEl>
                                        <p:attrNameLst>
                                          <p:attrName>ppt_w</p:attrName>
                                        </p:attrNameLst>
                                      </p:cBhvr>
                                      <p:tavLst>
                                        <p:tav tm="0">
                                          <p:val>
                                            <p:fltVal val="0"/>
                                          </p:val>
                                        </p:tav>
                                        <p:tav tm="100000">
                                          <p:val>
                                            <p:strVal val="#ppt_w"/>
                                          </p:val>
                                        </p:tav>
                                      </p:tavLst>
                                    </p:anim>
                                    <p:anim calcmode="lin" valueType="num">
                                      <p:cBhvr>
                                        <p:cTn id="13" dur="500" fill="hold"/>
                                        <p:tgtEl>
                                          <p:spTgt spid="4302"/>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iterate>
                                    <p:tmAbs val="0"/>
                                  </p:iterate>
                                  <p:childTnLst>
                                    <p:set>
                                      <p:cBhvr>
                                        <p:cTn id="16" fill="hold"/>
                                        <p:tgtEl>
                                          <p:spTgt spid="4282"/>
                                        </p:tgtEl>
                                        <p:attrNameLst>
                                          <p:attrName>style.visibility</p:attrName>
                                        </p:attrNameLst>
                                      </p:cBhvr>
                                      <p:to>
                                        <p:strVal val="visible"/>
                                      </p:to>
                                    </p:set>
                                    <p:anim calcmode="lin" valueType="num">
                                      <p:cBhvr>
                                        <p:cTn id="17" dur="500" fill="hold"/>
                                        <p:tgtEl>
                                          <p:spTgt spid="4282"/>
                                        </p:tgtEl>
                                        <p:attrNameLst>
                                          <p:attrName>ppt_w</p:attrName>
                                        </p:attrNameLst>
                                      </p:cBhvr>
                                      <p:tavLst>
                                        <p:tav tm="0">
                                          <p:val>
                                            <p:fltVal val="0"/>
                                          </p:val>
                                        </p:tav>
                                        <p:tav tm="100000">
                                          <p:val>
                                            <p:strVal val="#ppt_w"/>
                                          </p:val>
                                        </p:tav>
                                      </p:tavLst>
                                    </p:anim>
                                    <p:anim calcmode="lin" valueType="num">
                                      <p:cBhvr>
                                        <p:cTn id="18" dur="500" fill="hold"/>
                                        <p:tgtEl>
                                          <p:spTgt spid="4282"/>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iterate>
                                    <p:tmAbs val="0"/>
                                  </p:iterate>
                                  <p:childTnLst>
                                    <p:set>
                                      <p:cBhvr>
                                        <p:cTn id="21" fill="hold"/>
                                        <p:tgtEl>
                                          <p:spTgt spid="4286"/>
                                        </p:tgtEl>
                                        <p:attrNameLst>
                                          <p:attrName>style.visibility</p:attrName>
                                        </p:attrNameLst>
                                      </p:cBhvr>
                                      <p:to>
                                        <p:strVal val="visible"/>
                                      </p:to>
                                    </p:set>
                                    <p:anim calcmode="lin" valueType="num">
                                      <p:cBhvr>
                                        <p:cTn id="22" dur="500" fill="hold"/>
                                        <p:tgtEl>
                                          <p:spTgt spid="4286"/>
                                        </p:tgtEl>
                                        <p:attrNameLst>
                                          <p:attrName>ppt_w</p:attrName>
                                        </p:attrNameLst>
                                      </p:cBhvr>
                                      <p:tavLst>
                                        <p:tav tm="0">
                                          <p:val>
                                            <p:fltVal val="0"/>
                                          </p:val>
                                        </p:tav>
                                        <p:tav tm="100000">
                                          <p:val>
                                            <p:strVal val="#ppt_w"/>
                                          </p:val>
                                        </p:tav>
                                      </p:tavLst>
                                    </p:anim>
                                    <p:anim calcmode="lin" valueType="num">
                                      <p:cBhvr>
                                        <p:cTn id="23" dur="500" fill="hold"/>
                                        <p:tgtEl>
                                          <p:spTgt spid="4286"/>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iterate>
                                    <p:tmAbs val="0"/>
                                  </p:iterate>
                                  <p:childTnLst>
                                    <p:set>
                                      <p:cBhvr>
                                        <p:cTn id="26" fill="hold"/>
                                        <p:tgtEl>
                                          <p:spTgt spid="4298"/>
                                        </p:tgtEl>
                                        <p:attrNameLst>
                                          <p:attrName>style.visibility</p:attrName>
                                        </p:attrNameLst>
                                      </p:cBhvr>
                                      <p:to>
                                        <p:strVal val="visible"/>
                                      </p:to>
                                    </p:set>
                                    <p:anim calcmode="lin" valueType="num">
                                      <p:cBhvr>
                                        <p:cTn id="27" dur="500" fill="hold"/>
                                        <p:tgtEl>
                                          <p:spTgt spid="4298"/>
                                        </p:tgtEl>
                                        <p:attrNameLst>
                                          <p:attrName>ppt_w</p:attrName>
                                        </p:attrNameLst>
                                      </p:cBhvr>
                                      <p:tavLst>
                                        <p:tav tm="0">
                                          <p:val>
                                            <p:fltVal val="0"/>
                                          </p:val>
                                        </p:tav>
                                        <p:tav tm="100000">
                                          <p:val>
                                            <p:strVal val="#ppt_w"/>
                                          </p:val>
                                        </p:tav>
                                      </p:tavLst>
                                    </p:anim>
                                    <p:anim calcmode="lin" valueType="num">
                                      <p:cBhvr>
                                        <p:cTn id="28" dur="500" fill="hold"/>
                                        <p:tgtEl>
                                          <p:spTgt spid="4298"/>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iterate>
                                    <p:tmAbs val="0"/>
                                  </p:iterate>
                                  <p:childTnLst>
                                    <p:set>
                                      <p:cBhvr>
                                        <p:cTn id="31" fill="hold"/>
                                        <p:tgtEl>
                                          <p:spTgt spid="4294"/>
                                        </p:tgtEl>
                                        <p:attrNameLst>
                                          <p:attrName>style.visibility</p:attrName>
                                        </p:attrNameLst>
                                      </p:cBhvr>
                                      <p:to>
                                        <p:strVal val="visible"/>
                                      </p:to>
                                    </p:set>
                                    <p:anim calcmode="lin" valueType="num">
                                      <p:cBhvr>
                                        <p:cTn id="32" dur="500" fill="hold"/>
                                        <p:tgtEl>
                                          <p:spTgt spid="4294"/>
                                        </p:tgtEl>
                                        <p:attrNameLst>
                                          <p:attrName>ppt_w</p:attrName>
                                        </p:attrNameLst>
                                      </p:cBhvr>
                                      <p:tavLst>
                                        <p:tav tm="0">
                                          <p:val>
                                            <p:fltVal val="0"/>
                                          </p:val>
                                        </p:tav>
                                        <p:tav tm="100000">
                                          <p:val>
                                            <p:strVal val="#ppt_w"/>
                                          </p:val>
                                        </p:tav>
                                      </p:tavLst>
                                    </p:anim>
                                    <p:anim calcmode="lin" valueType="num">
                                      <p:cBhvr>
                                        <p:cTn id="33" dur="500" fill="hold"/>
                                        <p:tgtEl>
                                          <p:spTgt spid="4294"/>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iterate>
                                    <p:tmAbs val="0"/>
                                  </p:iterate>
                                  <p:childTnLst>
                                    <p:set>
                                      <p:cBhvr>
                                        <p:cTn id="36" fill="hold"/>
                                        <p:tgtEl>
                                          <p:spTgt spid="4290"/>
                                        </p:tgtEl>
                                        <p:attrNameLst>
                                          <p:attrName>style.visibility</p:attrName>
                                        </p:attrNameLst>
                                      </p:cBhvr>
                                      <p:to>
                                        <p:strVal val="visible"/>
                                      </p:to>
                                    </p:set>
                                    <p:anim calcmode="lin" valueType="num">
                                      <p:cBhvr>
                                        <p:cTn id="37" dur="500" fill="hold"/>
                                        <p:tgtEl>
                                          <p:spTgt spid="4290"/>
                                        </p:tgtEl>
                                        <p:attrNameLst>
                                          <p:attrName>ppt_w</p:attrName>
                                        </p:attrNameLst>
                                      </p:cBhvr>
                                      <p:tavLst>
                                        <p:tav tm="0">
                                          <p:val>
                                            <p:fltVal val="0"/>
                                          </p:val>
                                        </p:tav>
                                        <p:tav tm="100000">
                                          <p:val>
                                            <p:strVal val="#ppt_w"/>
                                          </p:val>
                                        </p:tav>
                                      </p:tavLst>
                                    </p:anim>
                                    <p:anim calcmode="lin" valueType="num">
                                      <p:cBhvr>
                                        <p:cTn id="38" dur="500" fill="hold"/>
                                        <p:tgtEl>
                                          <p:spTgt spid="4290"/>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0" nodeType="afterEffect">
                                  <p:stCondLst>
                                    <p:cond delay="0"/>
                                  </p:stCondLst>
                                  <p:iterate>
                                    <p:tmAbs val="0"/>
                                  </p:iterate>
                                  <p:childTnLst>
                                    <p:set>
                                      <p:cBhvr>
                                        <p:cTn id="41" fill="hold"/>
                                        <p:tgtEl>
                                          <p:spTgt spid="4346"/>
                                        </p:tgtEl>
                                        <p:attrNameLst>
                                          <p:attrName>style.visibility</p:attrName>
                                        </p:attrNameLst>
                                      </p:cBhvr>
                                      <p:to>
                                        <p:strVal val="visible"/>
                                      </p:to>
                                    </p:set>
                                    <p:anim calcmode="lin" valueType="num">
                                      <p:cBhvr>
                                        <p:cTn id="42" dur="500" fill="hold"/>
                                        <p:tgtEl>
                                          <p:spTgt spid="4346"/>
                                        </p:tgtEl>
                                        <p:attrNameLst>
                                          <p:attrName>ppt_w</p:attrName>
                                        </p:attrNameLst>
                                      </p:cBhvr>
                                      <p:tavLst>
                                        <p:tav tm="0">
                                          <p:val>
                                            <p:fltVal val="0"/>
                                          </p:val>
                                        </p:tav>
                                        <p:tav tm="100000">
                                          <p:val>
                                            <p:strVal val="#ppt_w"/>
                                          </p:val>
                                        </p:tav>
                                      </p:tavLst>
                                    </p:anim>
                                    <p:anim calcmode="lin" valueType="num">
                                      <p:cBhvr>
                                        <p:cTn id="43" dur="500" fill="hold"/>
                                        <p:tgtEl>
                                          <p:spTgt spid="4346"/>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grpId="0" nodeType="afterEffect">
                                  <p:stCondLst>
                                    <p:cond delay="0"/>
                                  </p:stCondLst>
                                  <p:iterate>
                                    <p:tmAbs val="0"/>
                                  </p:iterate>
                                  <p:childTnLst>
                                    <p:set>
                                      <p:cBhvr>
                                        <p:cTn id="46" fill="hold"/>
                                        <p:tgtEl>
                                          <p:spTgt spid="4350"/>
                                        </p:tgtEl>
                                        <p:attrNameLst>
                                          <p:attrName>style.visibility</p:attrName>
                                        </p:attrNameLst>
                                      </p:cBhvr>
                                      <p:to>
                                        <p:strVal val="visible"/>
                                      </p:to>
                                    </p:set>
                                    <p:anim calcmode="lin" valueType="num">
                                      <p:cBhvr>
                                        <p:cTn id="47" dur="500" fill="hold"/>
                                        <p:tgtEl>
                                          <p:spTgt spid="4350"/>
                                        </p:tgtEl>
                                        <p:attrNameLst>
                                          <p:attrName>ppt_w</p:attrName>
                                        </p:attrNameLst>
                                      </p:cBhvr>
                                      <p:tavLst>
                                        <p:tav tm="0">
                                          <p:val>
                                            <p:fltVal val="0"/>
                                          </p:val>
                                        </p:tav>
                                        <p:tav tm="100000">
                                          <p:val>
                                            <p:strVal val="#ppt_w"/>
                                          </p:val>
                                        </p:tav>
                                      </p:tavLst>
                                    </p:anim>
                                    <p:anim calcmode="lin" valueType="num">
                                      <p:cBhvr>
                                        <p:cTn id="48" dur="500" fill="hold"/>
                                        <p:tgtEl>
                                          <p:spTgt spid="4350"/>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grpId="0" nodeType="afterEffect">
                                  <p:stCondLst>
                                    <p:cond delay="0"/>
                                  </p:stCondLst>
                                  <p:iterate>
                                    <p:tmAbs val="0"/>
                                  </p:iterate>
                                  <p:childTnLst>
                                    <p:set>
                                      <p:cBhvr>
                                        <p:cTn id="51" fill="hold"/>
                                        <p:tgtEl>
                                          <p:spTgt spid="4383"/>
                                        </p:tgtEl>
                                        <p:attrNameLst>
                                          <p:attrName>style.visibility</p:attrName>
                                        </p:attrNameLst>
                                      </p:cBhvr>
                                      <p:to>
                                        <p:strVal val="visible"/>
                                      </p:to>
                                    </p:set>
                                    <p:anim calcmode="lin" valueType="num">
                                      <p:cBhvr>
                                        <p:cTn id="52" dur="500" fill="hold"/>
                                        <p:tgtEl>
                                          <p:spTgt spid="4383"/>
                                        </p:tgtEl>
                                        <p:attrNameLst>
                                          <p:attrName>ppt_w</p:attrName>
                                        </p:attrNameLst>
                                      </p:cBhvr>
                                      <p:tavLst>
                                        <p:tav tm="0">
                                          <p:val>
                                            <p:fltVal val="0"/>
                                          </p:val>
                                        </p:tav>
                                        <p:tav tm="100000">
                                          <p:val>
                                            <p:strVal val="#ppt_w"/>
                                          </p:val>
                                        </p:tav>
                                      </p:tavLst>
                                    </p:anim>
                                    <p:anim calcmode="lin" valueType="num">
                                      <p:cBhvr>
                                        <p:cTn id="53" dur="500" fill="hold"/>
                                        <p:tgtEl>
                                          <p:spTgt spid="4383"/>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3" presetClass="entr" presetSubtype="16" fill="hold" grpId="0" nodeType="afterEffect">
                                  <p:stCondLst>
                                    <p:cond delay="0"/>
                                  </p:stCondLst>
                                  <p:iterate>
                                    <p:tmAbs val="0"/>
                                  </p:iterate>
                                  <p:childTnLst>
                                    <p:set>
                                      <p:cBhvr>
                                        <p:cTn id="56" fill="hold"/>
                                        <p:tgtEl>
                                          <p:spTgt spid="4375"/>
                                        </p:tgtEl>
                                        <p:attrNameLst>
                                          <p:attrName>style.visibility</p:attrName>
                                        </p:attrNameLst>
                                      </p:cBhvr>
                                      <p:to>
                                        <p:strVal val="visible"/>
                                      </p:to>
                                    </p:set>
                                    <p:anim calcmode="lin" valueType="num">
                                      <p:cBhvr>
                                        <p:cTn id="57" dur="500" fill="hold"/>
                                        <p:tgtEl>
                                          <p:spTgt spid="4375"/>
                                        </p:tgtEl>
                                        <p:attrNameLst>
                                          <p:attrName>ppt_w</p:attrName>
                                        </p:attrNameLst>
                                      </p:cBhvr>
                                      <p:tavLst>
                                        <p:tav tm="0">
                                          <p:val>
                                            <p:fltVal val="0"/>
                                          </p:val>
                                        </p:tav>
                                        <p:tav tm="100000">
                                          <p:val>
                                            <p:strVal val="#ppt_w"/>
                                          </p:val>
                                        </p:tav>
                                      </p:tavLst>
                                    </p:anim>
                                    <p:anim calcmode="lin" valueType="num">
                                      <p:cBhvr>
                                        <p:cTn id="58" dur="500" fill="hold"/>
                                        <p:tgtEl>
                                          <p:spTgt spid="4375"/>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ID="23" presetClass="entr" presetSubtype="16" fill="hold" grpId="0" nodeType="afterEffect">
                                  <p:stCondLst>
                                    <p:cond delay="0"/>
                                  </p:stCondLst>
                                  <p:iterate>
                                    <p:tmAbs val="0"/>
                                  </p:iterate>
                                  <p:childTnLst>
                                    <p:set>
                                      <p:cBhvr>
                                        <p:cTn id="61" fill="hold"/>
                                        <p:tgtEl>
                                          <p:spTgt spid="5009"/>
                                        </p:tgtEl>
                                        <p:attrNameLst>
                                          <p:attrName>style.visibility</p:attrName>
                                        </p:attrNameLst>
                                      </p:cBhvr>
                                      <p:to>
                                        <p:strVal val="visible"/>
                                      </p:to>
                                    </p:set>
                                    <p:anim calcmode="lin" valueType="num">
                                      <p:cBhvr>
                                        <p:cTn id="62" dur="500" fill="hold"/>
                                        <p:tgtEl>
                                          <p:spTgt spid="5009"/>
                                        </p:tgtEl>
                                        <p:attrNameLst>
                                          <p:attrName>ppt_w</p:attrName>
                                        </p:attrNameLst>
                                      </p:cBhvr>
                                      <p:tavLst>
                                        <p:tav tm="0">
                                          <p:val>
                                            <p:fltVal val="0"/>
                                          </p:val>
                                        </p:tav>
                                        <p:tav tm="100000">
                                          <p:val>
                                            <p:strVal val="#ppt_w"/>
                                          </p:val>
                                        </p:tav>
                                      </p:tavLst>
                                    </p:anim>
                                    <p:anim calcmode="lin" valueType="num">
                                      <p:cBhvr>
                                        <p:cTn id="63" dur="500" fill="hold"/>
                                        <p:tgtEl>
                                          <p:spTgt spid="5009"/>
                                        </p:tgtEl>
                                        <p:attrNameLst>
                                          <p:attrName>ppt_h</p:attrName>
                                        </p:attrNameLst>
                                      </p:cBhvr>
                                      <p:tavLst>
                                        <p:tav tm="0">
                                          <p:val>
                                            <p:fltVal val="0"/>
                                          </p:val>
                                        </p:tav>
                                        <p:tav tm="100000">
                                          <p:val>
                                            <p:strVal val="#ppt_h"/>
                                          </p:val>
                                        </p:tav>
                                      </p:tavLst>
                                    </p:anim>
                                  </p:childTnLst>
                                </p:cTn>
                              </p:par>
                            </p:childTnLst>
                          </p:cTn>
                        </p:par>
                        <p:par>
                          <p:cTn id="64" fill="hold">
                            <p:stCondLst>
                              <p:cond delay="6000"/>
                            </p:stCondLst>
                            <p:childTnLst>
                              <p:par>
                                <p:cTn id="65" presetID="23" presetClass="entr" presetSubtype="16" fill="hold" grpId="0" nodeType="afterEffect">
                                  <p:stCondLst>
                                    <p:cond delay="0"/>
                                  </p:stCondLst>
                                  <p:iterate>
                                    <p:tmAbs val="0"/>
                                  </p:iterate>
                                  <p:childTnLst>
                                    <p:set>
                                      <p:cBhvr>
                                        <p:cTn id="66" fill="hold"/>
                                        <p:tgtEl>
                                          <p:spTgt spid="4359"/>
                                        </p:tgtEl>
                                        <p:attrNameLst>
                                          <p:attrName>style.visibility</p:attrName>
                                        </p:attrNameLst>
                                      </p:cBhvr>
                                      <p:to>
                                        <p:strVal val="visible"/>
                                      </p:to>
                                    </p:set>
                                    <p:anim calcmode="lin" valueType="num">
                                      <p:cBhvr>
                                        <p:cTn id="67" dur="500" fill="hold"/>
                                        <p:tgtEl>
                                          <p:spTgt spid="4359"/>
                                        </p:tgtEl>
                                        <p:attrNameLst>
                                          <p:attrName>ppt_w</p:attrName>
                                        </p:attrNameLst>
                                      </p:cBhvr>
                                      <p:tavLst>
                                        <p:tav tm="0">
                                          <p:val>
                                            <p:fltVal val="0"/>
                                          </p:val>
                                        </p:tav>
                                        <p:tav tm="100000">
                                          <p:val>
                                            <p:strVal val="#ppt_w"/>
                                          </p:val>
                                        </p:tav>
                                      </p:tavLst>
                                    </p:anim>
                                    <p:anim calcmode="lin" valueType="num">
                                      <p:cBhvr>
                                        <p:cTn id="68" dur="500" fill="hold"/>
                                        <p:tgtEl>
                                          <p:spTgt spid="4359"/>
                                        </p:tgtEl>
                                        <p:attrNameLst>
                                          <p:attrName>ppt_h</p:attrName>
                                        </p:attrNameLst>
                                      </p:cBhvr>
                                      <p:tavLst>
                                        <p:tav tm="0">
                                          <p:val>
                                            <p:fltVal val="0"/>
                                          </p:val>
                                        </p:tav>
                                        <p:tav tm="100000">
                                          <p:val>
                                            <p:strVal val="#ppt_h"/>
                                          </p:val>
                                        </p:tav>
                                      </p:tavLst>
                                    </p:anim>
                                  </p:childTnLst>
                                </p:cTn>
                              </p:par>
                            </p:childTnLst>
                          </p:cTn>
                        </p:par>
                        <p:par>
                          <p:cTn id="69" fill="hold">
                            <p:stCondLst>
                              <p:cond delay="6500"/>
                            </p:stCondLst>
                            <p:childTnLst>
                              <p:par>
                                <p:cTn id="70" presetID="23" presetClass="entr" presetSubtype="16" fill="hold" grpId="0" nodeType="afterEffect">
                                  <p:stCondLst>
                                    <p:cond delay="0"/>
                                  </p:stCondLst>
                                  <p:iterate>
                                    <p:tmAbs val="0"/>
                                  </p:iterate>
                                  <p:childTnLst>
                                    <p:set>
                                      <p:cBhvr>
                                        <p:cTn id="71" fill="hold"/>
                                        <p:tgtEl>
                                          <p:spTgt spid="4371"/>
                                        </p:tgtEl>
                                        <p:attrNameLst>
                                          <p:attrName>style.visibility</p:attrName>
                                        </p:attrNameLst>
                                      </p:cBhvr>
                                      <p:to>
                                        <p:strVal val="visible"/>
                                      </p:to>
                                    </p:set>
                                    <p:anim calcmode="lin" valueType="num">
                                      <p:cBhvr>
                                        <p:cTn id="72" dur="500" fill="hold"/>
                                        <p:tgtEl>
                                          <p:spTgt spid="4371"/>
                                        </p:tgtEl>
                                        <p:attrNameLst>
                                          <p:attrName>ppt_w</p:attrName>
                                        </p:attrNameLst>
                                      </p:cBhvr>
                                      <p:tavLst>
                                        <p:tav tm="0">
                                          <p:val>
                                            <p:fltVal val="0"/>
                                          </p:val>
                                        </p:tav>
                                        <p:tav tm="100000">
                                          <p:val>
                                            <p:strVal val="#ppt_w"/>
                                          </p:val>
                                        </p:tav>
                                      </p:tavLst>
                                    </p:anim>
                                    <p:anim calcmode="lin" valueType="num">
                                      <p:cBhvr>
                                        <p:cTn id="73" dur="500" fill="hold"/>
                                        <p:tgtEl>
                                          <p:spTgt spid="4371"/>
                                        </p:tgtEl>
                                        <p:attrNameLst>
                                          <p:attrName>ppt_h</p:attrName>
                                        </p:attrNameLst>
                                      </p:cBhvr>
                                      <p:tavLst>
                                        <p:tav tm="0">
                                          <p:val>
                                            <p:fltVal val="0"/>
                                          </p:val>
                                        </p:tav>
                                        <p:tav tm="100000">
                                          <p:val>
                                            <p:strVal val="#ppt_h"/>
                                          </p:val>
                                        </p:tav>
                                      </p:tavLst>
                                    </p:anim>
                                  </p:childTnLst>
                                </p:cTn>
                              </p:par>
                            </p:childTnLst>
                          </p:cTn>
                        </p:par>
                        <p:par>
                          <p:cTn id="74" fill="hold">
                            <p:stCondLst>
                              <p:cond delay="7000"/>
                            </p:stCondLst>
                            <p:childTnLst>
                              <p:par>
                                <p:cTn id="75" presetID="23" presetClass="entr" presetSubtype="16" fill="hold" grpId="0" nodeType="afterEffect">
                                  <p:stCondLst>
                                    <p:cond delay="0"/>
                                  </p:stCondLst>
                                  <p:iterate>
                                    <p:tmAbs val="0"/>
                                  </p:iterate>
                                  <p:childTnLst>
                                    <p:set>
                                      <p:cBhvr>
                                        <p:cTn id="76" fill="hold"/>
                                        <p:tgtEl>
                                          <p:spTgt spid="5139"/>
                                        </p:tgtEl>
                                        <p:attrNameLst>
                                          <p:attrName>style.visibility</p:attrName>
                                        </p:attrNameLst>
                                      </p:cBhvr>
                                      <p:to>
                                        <p:strVal val="visible"/>
                                      </p:to>
                                    </p:set>
                                    <p:anim calcmode="lin" valueType="num">
                                      <p:cBhvr>
                                        <p:cTn id="77" dur="500" fill="hold"/>
                                        <p:tgtEl>
                                          <p:spTgt spid="5139"/>
                                        </p:tgtEl>
                                        <p:attrNameLst>
                                          <p:attrName>ppt_w</p:attrName>
                                        </p:attrNameLst>
                                      </p:cBhvr>
                                      <p:tavLst>
                                        <p:tav tm="0">
                                          <p:val>
                                            <p:fltVal val="0"/>
                                          </p:val>
                                        </p:tav>
                                        <p:tav tm="100000">
                                          <p:val>
                                            <p:strVal val="#ppt_w"/>
                                          </p:val>
                                        </p:tav>
                                      </p:tavLst>
                                    </p:anim>
                                    <p:anim calcmode="lin" valueType="num">
                                      <p:cBhvr>
                                        <p:cTn id="78" dur="500" fill="hold"/>
                                        <p:tgtEl>
                                          <p:spTgt spid="5139"/>
                                        </p:tgtEl>
                                        <p:attrNameLst>
                                          <p:attrName>ppt_h</p:attrName>
                                        </p:attrNameLst>
                                      </p:cBhvr>
                                      <p:tavLst>
                                        <p:tav tm="0">
                                          <p:val>
                                            <p:fltVal val="0"/>
                                          </p:val>
                                        </p:tav>
                                        <p:tav tm="100000">
                                          <p:val>
                                            <p:strVal val="#ppt_h"/>
                                          </p:val>
                                        </p:tav>
                                      </p:tavLst>
                                    </p:anim>
                                  </p:childTnLst>
                                </p:cTn>
                              </p:par>
                            </p:childTnLst>
                          </p:cTn>
                        </p:par>
                        <p:par>
                          <p:cTn id="79" fill="hold">
                            <p:stCondLst>
                              <p:cond delay="7500"/>
                            </p:stCondLst>
                            <p:childTnLst>
                              <p:par>
                                <p:cTn id="80" presetID="23" presetClass="entr" presetSubtype="16" fill="hold" grpId="0" nodeType="afterEffect">
                                  <p:stCondLst>
                                    <p:cond delay="0"/>
                                  </p:stCondLst>
                                  <p:iterate>
                                    <p:tmAbs val="0"/>
                                  </p:iterate>
                                  <p:childTnLst>
                                    <p:set>
                                      <p:cBhvr>
                                        <p:cTn id="81" fill="hold"/>
                                        <p:tgtEl>
                                          <p:spTgt spid="4363"/>
                                        </p:tgtEl>
                                        <p:attrNameLst>
                                          <p:attrName>style.visibility</p:attrName>
                                        </p:attrNameLst>
                                      </p:cBhvr>
                                      <p:to>
                                        <p:strVal val="visible"/>
                                      </p:to>
                                    </p:set>
                                    <p:anim calcmode="lin" valueType="num">
                                      <p:cBhvr>
                                        <p:cTn id="82" dur="500" fill="hold"/>
                                        <p:tgtEl>
                                          <p:spTgt spid="4363"/>
                                        </p:tgtEl>
                                        <p:attrNameLst>
                                          <p:attrName>ppt_w</p:attrName>
                                        </p:attrNameLst>
                                      </p:cBhvr>
                                      <p:tavLst>
                                        <p:tav tm="0">
                                          <p:val>
                                            <p:fltVal val="0"/>
                                          </p:val>
                                        </p:tav>
                                        <p:tav tm="100000">
                                          <p:val>
                                            <p:strVal val="#ppt_w"/>
                                          </p:val>
                                        </p:tav>
                                      </p:tavLst>
                                    </p:anim>
                                    <p:anim calcmode="lin" valueType="num">
                                      <p:cBhvr>
                                        <p:cTn id="83" dur="500" fill="hold"/>
                                        <p:tgtEl>
                                          <p:spTgt spid="4363"/>
                                        </p:tgtEl>
                                        <p:attrNameLst>
                                          <p:attrName>ppt_h</p:attrName>
                                        </p:attrNameLst>
                                      </p:cBhvr>
                                      <p:tavLst>
                                        <p:tav tm="0">
                                          <p:val>
                                            <p:fltVal val="0"/>
                                          </p:val>
                                        </p:tav>
                                        <p:tav tm="100000">
                                          <p:val>
                                            <p:strVal val="#ppt_h"/>
                                          </p:val>
                                        </p:tav>
                                      </p:tavLst>
                                    </p:anim>
                                  </p:childTnLst>
                                </p:cTn>
                              </p:par>
                            </p:childTnLst>
                          </p:cTn>
                        </p:par>
                        <p:par>
                          <p:cTn id="84" fill="hold">
                            <p:stCondLst>
                              <p:cond delay="8000"/>
                            </p:stCondLst>
                            <p:childTnLst>
                              <p:par>
                                <p:cTn id="85" presetID="23" presetClass="entr" presetSubtype="16" fill="hold" grpId="0" nodeType="afterEffect">
                                  <p:stCondLst>
                                    <p:cond delay="0"/>
                                  </p:stCondLst>
                                  <p:iterate>
                                    <p:tmAbs val="0"/>
                                  </p:iterate>
                                  <p:childTnLst>
                                    <p:set>
                                      <p:cBhvr>
                                        <p:cTn id="86" fill="hold"/>
                                        <p:tgtEl>
                                          <p:spTgt spid="4367"/>
                                        </p:tgtEl>
                                        <p:attrNameLst>
                                          <p:attrName>style.visibility</p:attrName>
                                        </p:attrNameLst>
                                      </p:cBhvr>
                                      <p:to>
                                        <p:strVal val="visible"/>
                                      </p:to>
                                    </p:set>
                                    <p:anim calcmode="lin" valueType="num">
                                      <p:cBhvr>
                                        <p:cTn id="87" dur="500" fill="hold"/>
                                        <p:tgtEl>
                                          <p:spTgt spid="4367"/>
                                        </p:tgtEl>
                                        <p:attrNameLst>
                                          <p:attrName>ppt_w</p:attrName>
                                        </p:attrNameLst>
                                      </p:cBhvr>
                                      <p:tavLst>
                                        <p:tav tm="0">
                                          <p:val>
                                            <p:fltVal val="0"/>
                                          </p:val>
                                        </p:tav>
                                        <p:tav tm="100000">
                                          <p:val>
                                            <p:strVal val="#ppt_w"/>
                                          </p:val>
                                        </p:tav>
                                      </p:tavLst>
                                    </p:anim>
                                    <p:anim calcmode="lin" valueType="num">
                                      <p:cBhvr>
                                        <p:cTn id="88" dur="500" fill="hold"/>
                                        <p:tgtEl>
                                          <p:spTgt spid="4367"/>
                                        </p:tgtEl>
                                        <p:attrNameLst>
                                          <p:attrName>ppt_h</p:attrName>
                                        </p:attrNameLst>
                                      </p:cBhvr>
                                      <p:tavLst>
                                        <p:tav tm="0">
                                          <p:val>
                                            <p:fltVal val="0"/>
                                          </p:val>
                                        </p:tav>
                                        <p:tav tm="100000">
                                          <p:val>
                                            <p:strVal val="#ppt_h"/>
                                          </p:val>
                                        </p:tav>
                                      </p:tavLst>
                                    </p:anim>
                                  </p:childTnLst>
                                </p:cTn>
                              </p:par>
                            </p:childTnLst>
                          </p:cTn>
                        </p:par>
                        <p:par>
                          <p:cTn id="89" fill="hold">
                            <p:stCondLst>
                              <p:cond delay="8500"/>
                            </p:stCondLst>
                            <p:childTnLst>
                              <p:par>
                                <p:cTn id="90" presetID="23" presetClass="entr" presetSubtype="16" fill="hold" grpId="0" nodeType="afterEffect">
                                  <p:stCondLst>
                                    <p:cond delay="0"/>
                                  </p:stCondLst>
                                  <p:iterate>
                                    <p:tmAbs val="0"/>
                                  </p:iterate>
                                  <p:childTnLst>
                                    <p:set>
                                      <p:cBhvr>
                                        <p:cTn id="91" fill="hold"/>
                                        <p:tgtEl>
                                          <p:spTgt spid="4379"/>
                                        </p:tgtEl>
                                        <p:attrNameLst>
                                          <p:attrName>style.visibility</p:attrName>
                                        </p:attrNameLst>
                                      </p:cBhvr>
                                      <p:to>
                                        <p:strVal val="visible"/>
                                      </p:to>
                                    </p:set>
                                    <p:anim calcmode="lin" valueType="num">
                                      <p:cBhvr>
                                        <p:cTn id="92" dur="500" fill="hold"/>
                                        <p:tgtEl>
                                          <p:spTgt spid="4379"/>
                                        </p:tgtEl>
                                        <p:attrNameLst>
                                          <p:attrName>ppt_w</p:attrName>
                                        </p:attrNameLst>
                                      </p:cBhvr>
                                      <p:tavLst>
                                        <p:tav tm="0">
                                          <p:val>
                                            <p:fltVal val="0"/>
                                          </p:val>
                                        </p:tav>
                                        <p:tav tm="100000">
                                          <p:val>
                                            <p:strVal val="#ppt_w"/>
                                          </p:val>
                                        </p:tav>
                                      </p:tavLst>
                                    </p:anim>
                                    <p:anim calcmode="lin" valueType="num">
                                      <p:cBhvr>
                                        <p:cTn id="93" dur="500" fill="hold"/>
                                        <p:tgtEl>
                                          <p:spTgt spid="4379"/>
                                        </p:tgtEl>
                                        <p:attrNameLst>
                                          <p:attrName>ppt_h</p:attrName>
                                        </p:attrNameLst>
                                      </p:cBhvr>
                                      <p:tavLst>
                                        <p:tav tm="0">
                                          <p:val>
                                            <p:fltVal val="0"/>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9" presetClass="entr" fill="hold" grpId="0" nodeType="clickEffect">
                                  <p:stCondLst>
                                    <p:cond delay="0"/>
                                  </p:stCondLst>
                                  <p:iterate>
                                    <p:tmAbs val="0"/>
                                  </p:iterate>
                                  <p:childTnLst>
                                    <p:set>
                                      <p:cBhvr>
                                        <p:cTn id="97" fill="hold"/>
                                        <p:tgtEl>
                                          <p:spTgt spid="4451"/>
                                        </p:tgtEl>
                                        <p:attrNameLst>
                                          <p:attrName>style.visibility</p:attrName>
                                        </p:attrNameLst>
                                      </p:cBhvr>
                                      <p:to>
                                        <p:strVal val="visible"/>
                                      </p:to>
                                    </p:set>
                                    <p:animEffect transition="in" filter="dissolve">
                                      <p:cBhvr>
                                        <p:cTn id="98" dur="500"/>
                                        <p:tgtEl>
                                          <p:spTgt spid="4451"/>
                                        </p:tgtEl>
                                      </p:cBhvr>
                                    </p:animEffect>
                                  </p:childTnLst>
                                </p:cTn>
                              </p:par>
                            </p:childTnLst>
                          </p:cTn>
                        </p:par>
                        <p:par>
                          <p:cTn id="99" fill="hold">
                            <p:stCondLst>
                              <p:cond delay="500"/>
                            </p:stCondLst>
                            <p:childTnLst>
                              <p:par>
                                <p:cTn id="100" presetID="9" presetClass="entr" fill="hold" grpId="0" nodeType="afterEffect">
                                  <p:stCondLst>
                                    <p:cond delay="0"/>
                                  </p:stCondLst>
                                  <p:iterate>
                                    <p:tmAbs val="0"/>
                                  </p:iterate>
                                  <p:childTnLst>
                                    <p:set>
                                      <p:cBhvr>
                                        <p:cTn id="101" fill="hold"/>
                                        <p:tgtEl>
                                          <p:spTgt spid="4988"/>
                                        </p:tgtEl>
                                        <p:attrNameLst>
                                          <p:attrName>style.visibility</p:attrName>
                                        </p:attrNameLst>
                                      </p:cBhvr>
                                      <p:to>
                                        <p:strVal val="visible"/>
                                      </p:to>
                                    </p:set>
                                    <p:animEffect transition="in" filter="dissolve">
                                      <p:cBhvr>
                                        <p:cTn id="102" dur="500"/>
                                        <p:tgtEl>
                                          <p:spTgt spid="4988"/>
                                        </p:tgtEl>
                                      </p:cBhvr>
                                    </p:animEffect>
                                  </p:childTnLst>
                                </p:cTn>
                              </p:par>
                            </p:childTnLst>
                          </p:cTn>
                        </p:par>
                        <p:par>
                          <p:cTn id="103" fill="hold">
                            <p:stCondLst>
                              <p:cond delay="1000"/>
                            </p:stCondLst>
                            <p:childTnLst>
                              <p:par>
                                <p:cTn id="104" presetID="9" presetClass="entr" fill="hold" grpId="0" nodeType="afterEffect">
                                  <p:stCondLst>
                                    <p:cond delay="0"/>
                                  </p:stCondLst>
                                  <p:iterate>
                                    <p:tmAbs val="0"/>
                                  </p:iterate>
                                  <p:childTnLst>
                                    <p:set>
                                      <p:cBhvr>
                                        <p:cTn id="105" fill="hold"/>
                                        <p:tgtEl>
                                          <p:spTgt spid="4465"/>
                                        </p:tgtEl>
                                        <p:attrNameLst>
                                          <p:attrName>style.visibility</p:attrName>
                                        </p:attrNameLst>
                                      </p:cBhvr>
                                      <p:to>
                                        <p:strVal val="visible"/>
                                      </p:to>
                                    </p:set>
                                    <p:animEffect transition="in" filter="dissolve">
                                      <p:cBhvr>
                                        <p:cTn id="106" dur="500"/>
                                        <p:tgtEl>
                                          <p:spTgt spid="4465"/>
                                        </p:tgtEl>
                                      </p:cBhvr>
                                    </p:animEffect>
                                  </p:childTnLst>
                                </p:cTn>
                              </p:par>
                            </p:childTnLst>
                          </p:cTn>
                        </p:par>
                        <p:par>
                          <p:cTn id="107" fill="hold">
                            <p:stCondLst>
                              <p:cond delay="1500"/>
                            </p:stCondLst>
                            <p:childTnLst>
                              <p:par>
                                <p:cTn id="108" presetID="9" presetClass="entr" fill="hold" grpId="0" nodeType="afterEffect">
                                  <p:stCondLst>
                                    <p:cond delay="0"/>
                                  </p:stCondLst>
                                  <p:iterate>
                                    <p:tmAbs val="0"/>
                                  </p:iterate>
                                  <p:childTnLst>
                                    <p:set>
                                      <p:cBhvr>
                                        <p:cTn id="109" fill="hold"/>
                                        <p:tgtEl>
                                          <p:spTgt spid="5001"/>
                                        </p:tgtEl>
                                        <p:attrNameLst>
                                          <p:attrName>style.visibility</p:attrName>
                                        </p:attrNameLst>
                                      </p:cBhvr>
                                      <p:to>
                                        <p:strVal val="visible"/>
                                      </p:to>
                                    </p:set>
                                    <p:animEffect transition="in" filter="dissolve">
                                      <p:cBhvr>
                                        <p:cTn id="110" dur="500"/>
                                        <p:tgtEl>
                                          <p:spTgt spid="5001"/>
                                        </p:tgtEl>
                                      </p:cBhvr>
                                    </p:animEffect>
                                  </p:childTnLst>
                                </p:cTn>
                              </p:par>
                            </p:childTnLst>
                          </p:cTn>
                        </p:par>
                        <p:par>
                          <p:cTn id="111" fill="hold">
                            <p:stCondLst>
                              <p:cond delay="2000"/>
                            </p:stCondLst>
                            <p:childTnLst>
                              <p:par>
                                <p:cTn id="112" presetID="9" presetClass="entr" fill="hold" grpId="0" nodeType="afterEffect">
                                  <p:stCondLst>
                                    <p:cond delay="0"/>
                                  </p:stCondLst>
                                  <p:iterate>
                                    <p:tmAbs val="0"/>
                                  </p:iterate>
                                  <p:childTnLst>
                                    <p:set>
                                      <p:cBhvr>
                                        <p:cTn id="113" fill="hold"/>
                                        <p:tgtEl>
                                          <p:spTgt spid="4981"/>
                                        </p:tgtEl>
                                        <p:attrNameLst>
                                          <p:attrName>style.visibility</p:attrName>
                                        </p:attrNameLst>
                                      </p:cBhvr>
                                      <p:to>
                                        <p:strVal val="visible"/>
                                      </p:to>
                                    </p:set>
                                    <p:animEffect transition="in" filter="dissolve">
                                      <p:cBhvr>
                                        <p:cTn id="114" dur="500"/>
                                        <p:tgtEl>
                                          <p:spTgt spid="4981"/>
                                        </p:tgtEl>
                                      </p:cBhvr>
                                    </p:animEffect>
                                  </p:childTnLst>
                                </p:cTn>
                              </p:par>
                            </p:childTnLst>
                          </p:cTn>
                        </p:par>
                        <p:par>
                          <p:cTn id="115" fill="hold">
                            <p:stCondLst>
                              <p:cond delay="2500"/>
                            </p:stCondLst>
                            <p:childTnLst>
                              <p:par>
                                <p:cTn id="116" presetID="9" presetClass="entr" fill="hold" grpId="0" nodeType="afterEffect">
                                  <p:stCondLst>
                                    <p:cond delay="0"/>
                                  </p:stCondLst>
                                  <p:iterate>
                                    <p:tmAbs val="0"/>
                                  </p:iterate>
                                  <p:childTnLst>
                                    <p:set>
                                      <p:cBhvr>
                                        <p:cTn id="117" fill="hold"/>
                                        <p:tgtEl>
                                          <p:spTgt spid="4458"/>
                                        </p:tgtEl>
                                        <p:attrNameLst>
                                          <p:attrName>style.visibility</p:attrName>
                                        </p:attrNameLst>
                                      </p:cBhvr>
                                      <p:to>
                                        <p:strVal val="visible"/>
                                      </p:to>
                                    </p:set>
                                    <p:animEffect transition="in" filter="dissolve">
                                      <p:cBhvr>
                                        <p:cTn id="118" dur="500"/>
                                        <p:tgtEl>
                                          <p:spTgt spid="4458"/>
                                        </p:tgtEl>
                                      </p:cBhvr>
                                    </p:animEffect>
                                  </p:childTnLst>
                                </p:cTn>
                              </p:par>
                            </p:childTnLst>
                          </p:cTn>
                        </p:par>
                        <p:par>
                          <p:cTn id="119" fill="hold">
                            <p:stCondLst>
                              <p:cond delay="3000"/>
                            </p:stCondLst>
                            <p:childTnLst>
                              <p:par>
                                <p:cTn id="120" presetID="23" presetClass="entr" presetSubtype="16" fill="hold" grpId="0" nodeType="afterEffect">
                                  <p:stCondLst>
                                    <p:cond delay="500"/>
                                  </p:stCondLst>
                                  <p:iterate>
                                    <p:tmAbs val="0"/>
                                  </p:iterate>
                                  <p:childTnLst>
                                    <p:set>
                                      <p:cBhvr>
                                        <p:cTn id="121" fill="hold"/>
                                        <p:tgtEl>
                                          <p:spTgt spid="4306"/>
                                        </p:tgtEl>
                                        <p:attrNameLst>
                                          <p:attrName>style.visibility</p:attrName>
                                        </p:attrNameLst>
                                      </p:cBhvr>
                                      <p:to>
                                        <p:strVal val="visible"/>
                                      </p:to>
                                    </p:set>
                                    <p:anim calcmode="lin" valueType="num">
                                      <p:cBhvr>
                                        <p:cTn id="122" dur="500" fill="hold"/>
                                        <p:tgtEl>
                                          <p:spTgt spid="4306"/>
                                        </p:tgtEl>
                                        <p:attrNameLst>
                                          <p:attrName>ppt_w</p:attrName>
                                        </p:attrNameLst>
                                      </p:cBhvr>
                                      <p:tavLst>
                                        <p:tav tm="0">
                                          <p:val>
                                            <p:fltVal val="0"/>
                                          </p:val>
                                        </p:tav>
                                        <p:tav tm="100000">
                                          <p:val>
                                            <p:strVal val="#ppt_w"/>
                                          </p:val>
                                        </p:tav>
                                      </p:tavLst>
                                    </p:anim>
                                    <p:anim calcmode="lin" valueType="num">
                                      <p:cBhvr>
                                        <p:cTn id="123" dur="500" fill="hold"/>
                                        <p:tgtEl>
                                          <p:spTgt spid="4306"/>
                                        </p:tgtEl>
                                        <p:attrNameLst>
                                          <p:attrName>ppt_h</p:attrName>
                                        </p:attrNameLst>
                                      </p:cBhvr>
                                      <p:tavLst>
                                        <p:tav tm="0">
                                          <p:val>
                                            <p:fltVal val="0"/>
                                          </p:val>
                                        </p:tav>
                                        <p:tav tm="100000">
                                          <p:val>
                                            <p:strVal val="#ppt_h"/>
                                          </p:val>
                                        </p:tav>
                                      </p:tavLst>
                                    </p:anim>
                                  </p:childTnLst>
                                </p:cTn>
                              </p:par>
                            </p:childTnLst>
                          </p:cTn>
                        </p:par>
                        <p:par>
                          <p:cTn id="124" fill="hold">
                            <p:stCondLst>
                              <p:cond delay="4000"/>
                            </p:stCondLst>
                            <p:childTnLst>
                              <p:par>
                                <p:cTn id="125" presetID="23" presetClass="entr" presetSubtype="16" fill="hold" grpId="0" nodeType="afterEffect">
                                  <p:stCondLst>
                                    <p:cond delay="500"/>
                                  </p:stCondLst>
                                  <p:iterate>
                                    <p:tmAbs val="0"/>
                                  </p:iterate>
                                  <p:childTnLst>
                                    <p:set>
                                      <p:cBhvr>
                                        <p:cTn id="126" fill="hold"/>
                                        <p:tgtEl>
                                          <p:spTgt spid="5135"/>
                                        </p:tgtEl>
                                        <p:attrNameLst>
                                          <p:attrName>style.visibility</p:attrName>
                                        </p:attrNameLst>
                                      </p:cBhvr>
                                      <p:to>
                                        <p:strVal val="visible"/>
                                      </p:to>
                                    </p:set>
                                    <p:anim calcmode="lin" valueType="num">
                                      <p:cBhvr>
                                        <p:cTn id="127" dur="500" fill="hold"/>
                                        <p:tgtEl>
                                          <p:spTgt spid="5135"/>
                                        </p:tgtEl>
                                        <p:attrNameLst>
                                          <p:attrName>ppt_w</p:attrName>
                                        </p:attrNameLst>
                                      </p:cBhvr>
                                      <p:tavLst>
                                        <p:tav tm="0">
                                          <p:val>
                                            <p:fltVal val="0"/>
                                          </p:val>
                                        </p:tav>
                                        <p:tav tm="100000">
                                          <p:val>
                                            <p:strVal val="#ppt_w"/>
                                          </p:val>
                                        </p:tav>
                                      </p:tavLst>
                                    </p:anim>
                                    <p:anim calcmode="lin" valueType="num">
                                      <p:cBhvr>
                                        <p:cTn id="128" dur="500" fill="hold"/>
                                        <p:tgtEl>
                                          <p:spTgt spid="5135"/>
                                        </p:tgtEl>
                                        <p:attrNameLst>
                                          <p:attrName>ppt_h</p:attrName>
                                        </p:attrNameLst>
                                      </p:cBhvr>
                                      <p:tavLst>
                                        <p:tav tm="0">
                                          <p:val>
                                            <p:fltVal val="0"/>
                                          </p:val>
                                        </p:tav>
                                        <p:tav tm="100000">
                                          <p:val>
                                            <p:strVal val="#ppt_h"/>
                                          </p:val>
                                        </p:tav>
                                      </p:tavLst>
                                    </p:anim>
                                  </p:childTnLst>
                                </p:cTn>
                              </p:par>
                            </p:childTnLst>
                          </p:cTn>
                        </p:par>
                        <p:par>
                          <p:cTn id="129" fill="hold">
                            <p:stCondLst>
                              <p:cond delay="5000"/>
                            </p:stCondLst>
                            <p:childTnLst>
                              <p:par>
                                <p:cTn id="130" presetID="23" presetClass="entr" presetSubtype="16" fill="hold" grpId="0" nodeType="afterEffect">
                                  <p:stCondLst>
                                    <p:cond delay="500"/>
                                  </p:stCondLst>
                                  <p:iterate>
                                    <p:tmAbs val="0"/>
                                  </p:iterate>
                                  <p:childTnLst>
                                    <p:set>
                                      <p:cBhvr>
                                        <p:cTn id="131" fill="hold"/>
                                        <p:tgtEl>
                                          <p:spTgt spid="5013"/>
                                        </p:tgtEl>
                                        <p:attrNameLst>
                                          <p:attrName>style.visibility</p:attrName>
                                        </p:attrNameLst>
                                      </p:cBhvr>
                                      <p:to>
                                        <p:strVal val="visible"/>
                                      </p:to>
                                    </p:set>
                                    <p:anim calcmode="lin" valueType="num">
                                      <p:cBhvr>
                                        <p:cTn id="132" dur="500" fill="hold"/>
                                        <p:tgtEl>
                                          <p:spTgt spid="5013"/>
                                        </p:tgtEl>
                                        <p:attrNameLst>
                                          <p:attrName>ppt_w</p:attrName>
                                        </p:attrNameLst>
                                      </p:cBhvr>
                                      <p:tavLst>
                                        <p:tav tm="0">
                                          <p:val>
                                            <p:fltVal val="0"/>
                                          </p:val>
                                        </p:tav>
                                        <p:tav tm="100000">
                                          <p:val>
                                            <p:strVal val="#ppt_w"/>
                                          </p:val>
                                        </p:tav>
                                      </p:tavLst>
                                    </p:anim>
                                    <p:anim calcmode="lin" valueType="num">
                                      <p:cBhvr>
                                        <p:cTn id="133" dur="500" fill="hold"/>
                                        <p:tgtEl>
                                          <p:spTgt spid="5013"/>
                                        </p:tgtEl>
                                        <p:attrNameLst>
                                          <p:attrName>ppt_h</p:attrName>
                                        </p:attrNameLst>
                                      </p:cBhvr>
                                      <p:tavLst>
                                        <p:tav tm="0">
                                          <p:val>
                                            <p:fltVal val="0"/>
                                          </p:val>
                                        </p:tav>
                                        <p:tav tm="100000">
                                          <p:val>
                                            <p:strVal val="#ppt_h"/>
                                          </p:val>
                                        </p:tav>
                                      </p:tavLst>
                                    </p:anim>
                                  </p:childTnLst>
                                </p:cTn>
                              </p:par>
                            </p:childTnLst>
                          </p:cTn>
                        </p:par>
                        <p:par>
                          <p:cTn id="134" fill="hold">
                            <p:stCondLst>
                              <p:cond delay="6000"/>
                            </p:stCondLst>
                            <p:childTnLst>
                              <p:par>
                                <p:cTn id="135" presetID="23" presetClass="entr" presetSubtype="16" fill="hold" grpId="0" nodeType="afterEffect">
                                  <p:stCondLst>
                                    <p:cond delay="500"/>
                                  </p:stCondLst>
                                  <p:iterate>
                                    <p:tmAbs val="0"/>
                                  </p:iterate>
                                  <p:childTnLst>
                                    <p:set>
                                      <p:cBhvr>
                                        <p:cTn id="136" fill="hold"/>
                                        <p:tgtEl>
                                          <p:spTgt spid="4310"/>
                                        </p:tgtEl>
                                        <p:attrNameLst>
                                          <p:attrName>style.visibility</p:attrName>
                                        </p:attrNameLst>
                                      </p:cBhvr>
                                      <p:to>
                                        <p:strVal val="visible"/>
                                      </p:to>
                                    </p:set>
                                    <p:anim calcmode="lin" valueType="num">
                                      <p:cBhvr>
                                        <p:cTn id="137" dur="500" fill="hold"/>
                                        <p:tgtEl>
                                          <p:spTgt spid="4310"/>
                                        </p:tgtEl>
                                        <p:attrNameLst>
                                          <p:attrName>ppt_w</p:attrName>
                                        </p:attrNameLst>
                                      </p:cBhvr>
                                      <p:tavLst>
                                        <p:tav tm="0">
                                          <p:val>
                                            <p:fltVal val="0"/>
                                          </p:val>
                                        </p:tav>
                                        <p:tav tm="100000">
                                          <p:val>
                                            <p:strVal val="#ppt_w"/>
                                          </p:val>
                                        </p:tav>
                                      </p:tavLst>
                                    </p:anim>
                                    <p:anim calcmode="lin" valueType="num">
                                      <p:cBhvr>
                                        <p:cTn id="138" dur="500" fill="hold"/>
                                        <p:tgtEl>
                                          <p:spTgt spid="4310"/>
                                        </p:tgtEl>
                                        <p:attrNameLst>
                                          <p:attrName>ppt_h</p:attrName>
                                        </p:attrNameLst>
                                      </p:cBhvr>
                                      <p:tavLst>
                                        <p:tav tm="0">
                                          <p:val>
                                            <p:fltVal val="0"/>
                                          </p:val>
                                        </p:tav>
                                        <p:tav tm="100000">
                                          <p:val>
                                            <p:strVal val="#ppt_h"/>
                                          </p:val>
                                        </p:tav>
                                      </p:tavLst>
                                    </p:anim>
                                  </p:childTnLst>
                                </p:cTn>
                              </p:par>
                            </p:childTnLst>
                          </p:cTn>
                        </p:par>
                        <p:par>
                          <p:cTn id="139" fill="hold">
                            <p:stCondLst>
                              <p:cond delay="7000"/>
                            </p:stCondLst>
                            <p:childTnLst>
                              <p:par>
                                <p:cTn id="140" presetID="23" presetClass="entr" presetSubtype="16" fill="hold" grpId="0" nodeType="afterEffect">
                                  <p:stCondLst>
                                    <p:cond delay="500"/>
                                  </p:stCondLst>
                                  <p:iterate>
                                    <p:tmAbs val="0"/>
                                  </p:iterate>
                                  <p:childTnLst>
                                    <p:set>
                                      <p:cBhvr>
                                        <p:cTn id="141" fill="hold"/>
                                        <p:tgtEl>
                                          <p:spTgt spid="4314"/>
                                        </p:tgtEl>
                                        <p:attrNameLst>
                                          <p:attrName>style.visibility</p:attrName>
                                        </p:attrNameLst>
                                      </p:cBhvr>
                                      <p:to>
                                        <p:strVal val="visible"/>
                                      </p:to>
                                    </p:set>
                                    <p:anim calcmode="lin" valueType="num">
                                      <p:cBhvr>
                                        <p:cTn id="142" dur="500" fill="hold"/>
                                        <p:tgtEl>
                                          <p:spTgt spid="4314"/>
                                        </p:tgtEl>
                                        <p:attrNameLst>
                                          <p:attrName>ppt_w</p:attrName>
                                        </p:attrNameLst>
                                      </p:cBhvr>
                                      <p:tavLst>
                                        <p:tav tm="0">
                                          <p:val>
                                            <p:fltVal val="0"/>
                                          </p:val>
                                        </p:tav>
                                        <p:tav tm="100000">
                                          <p:val>
                                            <p:strVal val="#ppt_w"/>
                                          </p:val>
                                        </p:tav>
                                      </p:tavLst>
                                    </p:anim>
                                    <p:anim calcmode="lin" valueType="num">
                                      <p:cBhvr>
                                        <p:cTn id="143" dur="500" fill="hold"/>
                                        <p:tgtEl>
                                          <p:spTgt spid="4314"/>
                                        </p:tgtEl>
                                        <p:attrNameLst>
                                          <p:attrName>ppt_h</p:attrName>
                                        </p:attrNameLst>
                                      </p:cBhvr>
                                      <p:tavLst>
                                        <p:tav tm="0">
                                          <p:val>
                                            <p:fltVal val="0"/>
                                          </p:val>
                                        </p:tav>
                                        <p:tav tm="100000">
                                          <p:val>
                                            <p:strVal val="#ppt_h"/>
                                          </p:val>
                                        </p:tav>
                                      </p:tavLst>
                                    </p:anim>
                                  </p:childTnLst>
                                </p:cTn>
                              </p:par>
                            </p:childTnLst>
                          </p:cTn>
                        </p:par>
                        <p:par>
                          <p:cTn id="144" fill="hold">
                            <p:stCondLst>
                              <p:cond delay="8000"/>
                            </p:stCondLst>
                            <p:childTnLst>
                              <p:par>
                                <p:cTn id="145" presetID="23" presetClass="entr" presetSubtype="16" fill="hold" grpId="0" nodeType="afterEffect">
                                  <p:stCondLst>
                                    <p:cond delay="500"/>
                                  </p:stCondLst>
                                  <p:iterate>
                                    <p:tmAbs val="0"/>
                                  </p:iterate>
                                  <p:childTnLst>
                                    <p:set>
                                      <p:cBhvr>
                                        <p:cTn id="146" fill="hold"/>
                                        <p:tgtEl>
                                          <p:spTgt spid="4318"/>
                                        </p:tgtEl>
                                        <p:attrNameLst>
                                          <p:attrName>style.visibility</p:attrName>
                                        </p:attrNameLst>
                                      </p:cBhvr>
                                      <p:to>
                                        <p:strVal val="visible"/>
                                      </p:to>
                                    </p:set>
                                    <p:anim calcmode="lin" valueType="num">
                                      <p:cBhvr>
                                        <p:cTn id="147" dur="500" fill="hold"/>
                                        <p:tgtEl>
                                          <p:spTgt spid="4318"/>
                                        </p:tgtEl>
                                        <p:attrNameLst>
                                          <p:attrName>ppt_w</p:attrName>
                                        </p:attrNameLst>
                                      </p:cBhvr>
                                      <p:tavLst>
                                        <p:tav tm="0">
                                          <p:val>
                                            <p:fltVal val="0"/>
                                          </p:val>
                                        </p:tav>
                                        <p:tav tm="100000">
                                          <p:val>
                                            <p:strVal val="#ppt_w"/>
                                          </p:val>
                                        </p:tav>
                                      </p:tavLst>
                                    </p:anim>
                                    <p:anim calcmode="lin" valueType="num">
                                      <p:cBhvr>
                                        <p:cTn id="148" dur="500" fill="hold"/>
                                        <p:tgtEl>
                                          <p:spTgt spid="4318"/>
                                        </p:tgtEl>
                                        <p:attrNameLst>
                                          <p:attrName>ppt_h</p:attrName>
                                        </p:attrNameLst>
                                      </p:cBhvr>
                                      <p:tavLst>
                                        <p:tav tm="0">
                                          <p:val>
                                            <p:fltVal val="0"/>
                                          </p:val>
                                        </p:tav>
                                        <p:tav tm="100000">
                                          <p:val>
                                            <p:strVal val="#ppt_h"/>
                                          </p:val>
                                        </p:tav>
                                      </p:tavLst>
                                    </p:anim>
                                  </p:childTnLst>
                                </p:cTn>
                              </p:par>
                            </p:childTnLst>
                          </p:cTn>
                        </p:par>
                        <p:par>
                          <p:cTn id="149" fill="hold">
                            <p:stCondLst>
                              <p:cond delay="9000"/>
                            </p:stCondLst>
                            <p:childTnLst>
                              <p:par>
                                <p:cTn id="150" presetID="23" presetClass="entr" presetSubtype="16" fill="hold" grpId="0" nodeType="afterEffect">
                                  <p:stCondLst>
                                    <p:cond delay="500"/>
                                  </p:stCondLst>
                                  <p:iterate>
                                    <p:tmAbs val="0"/>
                                  </p:iterate>
                                  <p:childTnLst>
                                    <p:set>
                                      <p:cBhvr>
                                        <p:cTn id="151" fill="hold"/>
                                        <p:tgtEl>
                                          <p:spTgt spid="4322"/>
                                        </p:tgtEl>
                                        <p:attrNameLst>
                                          <p:attrName>style.visibility</p:attrName>
                                        </p:attrNameLst>
                                      </p:cBhvr>
                                      <p:to>
                                        <p:strVal val="visible"/>
                                      </p:to>
                                    </p:set>
                                    <p:anim calcmode="lin" valueType="num">
                                      <p:cBhvr>
                                        <p:cTn id="152" dur="500" fill="hold"/>
                                        <p:tgtEl>
                                          <p:spTgt spid="4322"/>
                                        </p:tgtEl>
                                        <p:attrNameLst>
                                          <p:attrName>ppt_w</p:attrName>
                                        </p:attrNameLst>
                                      </p:cBhvr>
                                      <p:tavLst>
                                        <p:tav tm="0">
                                          <p:val>
                                            <p:fltVal val="0"/>
                                          </p:val>
                                        </p:tav>
                                        <p:tav tm="100000">
                                          <p:val>
                                            <p:strVal val="#ppt_w"/>
                                          </p:val>
                                        </p:tav>
                                      </p:tavLst>
                                    </p:anim>
                                    <p:anim calcmode="lin" valueType="num">
                                      <p:cBhvr>
                                        <p:cTn id="153" dur="500" fill="hold"/>
                                        <p:tgtEl>
                                          <p:spTgt spid="4322"/>
                                        </p:tgtEl>
                                        <p:attrNameLst>
                                          <p:attrName>ppt_h</p:attrName>
                                        </p:attrNameLst>
                                      </p:cBhvr>
                                      <p:tavLst>
                                        <p:tav tm="0">
                                          <p:val>
                                            <p:fltVal val="0"/>
                                          </p:val>
                                        </p:tav>
                                        <p:tav tm="100000">
                                          <p:val>
                                            <p:strVal val="#ppt_h"/>
                                          </p:val>
                                        </p:tav>
                                      </p:tavLst>
                                    </p:anim>
                                  </p:childTnLst>
                                </p:cTn>
                              </p:par>
                            </p:childTnLst>
                          </p:cTn>
                        </p:par>
                        <p:par>
                          <p:cTn id="154" fill="hold">
                            <p:stCondLst>
                              <p:cond delay="10000"/>
                            </p:stCondLst>
                            <p:childTnLst>
                              <p:par>
                                <p:cTn id="155" presetID="23" presetClass="entr" presetSubtype="16" fill="hold" grpId="0" nodeType="afterEffect">
                                  <p:stCondLst>
                                    <p:cond delay="500"/>
                                  </p:stCondLst>
                                  <p:iterate>
                                    <p:tmAbs val="0"/>
                                  </p:iterate>
                                  <p:childTnLst>
                                    <p:set>
                                      <p:cBhvr>
                                        <p:cTn id="156" fill="hold"/>
                                        <p:tgtEl>
                                          <p:spTgt spid="4326"/>
                                        </p:tgtEl>
                                        <p:attrNameLst>
                                          <p:attrName>style.visibility</p:attrName>
                                        </p:attrNameLst>
                                      </p:cBhvr>
                                      <p:to>
                                        <p:strVal val="visible"/>
                                      </p:to>
                                    </p:set>
                                    <p:anim calcmode="lin" valueType="num">
                                      <p:cBhvr>
                                        <p:cTn id="157" dur="500" fill="hold"/>
                                        <p:tgtEl>
                                          <p:spTgt spid="4326"/>
                                        </p:tgtEl>
                                        <p:attrNameLst>
                                          <p:attrName>ppt_w</p:attrName>
                                        </p:attrNameLst>
                                      </p:cBhvr>
                                      <p:tavLst>
                                        <p:tav tm="0">
                                          <p:val>
                                            <p:fltVal val="0"/>
                                          </p:val>
                                        </p:tav>
                                        <p:tav tm="100000">
                                          <p:val>
                                            <p:strVal val="#ppt_w"/>
                                          </p:val>
                                        </p:tav>
                                      </p:tavLst>
                                    </p:anim>
                                    <p:anim calcmode="lin" valueType="num">
                                      <p:cBhvr>
                                        <p:cTn id="158" dur="500" fill="hold"/>
                                        <p:tgtEl>
                                          <p:spTgt spid="4326"/>
                                        </p:tgtEl>
                                        <p:attrNameLst>
                                          <p:attrName>ppt_h</p:attrName>
                                        </p:attrNameLst>
                                      </p:cBhvr>
                                      <p:tavLst>
                                        <p:tav tm="0">
                                          <p:val>
                                            <p:fltVal val="0"/>
                                          </p:val>
                                        </p:tav>
                                        <p:tav tm="100000">
                                          <p:val>
                                            <p:strVal val="#ppt_h"/>
                                          </p:val>
                                        </p:tav>
                                      </p:tavLst>
                                    </p:anim>
                                  </p:childTnLst>
                                </p:cTn>
                              </p:par>
                            </p:childTnLst>
                          </p:cTn>
                        </p:par>
                        <p:par>
                          <p:cTn id="159" fill="hold">
                            <p:stCondLst>
                              <p:cond delay="11000"/>
                            </p:stCondLst>
                            <p:childTnLst>
                              <p:par>
                                <p:cTn id="160" presetID="23" presetClass="entr" presetSubtype="16" fill="hold" grpId="0" nodeType="afterEffect">
                                  <p:stCondLst>
                                    <p:cond delay="500"/>
                                  </p:stCondLst>
                                  <p:iterate>
                                    <p:tmAbs val="0"/>
                                  </p:iterate>
                                  <p:childTnLst>
                                    <p:set>
                                      <p:cBhvr>
                                        <p:cTn id="161" fill="hold"/>
                                        <p:tgtEl>
                                          <p:spTgt spid="4330"/>
                                        </p:tgtEl>
                                        <p:attrNameLst>
                                          <p:attrName>style.visibility</p:attrName>
                                        </p:attrNameLst>
                                      </p:cBhvr>
                                      <p:to>
                                        <p:strVal val="visible"/>
                                      </p:to>
                                    </p:set>
                                    <p:anim calcmode="lin" valueType="num">
                                      <p:cBhvr>
                                        <p:cTn id="162" dur="500" fill="hold"/>
                                        <p:tgtEl>
                                          <p:spTgt spid="4330"/>
                                        </p:tgtEl>
                                        <p:attrNameLst>
                                          <p:attrName>ppt_w</p:attrName>
                                        </p:attrNameLst>
                                      </p:cBhvr>
                                      <p:tavLst>
                                        <p:tav tm="0">
                                          <p:val>
                                            <p:fltVal val="0"/>
                                          </p:val>
                                        </p:tav>
                                        <p:tav tm="100000">
                                          <p:val>
                                            <p:strVal val="#ppt_w"/>
                                          </p:val>
                                        </p:tav>
                                      </p:tavLst>
                                    </p:anim>
                                    <p:anim calcmode="lin" valueType="num">
                                      <p:cBhvr>
                                        <p:cTn id="163" dur="500" fill="hold"/>
                                        <p:tgtEl>
                                          <p:spTgt spid="4330"/>
                                        </p:tgtEl>
                                        <p:attrNameLst>
                                          <p:attrName>ppt_h</p:attrName>
                                        </p:attrNameLst>
                                      </p:cBhvr>
                                      <p:tavLst>
                                        <p:tav tm="0">
                                          <p:val>
                                            <p:fltVal val="0"/>
                                          </p:val>
                                        </p:tav>
                                        <p:tav tm="100000">
                                          <p:val>
                                            <p:strVal val="#ppt_h"/>
                                          </p:val>
                                        </p:tav>
                                      </p:tavLst>
                                    </p:anim>
                                  </p:childTnLst>
                                </p:cTn>
                              </p:par>
                            </p:childTnLst>
                          </p:cTn>
                        </p:par>
                        <p:par>
                          <p:cTn id="164" fill="hold">
                            <p:stCondLst>
                              <p:cond delay="12000"/>
                            </p:stCondLst>
                            <p:childTnLst>
                              <p:par>
                                <p:cTn id="165" presetID="23" presetClass="entr" presetSubtype="16" fill="hold" grpId="0" nodeType="afterEffect">
                                  <p:stCondLst>
                                    <p:cond delay="500"/>
                                  </p:stCondLst>
                                  <p:iterate>
                                    <p:tmAbs val="0"/>
                                  </p:iterate>
                                  <p:childTnLst>
                                    <p:set>
                                      <p:cBhvr>
                                        <p:cTn id="166" fill="hold"/>
                                        <p:tgtEl>
                                          <p:spTgt spid="4334"/>
                                        </p:tgtEl>
                                        <p:attrNameLst>
                                          <p:attrName>style.visibility</p:attrName>
                                        </p:attrNameLst>
                                      </p:cBhvr>
                                      <p:to>
                                        <p:strVal val="visible"/>
                                      </p:to>
                                    </p:set>
                                    <p:anim calcmode="lin" valueType="num">
                                      <p:cBhvr>
                                        <p:cTn id="167" dur="500" fill="hold"/>
                                        <p:tgtEl>
                                          <p:spTgt spid="4334"/>
                                        </p:tgtEl>
                                        <p:attrNameLst>
                                          <p:attrName>ppt_w</p:attrName>
                                        </p:attrNameLst>
                                      </p:cBhvr>
                                      <p:tavLst>
                                        <p:tav tm="0">
                                          <p:val>
                                            <p:fltVal val="0"/>
                                          </p:val>
                                        </p:tav>
                                        <p:tav tm="100000">
                                          <p:val>
                                            <p:strVal val="#ppt_w"/>
                                          </p:val>
                                        </p:tav>
                                      </p:tavLst>
                                    </p:anim>
                                    <p:anim calcmode="lin" valueType="num">
                                      <p:cBhvr>
                                        <p:cTn id="168" dur="500" fill="hold"/>
                                        <p:tgtEl>
                                          <p:spTgt spid="4334"/>
                                        </p:tgtEl>
                                        <p:attrNameLst>
                                          <p:attrName>ppt_h</p:attrName>
                                        </p:attrNameLst>
                                      </p:cBhvr>
                                      <p:tavLst>
                                        <p:tav tm="0">
                                          <p:val>
                                            <p:fltVal val="0"/>
                                          </p:val>
                                        </p:tav>
                                        <p:tav tm="100000">
                                          <p:val>
                                            <p:strVal val="#ppt_h"/>
                                          </p:val>
                                        </p:tav>
                                      </p:tavLst>
                                    </p:anim>
                                  </p:childTnLst>
                                </p:cTn>
                              </p:par>
                            </p:childTnLst>
                          </p:cTn>
                        </p:par>
                        <p:par>
                          <p:cTn id="169" fill="hold">
                            <p:stCondLst>
                              <p:cond delay="13000"/>
                            </p:stCondLst>
                            <p:childTnLst>
                              <p:par>
                                <p:cTn id="170" presetID="23" presetClass="entr" presetSubtype="16" fill="hold" grpId="0" nodeType="afterEffect">
                                  <p:stCondLst>
                                    <p:cond delay="500"/>
                                  </p:stCondLst>
                                  <p:iterate>
                                    <p:tmAbs val="0"/>
                                  </p:iterate>
                                  <p:childTnLst>
                                    <p:set>
                                      <p:cBhvr>
                                        <p:cTn id="171" fill="hold"/>
                                        <p:tgtEl>
                                          <p:spTgt spid="4338"/>
                                        </p:tgtEl>
                                        <p:attrNameLst>
                                          <p:attrName>style.visibility</p:attrName>
                                        </p:attrNameLst>
                                      </p:cBhvr>
                                      <p:to>
                                        <p:strVal val="visible"/>
                                      </p:to>
                                    </p:set>
                                    <p:anim calcmode="lin" valueType="num">
                                      <p:cBhvr>
                                        <p:cTn id="172" dur="500" fill="hold"/>
                                        <p:tgtEl>
                                          <p:spTgt spid="4338"/>
                                        </p:tgtEl>
                                        <p:attrNameLst>
                                          <p:attrName>ppt_w</p:attrName>
                                        </p:attrNameLst>
                                      </p:cBhvr>
                                      <p:tavLst>
                                        <p:tav tm="0">
                                          <p:val>
                                            <p:fltVal val="0"/>
                                          </p:val>
                                        </p:tav>
                                        <p:tav tm="100000">
                                          <p:val>
                                            <p:strVal val="#ppt_w"/>
                                          </p:val>
                                        </p:tav>
                                      </p:tavLst>
                                    </p:anim>
                                    <p:anim calcmode="lin" valueType="num">
                                      <p:cBhvr>
                                        <p:cTn id="173" dur="500" fill="hold"/>
                                        <p:tgtEl>
                                          <p:spTgt spid="43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2" grpId="0" animBg="1" advAuto="0"/>
      <p:bldP spid="4286" grpId="0" animBg="1" advAuto="0"/>
      <p:bldP spid="4290" grpId="0" animBg="1" advAuto="0"/>
      <p:bldP spid="4294" grpId="0" animBg="1" advAuto="0"/>
      <p:bldP spid="4298" grpId="0" animBg="1" advAuto="0"/>
      <p:bldP spid="4302" grpId="0" animBg="1" advAuto="0"/>
      <p:bldP spid="4306" grpId="0" animBg="1" advAuto="0"/>
      <p:bldP spid="4310" grpId="0" animBg="1" advAuto="0"/>
      <p:bldP spid="4314" grpId="0" animBg="1" advAuto="0"/>
      <p:bldP spid="4318" grpId="0" animBg="1" advAuto="0"/>
      <p:bldP spid="4322" grpId="0" animBg="1" advAuto="0"/>
      <p:bldP spid="4326" grpId="0" animBg="1" advAuto="0"/>
      <p:bldP spid="4330" grpId="0" animBg="1" advAuto="0"/>
      <p:bldP spid="4334" grpId="0" animBg="1" advAuto="0"/>
      <p:bldP spid="4338" grpId="0" animBg="1" advAuto="0"/>
      <p:bldP spid="4342" grpId="0" animBg="1" advAuto="0"/>
      <p:bldP spid="4346" grpId="0" animBg="1" advAuto="0"/>
      <p:bldP spid="4350" grpId="0" animBg="1" advAuto="0"/>
      <p:bldP spid="4359" grpId="0" animBg="1" advAuto="0"/>
      <p:bldP spid="4363" grpId="0" animBg="1" advAuto="0"/>
      <p:bldP spid="4367" grpId="0" animBg="1" advAuto="0"/>
      <p:bldP spid="4371" grpId="0" animBg="1" advAuto="0"/>
      <p:bldP spid="4375" grpId="0" animBg="1" advAuto="0"/>
      <p:bldP spid="4379" grpId="0" animBg="1" advAuto="0"/>
      <p:bldP spid="4383" grpId="0" animBg="1" advAuto="0"/>
      <p:bldP spid="4451" grpId="0" animBg="1" advAuto="0"/>
      <p:bldP spid="4458" grpId="0" animBg="1" advAuto="0"/>
      <p:bldP spid="4465" grpId="0" animBg="1" advAuto="0"/>
      <p:bldP spid="4981" grpId="0" animBg="1" advAuto="0"/>
      <p:bldP spid="4988" grpId="0" animBg="1" advAuto="0"/>
      <p:bldP spid="5001" grpId="0" animBg="1" advAuto="0"/>
      <p:bldP spid="5009" grpId="0" animBg="1" advAuto="0"/>
      <p:bldP spid="5013" grpId="0" animBg="1" advAuto="0"/>
      <p:bldP spid="5135" grpId="0" animBg="1" advAuto="0"/>
      <p:bldP spid="5139"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 name="TextBox 5"/>
          <p:cNvSpPr txBox="1">
            <a:spLocks noGrp="1"/>
          </p:cNvSpPr>
          <p:nvPr>
            <p:ph type="sldNum" sz="quarter" idx="2"/>
          </p:nvPr>
        </p:nvSpPr>
        <p:spPr>
          <a:xfrm>
            <a:off x="11559222" y="6535956"/>
            <a:ext cx="127001" cy="127001"/>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7</a:t>
            </a:fld>
            <a:endPar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endParaRPr>
          </a:p>
        </p:txBody>
      </p:sp>
      <p:sp>
        <p:nvSpPr>
          <p:cNvPr id="2223" name="Title 3"/>
          <p:cNvSpPr txBox="1">
            <a:spLocks noGrp="1"/>
          </p:cNvSpPr>
          <p:nvPr>
            <p:ph type="title" idx="4294967295"/>
          </p:nvPr>
        </p:nvSpPr>
        <p:spPr>
          <a:xfrm>
            <a:off x="562161" y="542424"/>
            <a:ext cx="5364067" cy="1108457"/>
          </a:xfrm>
          <a:prstGeom prst="rect">
            <a:avLst/>
          </a:prstGeom>
        </p:spPr>
        <p:txBody>
          <a:bodyPr>
            <a:normAutofit/>
          </a:bodyPr>
          <a:lstStyle/>
          <a:p>
            <a:pPr defTabSz="868680">
              <a:lnSpc>
                <a:spcPct val="88000"/>
              </a:lnSpc>
              <a:defRPr sz="3230">
                <a:solidFill>
                  <a:srgbClr val="0D4962"/>
                </a:solidFill>
              </a:defRPr>
            </a:pPr>
            <a:r>
              <a:rPr b="1" dirty="0">
                <a:latin typeface="FZLanTingHeiS-R-GB" charset="-122"/>
                <a:ea typeface="FZLanTingHeiS-R-GB" charset="-122"/>
                <a:cs typeface="FZLanTingHeiS-R-GB" charset="-122"/>
                <a:sym typeface="Helvetica"/>
              </a:rPr>
              <a:t>高精度定位是</a:t>
            </a:r>
            <a:br>
              <a:rPr b="1" dirty="0">
                <a:latin typeface="FZLanTingHeiS-R-GB" charset="-122"/>
                <a:ea typeface="FZLanTingHeiS-R-GB" charset="-122"/>
                <a:cs typeface="FZLanTingHeiS-R-GB" charset="-122"/>
                <a:sym typeface="Helvetica"/>
              </a:rPr>
            </a:br>
            <a:r>
              <a:rPr b="1" dirty="0">
                <a:latin typeface="FZLanTingHeiS-R-GB" charset="-122"/>
                <a:ea typeface="FZLanTingHeiS-R-GB" charset="-122"/>
                <a:cs typeface="FZLanTingHeiS-R-GB" charset="-122"/>
                <a:sym typeface="Helvetica"/>
              </a:rPr>
              <a:t>实现</a:t>
            </a:r>
            <a:r>
              <a:rPr dirty="0">
                <a:latin typeface="FZLanTingHeiS-R-GB" charset="-122"/>
                <a:ea typeface="FZLanTingHeiS-R-GB" charset="-122"/>
                <a:cs typeface="FZLanTingHeiS-R-GB" charset="-122"/>
              </a:rPr>
              <a:t>V2X</a:t>
            </a:r>
            <a:r>
              <a:rPr b="1" dirty="0">
                <a:latin typeface="FZLanTingHeiS-R-GB" charset="-122"/>
                <a:ea typeface="FZLanTingHeiS-R-GB" charset="-122"/>
                <a:cs typeface="FZLanTingHeiS-R-GB" charset="-122"/>
                <a:sym typeface="Helvetica"/>
              </a:rPr>
              <a:t>车联网的关键</a:t>
            </a:r>
          </a:p>
        </p:txBody>
      </p:sp>
      <p:sp>
        <p:nvSpPr>
          <p:cNvPr id="2224" name="Content Placeholder 1"/>
          <p:cNvSpPr txBox="1"/>
          <p:nvPr/>
        </p:nvSpPr>
        <p:spPr>
          <a:xfrm>
            <a:off x="539044" y="1792569"/>
            <a:ext cx="2362888" cy="12464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3" indent="0" algn="l" defTabSz="914400" rtl="0" eaLnBrk="1" fontAlgn="auto" latinLnBrk="0" hangingPunct="0">
              <a:lnSpc>
                <a:spcPct val="150000"/>
              </a:lnSpc>
              <a:spcBef>
                <a:spcPts val="0"/>
              </a:spcBef>
              <a:spcAft>
                <a:spcPts val="0"/>
              </a:spcAft>
              <a:buClrTx/>
              <a:buSzTx/>
              <a:buFontTx/>
              <a:buNone/>
              <a:tabLst/>
              <a:defRPr>
                <a:solidFill>
                  <a:srgbClr val="5EBFB8"/>
                </a:solidFill>
              </a:defRPr>
            </a:pPr>
            <a:r>
              <a:rPr kumimoji="0" sz="18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精准定位</a:t>
            </a:r>
          </a:p>
          <a:p>
            <a:pPr marL="0" marR="0" lvl="3" indent="0" algn="l" defTabSz="914400" rtl="0" eaLnBrk="1" fontAlgn="auto" latinLnBrk="0" hangingPunct="0">
              <a:lnSpc>
                <a:spcPct val="150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运用</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GNSS</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全球卫星系统和精准定位服务技术，实现小于一米的定位精度</a:t>
            </a:r>
          </a:p>
        </p:txBody>
      </p:sp>
      <p:sp>
        <p:nvSpPr>
          <p:cNvPr id="2225" name="Rectangle 10"/>
          <p:cNvSpPr txBox="1"/>
          <p:nvPr/>
        </p:nvSpPr>
        <p:spPr>
          <a:xfrm>
            <a:off x="3104594" y="2987992"/>
            <a:ext cx="2733582" cy="10618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3" indent="0" algn="l" defTabSz="914400" rtl="0" eaLnBrk="1" fontAlgn="auto" latinLnBrk="0" hangingPunct="0">
              <a:lnSpc>
                <a:spcPct val="150000"/>
              </a:lnSpc>
              <a:spcBef>
                <a:spcPts val="0"/>
              </a:spcBef>
              <a:spcAft>
                <a:spcPts val="0"/>
              </a:spcAft>
              <a:buClrTx/>
              <a:buSzTx/>
              <a:buFontTx/>
              <a:buNone/>
              <a:tabLst/>
              <a:defRPr>
                <a:solidFill>
                  <a:srgbClr val="5EBFB8"/>
                </a:solidFill>
              </a:defRPr>
            </a:pPr>
            <a:r>
              <a:rPr kumimoji="0" sz="18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行驶方向</a:t>
            </a:r>
            <a:endParaRPr kumimoji="0" sz="1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Microsoft Sans Serif"/>
            </a:endParaRPr>
          </a:p>
          <a:p>
            <a:pPr marL="0" marR="0" lvl="3" indent="0" algn="l" defTabSz="914400" rtl="0" eaLnBrk="1" fontAlgn="auto" latinLnBrk="0" hangingPunct="0">
              <a:lnSpc>
                <a:spcPct val="150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通过</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GNSS</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全球卫星系统定位计算，直接获取行车方向信息。</a:t>
            </a:r>
          </a:p>
        </p:txBody>
      </p:sp>
      <p:sp>
        <p:nvSpPr>
          <p:cNvPr id="2226" name="Rectangle 51"/>
          <p:cNvSpPr txBox="1"/>
          <p:nvPr/>
        </p:nvSpPr>
        <p:spPr>
          <a:xfrm>
            <a:off x="3115997" y="1740681"/>
            <a:ext cx="2752077" cy="103438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3" indent="0" algn="l" defTabSz="914400" rtl="0" eaLnBrk="1" fontAlgn="auto" latinLnBrk="0" hangingPunct="0">
              <a:lnSpc>
                <a:spcPct val="150000"/>
              </a:lnSpc>
              <a:spcBef>
                <a:spcPts val="0"/>
              </a:spcBef>
              <a:spcAft>
                <a:spcPts val="0"/>
              </a:spcAft>
              <a:buClrTx/>
              <a:buSzTx/>
              <a:buFontTx/>
              <a:buNone/>
              <a:tabLst/>
              <a:defRPr>
                <a:solidFill>
                  <a:srgbClr val="5EBFB8"/>
                </a:solidFill>
              </a:defRPr>
            </a:pPr>
            <a:r>
              <a:rPr kumimoji="0" sz="18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精确时间信息</a:t>
            </a:r>
            <a:br>
              <a:rPr kumimoji="0" sz="18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b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使用</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GNSS</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全球卫星系统作为主要时间同步源。</a:t>
            </a:r>
          </a:p>
        </p:txBody>
      </p:sp>
      <p:sp>
        <p:nvSpPr>
          <p:cNvPr id="2227" name="Rectangle 54"/>
          <p:cNvSpPr txBox="1"/>
          <p:nvPr/>
        </p:nvSpPr>
        <p:spPr>
          <a:xfrm>
            <a:off x="492942" y="3030505"/>
            <a:ext cx="2487469" cy="10618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3" indent="0" algn="l" defTabSz="914400" rtl="0" eaLnBrk="1" fontAlgn="auto" latinLnBrk="0" hangingPunct="0">
              <a:lnSpc>
                <a:spcPct val="150000"/>
              </a:lnSpc>
              <a:spcBef>
                <a:spcPts val="0"/>
              </a:spcBef>
              <a:spcAft>
                <a:spcPts val="0"/>
              </a:spcAft>
              <a:buClrTx/>
              <a:buSzTx/>
              <a:buFontTx/>
              <a:buNone/>
              <a:tabLst/>
              <a:defRPr>
                <a:solidFill>
                  <a:srgbClr val="5EBFB8"/>
                </a:solidFill>
              </a:defRPr>
            </a:pPr>
            <a:r>
              <a:rPr kumimoji="0" sz="18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行驶速度</a:t>
            </a:r>
          </a:p>
          <a:p>
            <a:pPr marL="0" marR="0" lvl="3" indent="0" algn="l" defTabSz="914400" rtl="0" eaLnBrk="1" fontAlgn="auto" latinLnBrk="0" hangingPunct="0">
              <a:lnSpc>
                <a:spcPct val="150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通过</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GNSS</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全球卫星系统定位计算，直接获取准确行车速度信息。</a:t>
            </a:r>
          </a:p>
        </p:txBody>
      </p:sp>
      <p:grpSp>
        <p:nvGrpSpPr>
          <p:cNvPr id="2230" name="Group 83"/>
          <p:cNvGrpSpPr/>
          <p:nvPr/>
        </p:nvGrpSpPr>
        <p:grpSpPr>
          <a:xfrm>
            <a:off x="5296697" y="1690852"/>
            <a:ext cx="5735202" cy="2997451"/>
            <a:chOff x="443619" y="0"/>
            <a:chExt cx="5735200" cy="2997449"/>
          </a:xfrm>
        </p:grpSpPr>
        <p:sp>
          <p:nvSpPr>
            <p:cNvPr id="2228" name="Isosceles Triangle 84"/>
            <p:cNvSpPr/>
            <p:nvPr/>
          </p:nvSpPr>
          <p:spPr>
            <a:xfrm flipH="1">
              <a:off x="443619" y="0"/>
              <a:ext cx="5735201" cy="2997450"/>
            </a:xfrm>
            <a:prstGeom prst="triangle">
              <a:avLst/>
            </a:prstGeom>
            <a:gradFill flip="none" rotWithShape="1">
              <a:gsLst>
                <a:gs pos="0">
                  <a:srgbClr val="5EBFB8">
                    <a:alpha val="55000"/>
                  </a:srgbClr>
                </a:gs>
                <a:gs pos="100000">
                  <a:srgbClr val="5EBFB8">
                    <a:alpha val="0"/>
                  </a:srgb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29" name="Isosceles Triangle 85"/>
            <p:cNvSpPr/>
            <p:nvPr/>
          </p:nvSpPr>
          <p:spPr>
            <a:xfrm flipH="1">
              <a:off x="1740112" y="357270"/>
              <a:ext cx="3142218" cy="1642254"/>
            </a:xfrm>
            <a:prstGeom prst="triangle">
              <a:avLst/>
            </a:prstGeom>
            <a:gradFill flip="none" rotWithShape="1">
              <a:gsLst>
                <a:gs pos="0">
                  <a:srgbClr val="5EBFB8">
                    <a:alpha val="55000"/>
                  </a:srgbClr>
                </a:gs>
                <a:gs pos="100000">
                  <a:srgbClr val="5EBFB8">
                    <a:alpha val="0"/>
                  </a:srgb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2231" name="Oval 5"/>
          <p:cNvSpPr/>
          <p:nvPr/>
        </p:nvSpPr>
        <p:spPr>
          <a:xfrm>
            <a:off x="4633119" y="4497182"/>
            <a:ext cx="1334027" cy="1334027"/>
          </a:xfrm>
          <a:prstGeom prst="ellipse">
            <a:avLst/>
          </a:prstGeom>
          <a:ln w="76200">
            <a:solidFill>
              <a:srgbClr val="5EBFB8">
                <a:alpha val="7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2" name="Oval 80"/>
          <p:cNvSpPr/>
          <p:nvPr/>
        </p:nvSpPr>
        <p:spPr>
          <a:xfrm>
            <a:off x="4404936" y="4268999"/>
            <a:ext cx="1790391" cy="1790391"/>
          </a:xfrm>
          <a:prstGeom prst="ellipse">
            <a:avLst/>
          </a:prstGeom>
          <a:ln w="57150">
            <a:solidFill>
              <a:srgbClr val="5EBFB8">
                <a:alpha val="3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3" name="Oval 81"/>
          <p:cNvSpPr/>
          <p:nvPr/>
        </p:nvSpPr>
        <p:spPr>
          <a:xfrm>
            <a:off x="4195600" y="4059663"/>
            <a:ext cx="2209065" cy="2209065"/>
          </a:xfrm>
          <a:prstGeom prst="ellipse">
            <a:avLst/>
          </a:prstGeom>
          <a:ln w="38100">
            <a:solidFill>
              <a:srgbClr val="5EBFB8">
                <a:alpha val="20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4" name="Oval 125"/>
          <p:cNvSpPr/>
          <p:nvPr/>
        </p:nvSpPr>
        <p:spPr>
          <a:xfrm>
            <a:off x="10060706" y="4497182"/>
            <a:ext cx="1334027" cy="1334027"/>
          </a:xfrm>
          <a:prstGeom prst="ellipse">
            <a:avLst/>
          </a:prstGeom>
          <a:ln w="76200">
            <a:solidFill>
              <a:srgbClr val="5EBFB8">
                <a:alpha val="7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5" name="Oval 126"/>
          <p:cNvSpPr/>
          <p:nvPr/>
        </p:nvSpPr>
        <p:spPr>
          <a:xfrm>
            <a:off x="9832523" y="4268999"/>
            <a:ext cx="1790391" cy="1790391"/>
          </a:xfrm>
          <a:prstGeom prst="ellipse">
            <a:avLst/>
          </a:prstGeom>
          <a:ln w="57150">
            <a:solidFill>
              <a:srgbClr val="5EBFB8">
                <a:alpha val="3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6" name="Oval 128"/>
          <p:cNvSpPr/>
          <p:nvPr/>
        </p:nvSpPr>
        <p:spPr>
          <a:xfrm>
            <a:off x="9623187" y="4059663"/>
            <a:ext cx="2209065" cy="2209065"/>
          </a:xfrm>
          <a:prstGeom prst="ellipse">
            <a:avLst/>
          </a:prstGeom>
          <a:ln w="38100">
            <a:solidFill>
              <a:srgbClr val="5EBFB8">
                <a:alpha val="20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pic>
        <p:nvPicPr>
          <p:cNvPr id="2237" name="Picture 78" descr="Picture 78"/>
          <p:cNvPicPr>
            <a:picLocks noChangeAspect="1"/>
          </p:cNvPicPr>
          <p:nvPr/>
        </p:nvPicPr>
        <p:blipFill>
          <a:blip r:embed="rId2"/>
          <a:stretch>
            <a:fillRect/>
          </a:stretch>
        </p:blipFill>
        <p:spPr>
          <a:xfrm>
            <a:off x="9987768" y="4576991"/>
            <a:ext cx="1623527" cy="1070591"/>
          </a:xfrm>
          <a:prstGeom prst="rect">
            <a:avLst/>
          </a:prstGeom>
          <a:ln w="12700">
            <a:miter lim="400000"/>
          </a:ln>
          <a:effectLst>
            <a:outerShdw blurRad="825500" dist="317500" dir="2700000" rotWithShape="0">
              <a:srgbClr val="808080">
                <a:alpha val="35000"/>
              </a:srgbClr>
            </a:outerShdw>
          </a:effectLst>
        </p:spPr>
      </p:pic>
      <p:grpSp>
        <p:nvGrpSpPr>
          <p:cNvPr id="2255" name="Group 7"/>
          <p:cNvGrpSpPr/>
          <p:nvPr/>
        </p:nvGrpSpPr>
        <p:grpSpPr>
          <a:xfrm>
            <a:off x="7243247" y="5025092"/>
            <a:ext cx="685801" cy="607871"/>
            <a:chOff x="0" y="0"/>
            <a:chExt cx="685800" cy="607870"/>
          </a:xfrm>
        </p:grpSpPr>
        <p:grpSp>
          <p:nvGrpSpPr>
            <p:cNvPr id="2253" name="Group 24"/>
            <p:cNvGrpSpPr/>
            <p:nvPr/>
          </p:nvGrpSpPr>
          <p:grpSpPr>
            <a:xfrm>
              <a:off x="157847" y="0"/>
              <a:ext cx="370107" cy="370106"/>
              <a:chOff x="0" y="0"/>
              <a:chExt cx="370105" cy="370105"/>
            </a:xfrm>
          </p:grpSpPr>
          <p:sp>
            <p:nvSpPr>
              <p:cNvPr id="2238" name="Oval 5"/>
              <p:cNvSpPr/>
              <p:nvPr/>
            </p:nvSpPr>
            <p:spPr>
              <a:xfrm>
                <a:off x="0" y="0"/>
                <a:ext cx="370106" cy="370106"/>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9" name="Freeform 6"/>
              <p:cNvSpPr/>
              <p:nvPr/>
            </p:nvSpPr>
            <p:spPr>
              <a:xfrm>
                <a:off x="176111" y="20734"/>
                <a:ext cx="12701" cy="3524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0" name="Freeform 7"/>
              <p:cNvSpPr/>
              <p:nvPr/>
            </p:nvSpPr>
            <p:spPr>
              <a:xfrm>
                <a:off x="96866" y="41756"/>
                <a:ext cx="23977" cy="32370"/>
              </a:xfrm>
              <a:custGeom>
                <a:avLst/>
                <a:gdLst/>
                <a:ahLst/>
                <a:cxnLst>
                  <a:cxn ang="0">
                    <a:pos x="wd2" y="hd2"/>
                  </a:cxn>
                  <a:cxn ang="5400000">
                    <a:pos x="wd2" y="hd2"/>
                  </a:cxn>
                  <a:cxn ang="10800000">
                    <a:pos x="wd2" y="hd2"/>
                  </a:cxn>
                  <a:cxn ang="16200000">
                    <a:pos x="wd2" y="hd2"/>
                  </a:cxn>
                </a:cxnLst>
                <a:rect l="0" t="0" r="r" b="b"/>
                <a:pathLst>
                  <a:path w="19982" h="21075" extrusionOk="0">
                    <a:moveTo>
                      <a:pt x="14877" y="21075"/>
                    </a:moveTo>
                    <a:cubicBezTo>
                      <a:pt x="13077" y="21075"/>
                      <a:pt x="11277" y="20275"/>
                      <a:pt x="10505" y="19075"/>
                    </a:cubicBezTo>
                    <a:cubicBezTo>
                      <a:pt x="734" y="6075"/>
                      <a:pt x="734" y="6075"/>
                      <a:pt x="734" y="6075"/>
                    </a:cubicBezTo>
                    <a:cubicBezTo>
                      <a:pt x="-809" y="4075"/>
                      <a:pt x="220" y="1675"/>
                      <a:pt x="2534" y="475"/>
                    </a:cubicBezTo>
                    <a:cubicBezTo>
                      <a:pt x="5105" y="-525"/>
                      <a:pt x="8191" y="75"/>
                      <a:pt x="9734" y="2075"/>
                    </a:cubicBezTo>
                    <a:cubicBezTo>
                      <a:pt x="19248" y="15075"/>
                      <a:pt x="19248" y="15075"/>
                      <a:pt x="19248" y="15075"/>
                    </a:cubicBezTo>
                    <a:cubicBezTo>
                      <a:pt x="20791" y="16875"/>
                      <a:pt x="19762" y="19475"/>
                      <a:pt x="17448" y="20475"/>
                    </a:cubicBezTo>
                    <a:cubicBezTo>
                      <a:pt x="16677" y="20875"/>
                      <a:pt x="15648" y="21075"/>
                      <a:pt x="14877"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1" name="Freeform 8"/>
              <p:cNvSpPr/>
              <p:nvPr/>
            </p:nvSpPr>
            <p:spPr>
              <a:xfrm>
                <a:off x="38810" y="99805"/>
                <a:ext cx="32433" cy="23564"/>
              </a:xfrm>
              <a:custGeom>
                <a:avLst/>
                <a:gdLst/>
                <a:ahLst/>
                <a:cxnLst>
                  <a:cxn ang="0">
                    <a:pos x="wd2" y="hd2"/>
                  </a:cxn>
                  <a:cxn ang="5400000">
                    <a:pos x="wd2" y="hd2"/>
                  </a:cxn>
                  <a:cxn ang="10800000">
                    <a:pos x="wd2" y="hd2"/>
                  </a:cxn>
                  <a:cxn ang="16200000">
                    <a:pos x="wd2" y="hd2"/>
                  </a:cxn>
                </a:cxnLst>
                <a:rect l="0" t="0" r="r" b="b"/>
                <a:pathLst>
                  <a:path w="20477" h="20891" extrusionOk="0">
                    <a:moveTo>
                      <a:pt x="16512" y="20891"/>
                    </a:moveTo>
                    <a:cubicBezTo>
                      <a:pt x="15929" y="20891"/>
                      <a:pt x="15345" y="20621"/>
                      <a:pt x="14566" y="20351"/>
                    </a:cubicBezTo>
                    <a:cubicBezTo>
                      <a:pt x="1918" y="10091"/>
                      <a:pt x="1918" y="10091"/>
                      <a:pt x="1918" y="10091"/>
                    </a:cubicBezTo>
                    <a:cubicBezTo>
                      <a:pt x="166" y="8741"/>
                      <a:pt x="-612" y="5231"/>
                      <a:pt x="556" y="2801"/>
                    </a:cubicBezTo>
                    <a:cubicBezTo>
                      <a:pt x="1529" y="101"/>
                      <a:pt x="4058" y="-709"/>
                      <a:pt x="5810" y="641"/>
                    </a:cubicBezTo>
                    <a:cubicBezTo>
                      <a:pt x="18458" y="10901"/>
                      <a:pt x="18458" y="10901"/>
                      <a:pt x="18458" y="10901"/>
                    </a:cubicBezTo>
                    <a:cubicBezTo>
                      <a:pt x="20404" y="12521"/>
                      <a:pt x="20988" y="15761"/>
                      <a:pt x="20015" y="18191"/>
                    </a:cubicBezTo>
                    <a:cubicBezTo>
                      <a:pt x="19237" y="20081"/>
                      <a:pt x="17874" y="20891"/>
                      <a:pt x="16512"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2" name="Freeform 9"/>
              <p:cNvSpPr/>
              <p:nvPr/>
            </p:nvSpPr>
            <p:spPr>
              <a:xfrm>
                <a:off x="17624" y="178703"/>
                <a:ext cx="35249"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3" name="Freeform 10"/>
              <p:cNvSpPr/>
              <p:nvPr/>
            </p:nvSpPr>
            <p:spPr>
              <a:xfrm>
                <a:off x="38810" y="246516"/>
                <a:ext cx="32433" cy="24066"/>
              </a:xfrm>
              <a:custGeom>
                <a:avLst/>
                <a:gdLst/>
                <a:ahLst/>
                <a:cxnLst>
                  <a:cxn ang="0">
                    <a:pos x="wd2" y="hd2"/>
                  </a:cxn>
                  <a:cxn ang="5400000">
                    <a:pos x="wd2" y="hd2"/>
                  </a:cxn>
                  <a:cxn ang="10800000">
                    <a:pos x="wd2" y="hd2"/>
                  </a:cxn>
                  <a:cxn ang="16200000">
                    <a:pos x="wd2" y="hd2"/>
                  </a:cxn>
                </a:cxnLst>
                <a:rect l="0" t="0" r="r" b="b"/>
                <a:pathLst>
                  <a:path w="20477" h="20891" extrusionOk="0">
                    <a:moveTo>
                      <a:pt x="3864" y="20891"/>
                    </a:moveTo>
                    <a:cubicBezTo>
                      <a:pt x="2502" y="20891"/>
                      <a:pt x="1334" y="20081"/>
                      <a:pt x="556" y="18191"/>
                    </a:cubicBezTo>
                    <a:cubicBezTo>
                      <a:pt x="-612" y="15761"/>
                      <a:pt x="166" y="12251"/>
                      <a:pt x="1918" y="10901"/>
                    </a:cubicBezTo>
                    <a:cubicBezTo>
                      <a:pt x="14566" y="641"/>
                      <a:pt x="14566" y="641"/>
                      <a:pt x="14566" y="641"/>
                    </a:cubicBezTo>
                    <a:cubicBezTo>
                      <a:pt x="16512" y="-709"/>
                      <a:pt x="18847" y="101"/>
                      <a:pt x="20015" y="2801"/>
                    </a:cubicBezTo>
                    <a:cubicBezTo>
                      <a:pt x="20988" y="5231"/>
                      <a:pt x="20404" y="8471"/>
                      <a:pt x="18458" y="10091"/>
                    </a:cubicBezTo>
                    <a:cubicBezTo>
                      <a:pt x="5810" y="20351"/>
                      <a:pt x="5810" y="20351"/>
                      <a:pt x="5810" y="20351"/>
                    </a:cubicBezTo>
                    <a:cubicBezTo>
                      <a:pt x="5226" y="20621"/>
                      <a:pt x="4642" y="20891"/>
                      <a:pt x="3864"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4" name="Freeform 11"/>
              <p:cNvSpPr/>
              <p:nvPr/>
            </p:nvSpPr>
            <p:spPr>
              <a:xfrm>
                <a:off x="96866" y="296414"/>
                <a:ext cx="23977" cy="31706"/>
              </a:xfrm>
              <a:custGeom>
                <a:avLst/>
                <a:gdLst/>
                <a:ahLst/>
                <a:cxnLst>
                  <a:cxn ang="0">
                    <a:pos x="wd2" y="hd2"/>
                  </a:cxn>
                  <a:cxn ang="5400000">
                    <a:pos x="wd2" y="hd2"/>
                  </a:cxn>
                  <a:cxn ang="10800000">
                    <a:pos x="wd2" y="hd2"/>
                  </a:cxn>
                  <a:cxn ang="16200000">
                    <a:pos x="wd2" y="hd2"/>
                  </a:cxn>
                </a:cxnLst>
                <a:rect l="0" t="0" r="r" b="b"/>
                <a:pathLst>
                  <a:path w="19982" h="20971" extrusionOk="0">
                    <a:moveTo>
                      <a:pt x="5105" y="20971"/>
                    </a:moveTo>
                    <a:cubicBezTo>
                      <a:pt x="4334" y="20971"/>
                      <a:pt x="3305" y="20771"/>
                      <a:pt x="2534" y="20571"/>
                    </a:cubicBezTo>
                    <a:cubicBezTo>
                      <a:pt x="220" y="19371"/>
                      <a:pt x="-809" y="16971"/>
                      <a:pt x="734" y="14971"/>
                    </a:cubicBezTo>
                    <a:cubicBezTo>
                      <a:pt x="10505" y="1971"/>
                      <a:pt x="10505" y="1971"/>
                      <a:pt x="10505" y="1971"/>
                    </a:cubicBezTo>
                    <a:cubicBezTo>
                      <a:pt x="11791" y="171"/>
                      <a:pt x="14877" y="-629"/>
                      <a:pt x="17448" y="571"/>
                    </a:cubicBezTo>
                    <a:cubicBezTo>
                      <a:pt x="19762" y="1571"/>
                      <a:pt x="20791" y="4171"/>
                      <a:pt x="19248" y="5971"/>
                    </a:cubicBezTo>
                    <a:cubicBezTo>
                      <a:pt x="9734" y="18971"/>
                      <a:pt x="9734" y="18971"/>
                      <a:pt x="9734" y="18971"/>
                    </a:cubicBezTo>
                    <a:cubicBezTo>
                      <a:pt x="8705" y="20371"/>
                      <a:pt x="6905" y="20971"/>
                      <a:pt x="5105"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5" name="Freeform 12"/>
              <p:cNvSpPr/>
              <p:nvPr/>
            </p:nvSpPr>
            <p:spPr>
              <a:xfrm>
                <a:off x="176111" y="314123"/>
                <a:ext cx="12701" cy="3524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6" name="Freeform 13"/>
              <p:cNvSpPr/>
              <p:nvPr/>
            </p:nvSpPr>
            <p:spPr>
              <a:xfrm>
                <a:off x="244080" y="296414"/>
                <a:ext cx="23976" cy="31706"/>
              </a:xfrm>
              <a:custGeom>
                <a:avLst/>
                <a:gdLst/>
                <a:ahLst/>
                <a:cxnLst>
                  <a:cxn ang="0">
                    <a:pos x="wd2" y="hd2"/>
                  </a:cxn>
                  <a:cxn ang="5400000">
                    <a:pos x="wd2" y="hd2"/>
                  </a:cxn>
                  <a:cxn ang="10800000">
                    <a:pos x="wd2" y="hd2"/>
                  </a:cxn>
                  <a:cxn ang="16200000">
                    <a:pos x="wd2" y="hd2"/>
                  </a:cxn>
                </a:cxnLst>
                <a:rect l="0" t="0" r="r" b="b"/>
                <a:pathLst>
                  <a:path w="19982" h="20971" extrusionOk="0">
                    <a:moveTo>
                      <a:pt x="14877" y="20971"/>
                    </a:moveTo>
                    <a:cubicBezTo>
                      <a:pt x="13077" y="20971"/>
                      <a:pt x="11277" y="20371"/>
                      <a:pt x="10248" y="18971"/>
                    </a:cubicBezTo>
                    <a:cubicBezTo>
                      <a:pt x="734" y="5971"/>
                      <a:pt x="734" y="5971"/>
                      <a:pt x="734" y="5971"/>
                    </a:cubicBezTo>
                    <a:cubicBezTo>
                      <a:pt x="-809" y="4171"/>
                      <a:pt x="220" y="1571"/>
                      <a:pt x="2534" y="571"/>
                    </a:cubicBezTo>
                    <a:cubicBezTo>
                      <a:pt x="5105" y="-629"/>
                      <a:pt x="8191" y="171"/>
                      <a:pt x="9477" y="1971"/>
                    </a:cubicBezTo>
                    <a:cubicBezTo>
                      <a:pt x="19248" y="14971"/>
                      <a:pt x="19248" y="14971"/>
                      <a:pt x="19248" y="14971"/>
                    </a:cubicBezTo>
                    <a:cubicBezTo>
                      <a:pt x="20791" y="16971"/>
                      <a:pt x="19762" y="19371"/>
                      <a:pt x="17448" y="20571"/>
                    </a:cubicBezTo>
                    <a:cubicBezTo>
                      <a:pt x="16677" y="20771"/>
                      <a:pt x="15648" y="20971"/>
                      <a:pt x="14877"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7" name="Freeform 14"/>
              <p:cNvSpPr/>
              <p:nvPr/>
            </p:nvSpPr>
            <p:spPr>
              <a:xfrm>
                <a:off x="293680" y="246516"/>
                <a:ext cx="32433" cy="24066"/>
              </a:xfrm>
              <a:custGeom>
                <a:avLst/>
                <a:gdLst/>
                <a:ahLst/>
                <a:cxnLst>
                  <a:cxn ang="0">
                    <a:pos x="wd2" y="hd2"/>
                  </a:cxn>
                  <a:cxn ang="5400000">
                    <a:pos x="wd2" y="hd2"/>
                  </a:cxn>
                  <a:cxn ang="10800000">
                    <a:pos x="wd2" y="hd2"/>
                  </a:cxn>
                  <a:cxn ang="16200000">
                    <a:pos x="wd2" y="hd2"/>
                  </a:cxn>
                </a:cxnLst>
                <a:rect l="0" t="0" r="r" b="b"/>
                <a:pathLst>
                  <a:path w="20477" h="20891" extrusionOk="0">
                    <a:moveTo>
                      <a:pt x="16613" y="20891"/>
                    </a:moveTo>
                    <a:cubicBezTo>
                      <a:pt x="15835" y="20891"/>
                      <a:pt x="15251" y="20621"/>
                      <a:pt x="14667" y="20351"/>
                    </a:cubicBezTo>
                    <a:cubicBezTo>
                      <a:pt x="2019" y="10091"/>
                      <a:pt x="2019" y="10091"/>
                      <a:pt x="2019" y="10091"/>
                    </a:cubicBezTo>
                    <a:cubicBezTo>
                      <a:pt x="73" y="8471"/>
                      <a:pt x="-511" y="5231"/>
                      <a:pt x="462" y="2801"/>
                    </a:cubicBezTo>
                    <a:cubicBezTo>
                      <a:pt x="1630" y="101"/>
                      <a:pt x="3965" y="-709"/>
                      <a:pt x="5911" y="641"/>
                    </a:cubicBezTo>
                    <a:cubicBezTo>
                      <a:pt x="18559" y="10901"/>
                      <a:pt x="18559" y="10901"/>
                      <a:pt x="18559" y="10901"/>
                    </a:cubicBezTo>
                    <a:cubicBezTo>
                      <a:pt x="20311" y="12251"/>
                      <a:pt x="21089" y="15761"/>
                      <a:pt x="19921" y="18191"/>
                    </a:cubicBezTo>
                    <a:cubicBezTo>
                      <a:pt x="19143" y="20081"/>
                      <a:pt x="17975" y="20891"/>
                      <a:pt x="16613"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8" name="Freeform 15"/>
              <p:cNvSpPr/>
              <p:nvPr/>
            </p:nvSpPr>
            <p:spPr>
              <a:xfrm>
                <a:off x="312050" y="178703"/>
                <a:ext cx="35249"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9" name="Freeform 16"/>
              <p:cNvSpPr/>
              <p:nvPr/>
            </p:nvSpPr>
            <p:spPr>
              <a:xfrm>
                <a:off x="293680" y="99805"/>
                <a:ext cx="32433" cy="23564"/>
              </a:xfrm>
              <a:custGeom>
                <a:avLst/>
                <a:gdLst/>
                <a:ahLst/>
                <a:cxnLst>
                  <a:cxn ang="0">
                    <a:pos x="wd2" y="hd2"/>
                  </a:cxn>
                  <a:cxn ang="5400000">
                    <a:pos x="wd2" y="hd2"/>
                  </a:cxn>
                  <a:cxn ang="10800000">
                    <a:pos x="wd2" y="hd2"/>
                  </a:cxn>
                  <a:cxn ang="16200000">
                    <a:pos x="wd2" y="hd2"/>
                  </a:cxn>
                </a:cxnLst>
                <a:rect l="0" t="0" r="r" b="b"/>
                <a:pathLst>
                  <a:path w="20477" h="20891" extrusionOk="0">
                    <a:moveTo>
                      <a:pt x="3965" y="20891"/>
                    </a:moveTo>
                    <a:cubicBezTo>
                      <a:pt x="2603" y="20891"/>
                      <a:pt x="1240" y="20081"/>
                      <a:pt x="462" y="18191"/>
                    </a:cubicBezTo>
                    <a:cubicBezTo>
                      <a:pt x="-511" y="15761"/>
                      <a:pt x="73" y="12521"/>
                      <a:pt x="2019" y="10901"/>
                    </a:cubicBezTo>
                    <a:cubicBezTo>
                      <a:pt x="14667" y="641"/>
                      <a:pt x="14667" y="641"/>
                      <a:pt x="14667" y="641"/>
                    </a:cubicBezTo>
                    <a:cubicBezTo>
                      <a:pt x="16419" y="-709"/>
                      <a:pt x="18948" y="101"/>
                      <a:pt x="19921" y="2801"/>
                    </a:cubicBezTo>
                    <a:cubicBezTo>
                      <a:pt x="21089" y="5231"/>
                      <a:pt x="20311" y="8741"/>
                      <a:pt x="18559" y="10091"/>
                    </a:cubicBezTo>
                    <a:cubicBezTo>
                      <a:pt x="5911" y="20351"/>
                      <a:pt x="5911" y="20351"/>
                      <a:pt x="5911" y="20351"/>
                    </a:cubicBezTo>
                    <a:cubicBezTo>
                      <a:pt x="5327" y="20621"/>
                      <a:pt x="4548" y="20891"/>
                      <a:pt x="3965"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50" name="Freeform 17"/>
              <p:cNvSpPr/>
              <p:nvPr/>
            </p:nvSpPr>
            <p:spPr>
              <a:xfrm>
                <a:off x="244080" y="41756"/>
                <a:ext cx="23976" cy="32370"/>
              </a:xfrm>
              <a:custGeom>
                <a:avLst/>
                <a:gdLst/>
                <a:ahLst/>
                <a:cxnLst>
                  <a:cxn ang="0">
                    <a:pos x="wd2" y="hd2"/>
                  </a:cxn>
                  <a:cxn ang="5400000">
                    <a:pos x="wd2" y="hd2"/>
                  </a:cxn>
                  <a:cxn ang="10800000">
                    <a:pos x="wd2" y="hd2"/>
                  </a:cxn>
                  <a:cxn ang="16200000">
                    <a:pos x="wd2" y="hd2"/>
                  </a:cxn>
                </a:cxnLst>
                <a:rect l="0" t="0" r="r" b="b"/>
                <a:pathLst>
                  <a:path w="19982" h="21075" extrusionOk="0">
                    <a:moveTo>
                      <a:pt x="5105" y="21075"/>
                    </a:moveTo>
                    <a:cubicBezTo>
                      <a:pt x="4334" y="21075"/>
                      <a:pt x="3305" y="20875"/>
                      <a:pt x="2534" y="20475"/>
                    </a:cubicBezTo>
                    <a:cubicBezTo>
                      <a:pt x="220" y="19475"/>
                      <a:pt x="-809" y="16875"/>
                      <a:pt x="734" y="15075"/>
                    </a:cubicBezTo>
                    <a:cubicBezTo>
                      <a:pt x="10248" y="2075"/>
                      <a:pt x="10248" y="2075"/>
                      <a:pt x="10248" y="2075"/>
                    </a:cubicBezTo>
                    <a:cubicBezTo>
                      <a:pt x="11791" y="75"/>
                      <a:pt x="14877" y="-525"/>
                      <a:pt x="17448" y="475"/>
                    </a:cubicBezTo>
                    <a:cubicBezTo>
                      <a:pt x="19762" y="1675"/>
                      <a:pt x="20791" y="4075"/>
                      <a:pt x="19248" y="6075"/>
                    </a:cubicBezTo>
                    <a:cubicBezTo>
                      <a:pt x="9477" y="19075"/>
                      <a:pt x="9477" y="19075"/>
                      <a:pt x="9477" y="19075"/>
                    </a:cubicBezTo>
                    <a:cubicBezTo>
                      <a:pt x="8705" y="20275"/>
                      <a:pt x="6905" y="21075"/>
                      <a:pt x="5105"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51" name="Freeform 18"/>
              <p:cNvSpPr/>
              <p:nvPr/>
            </p:nvSpPr>
            <p:spPr>
              <a:xfrm>
                <a:off x="170020" y="68941"/>
                <a:ext cx="25401" cy="12959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741" y="21600"/>
                      <a:pt x="0" y="20681"/>
                      <a:pt x="0" y="19506"/>
                    </a:cubicBezTo>
                    <a:cubicBezTo>
                      <a:pt x="0" y="2094"/>
                      <a:pt x="0" y="2094"/>
                      <a:pt x="0" y="2094"/>
                    </a:cubicBezTo>
                    <a:cubicBezTo>
                      <a:pt x="0" y="919"/>
                      <a:pt x="4741" y="0"/>
                      <a:pt x="10800" y="0"/>
                    </a:cubicBezTo>
                    <a:cubicBezTo>
                      <a:pt x="16859" y="0"/>
                      <a:pt x="21600" y="919"/>
                      <a:pt x="21600" y="2094"/>
                    </a:cubicBezTo>
                    <a:cubicBezTo>
                      <a:pt x="21600" y="19506"/>
                      <a:pt x="21600" y="19506"/>
                      <a:pt x="21600" y="19506"/>
                    </a:cubicBezTo>
                    <a:cubicBezTo>
                      <a:pt x="21600" y="20681"/>
                      <a:pt x="16859" y="21600"/>
                      <a:pt x="10800" y="216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52" name="Freeform 19"/>
              <p:cNvSpPr/>
              <p:nvPr/>
            </p:nvSpPr>
            <p:spPr>
              <a:xfrm>
                <a:off x="169947" y="173624"/>
                <a:ext cx="87232" cy="76742"/>
              </a:xfrm>
              <a:custGeom>
                <a:avLst/>
                <a:gdLst/>
                <a:ahLst/>
                <a:cxnLst>
                  <a:cxn ang="0">
                    <a:pos x="wd2" y="hd2"/>
                  </a:cxn>
                  <a:cxn ang="5400000">
                    <a:pos x="wd2" y="hd2"/>
                  </a:cxn>
                  <a:cxn ang="10800000">
                    <a:pos x="wd2" y="hd2"/>
                  </a:cxn>
                  <a:cxn ang="16200000">
                    <a:pos x="wd2" y="hd2"/>
                  </a:cxn>
                </a:cxnLst>
                <a:rect l="0" t="0" r="r" b="b"/>
                <a:pathLst>
                  <a:path w="20890" h="21178" extrusionOk="0">
                    <a:moveTo>
                      <a:pt x="17854" y="21178"/>
                    </a:moveTo>
                    <a:cubicBezTo>
                      <a:pt x="17190" y="21178"/>
                      <a:pt x="16453" y="20924"/>
                      <a:pt x="15937" y="20331"/>
                    </a:cubicBezTo>
                    <a:cubicBezTo>
                      <a:pt x="1119" y="6185"/>
                      <a:pt x="1119" y="6185"/>
                      <a:pt x="1119" y="6185"/>
                    </a:cubicBezTo>
                    <a:cubicBezTo>
                      <a:pt x="-208" y="4914"/>
                      <a:pt x="-355" y="2712"/>
                      <a:pt x="677" y="1272"/>
                    </a:cubicBezTo>
                    <a:cubicBezTo>
                      <a:pt x="1783" y="-253"/>
                      <a:pt x="3700" y="-422"/>
                      <a:pt x="4953" y="849"/>
                    </a:cubicBezTo>
                    <a:cubicBezTo>
                      <a:pt x="19771" y="14994"/>
                      <a:pt x="19771" y="14994"/>
                      <a:pt x="19771" y="14994"/>
                    </a:cubicBezTo>
                    <a:cubicBezTo>
                      <a:pt x="21098" y="16180"/>
                      <a:pt x="21245" y="18383"/>
                      <a:pt x="20213" y="19907"/>
                    </a:cubicBezTo>
                    <a:cubicBezTo>
                      <a:pt x="19623" y="20754"/>
                      <a:pt x="18739" y="21178"/>
                      <a:pt x="17854" y="2117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2254" name="TextBox 199"/>
            <p:cNvSpPr txBox="1"/>
            <p:nvPr/>
          </p:nvSpPr>
          <p:spPr>
            <a:xfrm>
              <a:off x="0" y="423204"/>
              <a:ext cx="685800" cy="1846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时间</a:t>
              </a:r>
            </a:p>
          </p:txBody>
        </p:sp>
      </p:grpSp>
      <p:grpSp>
        <p:nvGrpSpPr>
          <p:cNvPr id="2261" name="Group 12"/>
          <p:cNvGrpSpPr/>
          <p:nvPr/>
        </p:nvGrpSpPr>
        <p:grpSpPr>
          <a:xfrm>
            <a:off x="8941071" y="5025092"/>
            <a:ext cx="685801" cy="607871"/>
            <a:chOff x="0" y="0"/>
            <a:chExt cx="685800" cy="607870"/>
          </a:xfrm>
        </p:grpSpPr>
        <p:grpSp>
          <p:nvGrpSpPr>
            <p:cNvPr id="2259" name="Group 40"/>
            <p:cNvGrpSpPr/>
            <p:nvPr/>
          </p:nvGrpSpPr>
          <p:grpSpPr>
            <a:xfrm>
              <a:off x="157847" y="0"/>
              <a:ext cx="370107" cy="370106"/>
              <a:chOff x="0" y="0"/>
              <a:chExt cx="370105" cy="370105"/>
            </a:xfrm>
          </p:grpSpPr>
          <p:sp>
            <p:nvSpPr>
              <p:cNvPr id="2256" name="Oval 41"/>
              <p:cNvSpPr/>
              <p:nvPr/>
            </p:nvSpPr>
            <p:spPr>
              <a:xfrm>
                <a:off x="0" y="0"/>
                <a:ext cx="370106" cy="370106"/>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57" name="Freeform 250"/>
              <p:cNvSpPr/>
              <p:nvPr/>
            </p:nvSpPr>
            <p:spPr>
              <a:xfrm>
                <a:off x="167833" y="29158"/>
                <a:ext cx="114977" cy="239698"/>
              </a:xfrm>
              <a:custGeom>
                <a:avLst/>
                <a:gdLst/>
                <a:ahLst/>
                <a:cxnLst>
                  <a:cxn ang="0">
                    <a:pos x="wd2" y="hd2"/>
                  </a:cxn>
                  <a:cxn ang="5400000">
                    <a:pos x="wd2" y="hd2"/>
                  </a:cxn>
                  <a:cxn ang="10800000">
                    <a:pos x="wd2" y="hd2"/>
                  </a:cxn>
                  <a:cxn ang="16200000">
                    <a:pos x="wd2" y="hd2"/>
                  </a:cxn>
                </a:cxnLst>
                <a:rect l="0" t="0" r="r" b="b"/>
                <a:pathLst>
                  <a:path w="21230" h="21600" extrusionOk="0">
                    <a:moveTo>
                      <a:pt x="3063" y="0"/>
                    </a:moveTo>
                    <a:cubicBezTo>
                      <a:pt x="4765" y="0"/>
                      <a:pt x="6126" y="664"/>
                      <a:pt x="6126" y="1493"/>
                    </a:cubicBezTo>
                    <a:cubicBezTo>
                      <a:pt x="6126" y="7729"/>
                      <a:pt x="6126" y="10847"/>
                      <a:pt x="6126" y="12406"/>
                    </a:cubicBezTo>
                    <a:lnTo>
                      <a:pt x="6126" y="13266"/>
                    </a:lnTo>
                    <a:lnTo>
                      <a:pt x="10031" y="14850"/>
                    </a:lnTo>
                    <a:cubicBezTo>
                      <a:pt x="20127" y="18945"/>
                      <a:pt x="20127" y="18945"/>
                      <a:pt x="20127" y="18945"/>
                    </a:cubicBezTo>
                    <a:cubicBezTo>
                      <a:pt x="21430" y="19470"/>
                      <a:pt x="21600" y="20411"/>
                      <a:pt x="20524" y="21075"/>
                    </a:cubicBezTo>
                    <a:cubicBezTo>
                      <a:pt x="19900" y="21406"/>
                      <a:pt x="19051" y="21600"/>
                      <a:pt x="18144" y="21600"/>
                    </a:cubicBezTo>
                    <a:cubicBezTo>
                      <a:pt x="17464" y="21600"/>
                      <a:pt x="16728" y="21489"/>
                      <a:pt x="16161" y="21268"/>
                    </a:cubicBezTo>
                    <a:cubicBezTo>
                      <a:pt x="1091" y="15128"/>
                      <a:pt x="1091" y="15128"/>
                      <a:pt x="1091" y="15128"/>
                    </a:cubicBezTo>
                    <a:lnTo>
                      <a:pt x="1022" y="15063"/>
                    </a:lnTo>
                    <a:lnTo>
                      <a:pt x="893" y="15037"/>
                    </a:lnTo>
                    <a:cubicBezTo>
                      <a:pt x="617" y="14899"/>
                      <a:pt x="393" y="14734"/>
                      <a:pt x="239" y="14553"/>
                    </a:cubicBezTo>
                    <a:lnTo>
                      <a:pt x="100" y="14210"/>
                    </a:lnTo>
                    <a:lnTo>
                      <a:pt x="1" y="14119"/>
                    </a:lnTo>
                    <a:lnTo>
                      <a:pt x="22" y="14019"/>
                    </a:lnTo>
                    <a:lnTo>
                      <a:pt x="0" y="13965"/>
                    </a:lnTo>
                    <a:cubicBezTo>
                      <a:pt x="0" y="1493"/>
                      <a:pt x="0" y="1493"/>
                      <a:pt x="0" y="1493"/>
                    </a:cubicBezTo>
                    <a:cubicBezTo>
                      <a:pt x="0" y="664"/>
                      <a:pt x="1361" y="0"/>
                      <a:pt x="3063"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58" name="Freeform 14"/>
              <p:cNvSpPr/>
              <p:nvPr/>
            </p:nvSpPr>
            <p:spPr>
              <a:xfrm>
                <a:off x="213659" y="48345"/>
                <a:ext cx="107314" cy="203635"/>
              </a:xfrm>
              <a:custGeom>
                <a:avLst/>
                <a:gdLst/>
                <a:ahLst/>
                <a:cxnLst>
                  <a:cxn ang="0">
                    <a:pos x="wd2" y="hd2"/>
                  </a:cxn>
                  <a:cxn ang="5400000">
                    <a:pos x="wd2" y="hd2"/>
                  </a:cxn>
                  <a:cxn ang="10800000">
                    <a:pos x="wd2" y="hd2"/>
                  </a:cxn>
                  <a:cxn ang="16200000">
                    <a:pos x="wd2" y="hd2"/>
                  </a:cxn>
                </a:cxnLst>
                <a:rect l="0" t="0" r="r" b="b"/>
                <a:pathLst>
                  <a:path w="21526" h="21550" extrusionOk="0">
                    <a:moveTo>
                      <a:pt x="16234" y="5959"/>
                    </a:moveTo>
                    <a:cubicBezTo>
                      <a:pt x="14572" y="4757"/>
                      <a:pt x="12541" y="3718"/>
                      <a:pt x="10264" y="2841"/>
                    </a:cubicBezTo>
                    <a:cubicBezTo>
                      <a:pt x="8295" y="2061"/>
                      <a:pt x="6080" y="1444"/>
                      <a:pt x="3741" y="989"/>
                    </a:cubicBezTo>
                    <a:cubicBezTo>
                      <a:pt x="4234" y="275"/>
                      <a:pt x="4234" y="275"/>
                      <a:pt x="4234" y="275"/>
                    </a:cubicBezTo>
                    <a:cubicBezTo>
                      <a:pt x="4357" y="112"/>
                      <a:pt x="4049" y="-50"/>
                      <a:pt x="3741" y="15"/>
                    </a:cubicBezTo>
                    <a:cubicBezTo>
                      <a:pt x="234" y="827"/>
                      <a:pt x="234" y="827"/>
                      <a:pt x="234" y="827"/>
                    </a:cubicBezTo>
                    <a:cubicBezTo>
                      <a:pt x="49" y="892"/>
                      <a:pt x="-74" y="1022"/>
                      <a:pt x="49" y="1119"/>
                    </a:cubicBezTo>
                    <a:cubicBezTo>
                      <a:pt x="1711" y="2971"/>
                      <a:pt x="1711" y="2971"/>
                      <a:pt x="1711" y="2971"/>
                    </a:cubicBezTo>
                    <a:cubicBezTo>
                      <a:pt x="1834" y="3133"/>
                      <a:pt x="2264" y="3133"/>
                      <a:pt x="2388" y="2971"/>
                    </a:cubicBezTo>
                    <a:cubicBezTo>
                      <a:pt x="2941" y="2224"/>
                      <a:pt x="2941" y="2224"/>
                      <a:pt x="2941" y="2224"/>
                    </a:cubicBezTo>
                    <a:cubicBezTo>
                      <a:pt x="12603" y="4108"/>
                      <a:pt x="19064" y="8980"/>
                      <a:pt x="19064" y="14469"/>
                    </a:cubicBezTo>
                    <a:cubicBezTo>
                      <a:pt x="19064" y="16613"/>
                      <a:pt x="18018" y="18724"/>
                      <a:pt x="16172" y="20608"/>
                    </a:cubicBezTo>
                    <a:cubicBezTo>
                      <a:pt x="15864" y="20933"/>
                      <a:pt x="16049" y="21323"/>
                      <a:pt x="16664" y="21485"/>
                    </a:cubicBezTo>
                    <a:cubicBezTo>
                      <a:pt x="16849" y="21550"/>
                      <a:pt x="17034" y="21550"/>
                      <a:pt x="17218" y="21550"/>
                    </a:cubicBezTo>
                    <a:cubicBezTo>
                      <a:pt x="17649" y="21550"/>
                      <a:pt x="18080" y="21420"/>
                      <a:pt x="18326" y="21225"/>
                    </a:cubicBezTo>
                    <a:cubicBezTo>
                      <a:pt x="20418" y="19146"/>
                      <a:pt x="21526" y="16808"/>
                      <a:pt x="21526" y="14469"/>
                    </a:cubicBezTo>
                    <a:cubicBezTo>
                      <a:pt x="21526" y="11383"/>
                      <a:pt x="19680" y="8428"/>
                      <a:pt x="16234" y="595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2260" name="TextBox 200"/>
            <p:cNvSpPr txBox="1"/>
            <p:nvPr/>
          </p:nvSpPr>
          <p:spPr>
            <a:xfrm>
              <a:off x="0" y="423204"/>
              <a:ext cx="685800" cy="1846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车速</a:t>
              </a:r>
            </a:p>
          </p:txBody>
        </p:sp>
      </p:grpSp>
      <p:grpSp>
        <p:nvGrpSpPr>
          <p:cNvPr id="2268" name="Group 1"/>
          <p:cNvGrpSpPr/>
          <p:nvPr/>
        </p:nvGrpSpPr>
        <p:grpSpPr>
          <a:xfrm>
            <a:off x="6394334" y="5025092"/>
            <a:ext cx="685801" cy="607871"/>
            <a:chOff x="0" y="0"/>
            <a:chExt cx="685800" cy="607870"/>
          </a:xfrm>
        </p:grpSpPr>
        <p:sp>
          <p:nvSpPr>
            <p:cNvPr id="2262" name="TextBox 87"/>
            <p:cNvSpPr txBox="1"/>
            <p:nvPr/>
          </p:nvSpPr>
          <p:spPr>
            <a:xfrm>
              <a:off x="0" y="423204"/>
              <a:ext cx="685800" cy="1846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位置</a:t>
              </a:r>
            </a:p>
          </p:txBody>
        </p:sp>
        <p:grpSp>
          <p:nvGrpSpPr>
            <p:cNvPr id="2267" name="Group 88"/>
            <p:cNvGrpSpPr/>
            <p:nvPr/>
          </p:nvGrpSpPr>
          <p:grpSpPr>
            <a:xfrm>
              <a:off x="157847" y="0"/>
              <a:ext cx="370107" cy="370106"/>
              <a:chOff x="0" y="0"/>
              <a:chExt cx="370105" cy="370105"/>
            </a:xfrm>
          </p:grpSpPr>
          <p:sp>
            <p:nvSpPr>
              <p:cNvPr id="2263" name="Oval 89"/>
              <p:cNvSpPr/>
              <p:nvPr/>
            </p:nvSpPr>
            <p:spPr>
              <a:xfrm>
                <a:off x="0" y="0"/>
                <a:ext cx="370106" cy="370106"/>
              </a:xfrm>
              <a:prstGeom prst="ellipse">
                <a:avLst/>
              </a:prstGeom>
              <a:solidFill>
                <a:srgbClr val="3EB5E6"/>
              </a:solidFill>
              <a:ln w="10795"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266" name="Group 4"/>
              <p:cNvGrpSpPr/>
              <p:nvPr/>
            </p:nvGrpSpPr>
            <p:grpSpPr>
              <a:xfrm>
                <a:off x="77573" y="30861"/>
                <a:ext cx="213986" cy="275124"/>
                <a:chOff x="0" y="0"/>
                <a:chExt cx="213984" cy="275123"/>
              </a:xfrm>
            </p:grpSpPr>
            <p:sp>
              <p:nvSpPr>
                <p:cNvPr id="2264" name="Freeform 9"/>
                <p:cNvSpPr/>
                <p:nvPr/>
              </p:nvSpPr>
              <p:spPr>
                <a:xfrm>
                  <a:off x="20039" y="0"/>
                  <a:ext cx="173991" cy="245573"/>
                </a:xfrm>
                <a:custGeom>
                  <a:avLst/>
                  <a:gdLst/>
                  <a:ahLst/>
                  <a:cxnLst>
                    <a:cxn ang="0">
                      <a:pos x="wd2" y="hd2"/>
                    </a:cxn>
                    <a:cxn ang="5400000">
                      <a:pos x="wd2" y="hd2"/>
                    </a:cxn>
                    <a:cxn ang="10800000">
                      <a:pos x="wd2" y="hd2"/>
                    </a:cxn>
                    <a:cxn ang="16200000">
                      <a:pos x="wd2" y="hd2"/>
                    </a:cxn>
                  </a:cxnLst>
                  <a:rect l="0" t="0" r="r" b="b"/>
                  <a:pathLst>
                    <a:path w="21600" h="21600" extrusionOk="0">
                      <a:moveTo>
                        <a:pt x="10885" y="0"/>
                      </a:moveTo>
                      <a:cubicBezTo>
                        <a:pt x="4850" y="0"/>
                        <a:pt x="0" y="3513"/>
                        <a:pt x="0" y="7686"/>
                      </a:cubicBezTo>
                      <a:cubicBezTo>
                        <a:pt x="141" y="9263"/>
                        <a:pt x="790" y="10740"/>
                        <a:pt x="1833" y="11958"/>
                      </a:cubicBezTo>
                      <a:cubicBezTo>
                        <a:pt x="1833" y="11958"/>
                        <a:pt x="1833" y="11958"/>
                        <a:pt x="1833" y="11958"/>
                      </a:cubicBezTo>
                      <a:cubicBezTo>
                        <a:pt x="10885" y="21600"/>
                        <a:pt x="10885" y="21600"/>
                        <a:pt x="10885" y="21600"/>
                      </a:cubicBezTo>
                      <a:cubicBezTo>
                        <a:pt x="19767" y="11958"/>
                        <a:pt x="19767" y="11958"/>
                        <a:pt x="19767" y="11958"/>
                      </a:cubicBezTo>
                      <a:cubicBezTo>
                        <a:pt x="20951" y="10660"/>
                        <a:pt x="21600" y="9183"/>
                        <a:pt x="21600" y="7606"/>
                      </a:cubicBezTo>
                      <a:cubicBezTo>
                        <a:pt x="21600" y="3434"/>
                        <a:pt x="16750" y="0"/>
                        <a:pt x="10885" y="0"/>
                      </a:cubicBezTo>
                      <a:close/>
                      <a:moveTo>
                        <a:pt x="10885" y="12696"/>
                      </a:moveTo>
                      <a:cubicBezTo>
                        <a:pt x="6937" y="12696"/>
                        <a:pt x="3807" y="10381"/>
                        <a:pt x="3807" y="7606"/>
                      </a:cubicBezTo>
                      <a:cubicBezTo>
                        <a:pt x="3807" y="4911"/>
                        <a:pt x="6937" y="2595"/>
                        <a:pt x="10885" y="2595"/>
                      </a:cubicBezTo>
                      <a:cubicBezTo>
                        <a:pt x="14663" y="2595"/>
                        <a:pt x="17934" y="4911"/>
                        <a:pt x="17934" y="7606"/>
                      </a:cubicBezTo>
                      <a:cubicBezTo>
                        <a:pt x="17934" y="10381"/>
                        <a:pt x="14663" y="12696"/>
                        <a:pt x="10885" y="12696"/>
                      </a:cubicBezTo>
                      <a:close/>
                      <a:moveTo>
                        <a:pt x="13874" y="7606"/>
                      </a:moveTo>
                      <a:cubicBezTo>
                        <a:pt x="13874" y="8904"/>
                        <a:pt x="12577" y="9822"/>
                        <a:pt x="10885" y="9822"/>
                      </a:cubicBezTo>
                      <a:cubicBezTo>
                        <a:pt x="9305" y="9822"/>
                        <a:pt x="7980" y="8904"/>
                        <a:pt x="7980" y="7606"/>
                      </a:cubicBezTo>
                      <a:cubicBezTo>
                        <a:pt x="7980" y="6488"/>
                        <a:pt x="9305" y="5570"/>
                        <a:pt x="10885" y="5570"/>
                      </a:cubicBezTo>
                      <a:cubicBezTo>
                        <a:pt x="12577" y="5570"/>
                        <a:pt x="13874" y="6488"/>
                        <a:pt x="13874" y="760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65" name="Freeform 10"/>
                <p:cNvSpPr/>
                <p:nvPr/>
              </p:nvSpPr>
              <p:spPr>
                <a:xfrm>
                  <a:off x="0" y="257206"/>
                  <a:ext cx="213985" cy="17918"/>
                </a:xfrm>
                <a:custGeom>
                  <a:avLst/>
                  <a:gdLst/>
                  <a:ahLst/>
                  <a:cxnLst>
                    <a:cxn ang="0">
                      <a:pos x="wd2" y="hd2"/>
                    </a:cxn>
                    <a:cxn ang="5400000">
                      <a:pos x="wd2" y="hd2"/>
                    </a:cxn>
                    <a:cxn ang="10800000">
                      <a:pos x="wd2" y="hd2"/>
                    </a:cxn>
                    <a:cxn ang="16200000">
                      <a:pos x="wd2" y="hd2"/>
                    </a:cxn>
                  </a:cxnLst>
                  <a:rect l="0" t="0" r="r" b="b"/>
                  <a:pathLst>
                    <a:path w="21600" h="21600" extrusionOk="0">
                      <a:moveTo>
                        <a:pt x="1078" y="0"/>
                      </a:moveTo>
                      <a:cubicBezTo>
                        <a:pt x="20637" y="0"/>
                        <a:pt x="20637" y="0"/>
                        <a:pt x="20637" y="0"/>
                      </a:cubicBezTo>
                      <a:cubicBezTo>
                        <a:pt x="21187" y="0"/>
                        <a:pt x="21600" y="3828"/>
                        <a:pt x="21600" y="10116"/>
                      </a:cubicBezTo>
                      <a:cubicBezTo>
                        <a:pt x="21600" y="10116"/>
                        <a:pt x="21600" y="10116"/>
                        <a:pt x="21600" y="10116"/>
                      </a:cubicBezTo>
                      <a:cubicBezTo>
                        <a:pt x="21600" y="16405"/>
                        <a:pt x="21187" y="21600"/>
                        <a:pt x="20637" y="21600"/>
                      </a:cubicBezTo>
                      <a:cubicBezTo>
                        <a:pt x="1078" y="21600"/>
                        <a:pt x="1078" y="21600"/>
                        <a:pt x="1078" y="21600"/>
                      </a:cubicBezTo>
                      <a:cubicBezTo>
                        <a:pt x="436" y="21600"/>
                        <a:pt x="0" y="16405"/>
                        <a:pt x="0" y="10116"/>
                      </a:cubicBezTo>
                      <a:cubicBezTo>
                        <a:pt x="0" y="10116"/>
                        <a:pt x="0" y="10116"/>
                        <a:pt x="0" y="10116"/>
                      </a:cubicBezTo>
                      <a:cubicBezTo>
                        <a:pt x="0" y="3828"/>
                        <a:pt x="436" y="0"/>
                        <a:pt x="1078"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grpSp>
      <p:grpSp>
        <p:nvGrpSpPr>
          <p:cNvPr id="2278" name="Group 8"/>
          <p:cNvGrpSpPr/>
          <p:nvPr/>
        </p:nvGrpSpPr>
        <p:grpSpPr>
          <a:xfrm>
            <a:off x="8092158" y="5025092"/>
            <a:ext cx="685801" cy="607870"/>
            <a:chOff x="0" y="0"/>
            <a:chExt cx="685800" cy="607869"/>
          </a:xfrm>
        </p:grpSpPr>
        <p:sp>
          <p:nvSpPr>
            <p:cNvPr id="2269" name="TextBox 94"/>
            <p:cNvSpPr txBox="1"/>
            <p:nvPr/>
          </p:nvSpPr>
          <p:spPr>
            <a:xfrm>
              <a:off x="0" y="423203"/>
              <a:ext cx="685800" cy="1846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驶向</a:t>
              </a:r>
            </a:p>
          </p:txBody>
        </p:sp>
        <p:grpSp>
          <p:nvGrpSpPr>
            <p:cNvPr id="2277" name="Group 14"/>
            <p:cNvGrpSpPr/>
            <p:nvPr/>
          </p:nvGrpSpPr>
          <p:grpSpPr>
            <a:xfrm>
              <a:off x="158104" y="0"/>
              <a:ext cx="369593" cy="370106"/>
              <a:chOff x="0" y="0"/>
              <a:chExt cx="369591" cy="370105"/>
            </a:xfrm>
          </p:grpSpPr>
          <p:sp>
            <p:nvSpPr>
              <p:cNvPr id="2270" name="Oval 15"/>
              <p:cNvSpPr/>
              <p:nvPr/>
            </p:nvSpPr>
            <p:spPr>
              <a:xfrm>
                <a:off x="0" y="0"/>
                <a:ext cx="369593" cy="370107"/>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1" name="Freeform 16"/>
              <p:cNvSpPr/>
              <p:nvPr/>
            </p:nvSpPr>
            <p:spPr>
              <a:xfrm>
                <a:off x="160552" y="25404"/>
                <a:ext cx="48489" cy="57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406" y="21600"/>
                    </a:lnTo>
                    <a:lnTo>
                      <a:pt x="5170" y="7184"/>
                    </a:lnTo>
                    <a:lnTo>
                      <a:pt x="5170" y="21600"/>
                    </a:lnTo>
                    <a:lnTo>
                      <a:pt x="0" y="21600"/>
                    </a:lnTo>
                    <a:lnTo>
                      <a:pt x="0" y="0"/>
                    </a:lnTo>
                    <a:lnTo>
                      <a:pt x="4998" y="0"/>
                    </a:lnTo>
                    <a:lnTo>
                      <a:pt x="16430" y="13596"/>
                    </a:lnTo>
                    <a:lnTo>
                      <a:pt x="16430" y="0"/>
                    </a:lnTo>
                    <a:lnTo>
                      <a:pt x="21600" y="0"/>
                    </a:lnTo>
                    <a:lnTo>
                      <a:pt x="21600" y="2160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2" name="Freeform 17"/>
              <p:cNvSpPr/>
              <p:nvPr/>
            </p:nvSpPr>
            <p:spPr>
              <a:xfrm>
                <a:off x="161454" y="285639"/>
                <a:ext cx="45136" cy="59450"/>
              </a:xfrm>
              <a:custGeom>
                <a:avLst/>
                <a:gdLst/>
                <a:ahLst/>
                <a:cxnLst>
                  <a:cxn ang="0">
                    <a:pos x="wd2" y="hd2"/>
                  </a:cxn>
                  <a:cxn ang="5400000">
                    <a:pos x="wd2" y="hd2"/>
                  </a:cxn>
                  <a:cxn ang="10800000">
                    <a:pos x="wd2" y="hd2"/>
                  </a:cxn>
                  <a:cxn ang="16200000">
                    <a:pos x="wd2" y="hd2"/>
                  </a:cxn>
                </a:cxnLst>
                <a:rect l="0" t="0" r="r" b="b"/>
                <a:pathLst>
                  <a:path w="21600" h="21600" extrusionOk="0">
                    <a:moveTo>
                      <a:pt x="5546" y="15286"/>
                    </a:moveTo>
                    <a:cubicBezTo>
                      <a:pt x="5984" y="16172"/>
                      <a:pt x="6714" y="16948"/>
                      <a:pt x="7589" y="17391"/>
                    </a:cubicBezTo>
                    <a:cubicBezTo>
                      <a:pt x="8611" y="17834"/>
                      <a:pt x="9778" y="18055"/>
                      <a:pt x="11092" y="18055"/>
                    </a:cubicBezTo>
                    <a:cubicBezTo>
                      <a:pt x="12551" y="18055"/>
                      <a:pt x="13719" y="17834"/>
                      <a:pt x="14595" y="17280"/>
                    </a:cubicBezTo>
                    <a:cubicBezTo>
                      <a:pt x="15616" y="16837"/>
                      <a:pt x="16054" y="16172"/>
                      <a:pt x="16054" y="15397"/>
                    </a:cubicBezTo>
                    <a:cubicBezTo>
                      <a:pt x="16054" y="14732"/>
                      <a:pt x="15762" y="14289"/>
                      <a:pt x="15178" y="13846"/>
                    </a:cubicBezTo>
                    <a:cubicBezTo>
                      <a:pt x="14741" y="13514"/>
                      <a:pt x="13865" y="13182"/>
                      <a:pt x="12697" y="13071"/>
                    </a:cubicBezTo>
                    <a:cubicBezTo>
                      <a:pt x="7881" y="12185"/>
                      <a:pt x="7881" y="12185"/>
                      <a:pt x="7881" y="12185"/>
                    </a:cubicBezTo>
                    <a:cubicBezTo>
                      <a:pt x="5984" y="11852"/>
                      <a:pt x="4232" y="11188"/>
                      <a:pt x="2919" y="10302"/>
                    </a:cubicBezTo>
                    <a:cubicBezTo>
                      <a:pt x="1605" y="9415"/>
                      <a:pt x="876" y="8086"/>
                      <a:pt x="876" y="6425"/>
                    </a:cubicBezTo>
                    <a:cubicBezTo>
                      <a:pt x="876" y="4542"/>
                      <a:pt x="1897" y="2991"/>
                      <a:pt x="3795" y="1772"/>
                    </a:cubicBezTo>
                    <a:cubicBezTo>
                      <a:pt x="5692" y="554"/>
                      <a:pt x="8027" y="0"/>
                      <a:pt x="10946" y="0"/>
                    </a:cubicBezTo>
                    <a:cubicBezTo>
                      <a:pt x="13719" y="0"/>
                      <a:pt x="16054" y="443"/>
                      <a:pt x="17805" y="1329"/>
                    </a:cubicBezTo>
                    <a:cubicBezTo>
                      <a:pt x="19557" y="2326"/>
                      <a:pt x="20870" y="3545"/>
                      <a:pt x="21454" y="4985"/>
                    </a:cubicBezTo>
                    <a:cubicBezTo>
                      <a:pt x="16054" y="6092"/>
                      <a:pt x="16054" y="6092"/>
                      <a:pt x="16054" y="6092"/>
                    </a:cubicBezTo>
                    <a:cubicBezTo>
                      <a:pt x="15762" y="5317"/>
                      <a:pt x="15324" y="4763"/>
                      <a:pt x="14449" y="4320"/>
                    </a:cubicBezTo>
                    <a:cubicBezTo>
                      <a:pt x="13573" y="3766"/>
                      <a:pt x="12405" y="3545"/>
                      <a:pt x="10946" y="3545"/>
                    </a:cubicBezTo>
                    <a:cubicBezTo>
                      <a:pt x="9632" y="3545"/>
                      <a:pt x="8611" y="3766"/>
                      <a:pt x="7881" y="4209"/>
                    </a:cubicBezTo>
                    <a:cubicBezTo>
                      <a:pt x="7005" y="4652"/>
                      <a:pt x="6568" y="5317"/>
                      <a:pt x="6568" y="5982"/>
                    </a:cubicBezTo>
                    <a:cubicBezTo>
                      <a:pt x="6568" y="6646"/>
                      <a:pt x="6859" y="7089"/>
                      <a:pt x="7297" y="7422"/>
                    </a:cubicBezTo>
                    <a:cubicBezTo>
                      <a:pt x="7881" y="7865"/>
                      <a:pt x="8611" y="8086"/>
                      <a:pt x="9632" y="8308"/>
                    </a:cubicBezTo>
                    <a:cubicBezTo>
                      <a:pt x="14595" y="9194"/>
                      <a:pt x="14595" y="9194"/>
                      <a:pt x="14595" y="9194"/>
                    </a:cubicBezTo>
                    <a:cubicBezTo>
                      <a:pt x="16784" y="9637"/>
                      <a:pt x="18535" y="10302"/>
                      <a:pt x="19849" y="11298"/>
                    </a:cubicBezTo>
                    <a:cubicBezTo>
                      <a:pt x="21016" y="12295"/>
                      <a:pt x="21600" y="13514"/>
                      <a:pt x="21600" y="15065"/>
                    </a:cubicBezTo>
                    <a:cubicBezTo>
                      <a:pt x="21600" y="17169"/>
                      <a:pt x="20578" y="18720"/>
                      <a:pt x="18681" y="19938"/>
                    </a:cubicBezTo>
                    <a:cubicBezTo>
                      <a:pt x="16638" y="21046"/>
                      <a:pt x="14157" y="21600"/>
                      <a:pt x="11238" y="21600"/>
                    </a:cubicBezTo>
                    <a:cubicBezTo>
                      <a:pt x="8465" y="21600"/>
                      <a:pt x="5984" y="21157"/>
                      <a:pt x="4086" y="20271"/>
                    </a:cubicBezTo>
                    <a:cubicBezTo>
                      <a:pt x="2043" y="19274"/>
                      <a:pt x="730" y="18055"/>
                      <a:pt x="0" y="16394"/>
                    </a:cubicBezTo>
                    <a:lnTo>
                      <a:pt x="5546" y="15286"/>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3" name="Freeform 18"/>
              <p:cNvSpPr/>
              <p:nvPr/>
            </p:nvSpPr>
            <p:spPr>
              <a:xfrm>
                <a:off x="20375" y="154619"/>
                <a:ext cx="72346" cy="58031"/>
              </a:xfrm>
              <a:custGeom>
                <a:avLst/>
                <a:gdLst/>
                <a:ahLst/>
                <a:cxnLst>
                  <a:cxn ang="0">
                    <a:pos x="wd2" y="hd2"/>
                  </a:cxn>
                  <a:cxn ang="5400000">
                    <a:pos x="wd2" y="hd2"/>
                  </a:cxn>
                  <a:cxn ang="10800000">
                    <a:pos x="wd2" y="hd2"/>
                  </a:cxn>
                  <a:cxn ang="16200000">
                    <a:pos x="wd2" y="hd2"/>
                  </a:cxn>
                </a:cxnLst>
                <a:rect l="0" t="0" r="r" b="b"/>
                <a:pathLst>
                  <a:path w="21600" h="21600" extrusionOk="0">
                    <a:moveTo>
                      <a:pt x="12205" y="0"/>
                    </a:moveTo>
                    <a:lnTo>
                      <a:pt x="15247" y="14544"/>
                    </a:lnTo>
                    <a:lnTo>
                      <a:pt x="18058" y="0"/>
                    </a:lnTo>
                    <a:lnTo>
                      <a:pt x="21600" y="0"/>
                    </a:lnTo>
                    <a:lnTo>
                      <a:pt x="17134" y="21600"/>
                    </a:lnTo>
                    <a:lnTo>
                      <a:pt x="13861" y="21600"/>
                    </a:lnTo>
                    <a:lnTo>
                      <a:pt x="10781" y="7392"/>
                    </a:lnTo>
                    <a:lnTo>
                      <a:pt x="7739" y="21600"/>
                    </a:lnTo>
                    <a:lnTo>
                      <a:pt x="4466" y="21600"/>
                    </a:lnTo>
                    <a:lnTo>
                      <a:pt x="0" y="0"/>
                    </a:lnTo>
                    <a:lnTo>
                      <a:pt x="3581" y="0"/>
                    </a:lnTo>
                    <a:lnTo>
                      <a:pt x="6391" y="14544"/>
                    </a:lnTo>
                    <a:lnTo>
                      <a:pt x="9472" y="0"/>
                    </a:lnTo>
                    <a:lnTo>
                      <a:pt x="12205"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4" name="Freeform 19"/>
              <p:cNvSpPr/>
              <p:nvPr/>
            </p:nvSpPr>
            <p:spPr>
              <a:xfrm>
                <a:off x="304339" y="154619"/>
                <a:ext cx="39333" cy="580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984"/>
                    </a:lnTo>
                    <a:lnTo>
                      <a:pt x="6515" y="3984"/>
                    </a:lnTo>
                    <a:lnTo>
                      <a:pt x="6515" y="8640"/>
                    </a:lnTo>
                    <a:lnTo>
                      <a:pt x="20254" y="8640"/>
                    </a:lnTo>
                    <a:lnTo>
                      <a:pt x="20254" y="12480"/>
                    </a:lnTo>
                    <a:lnTo>
                      <a:pt x="6515" y="12480"/>
                    </a:lnTo>
                    <a:lnTo>
                      <a:pt x="6515" y="17616"/>
                    </a:lnTo>
                    <a:lnTo>
                      <a:pt x="21600" y="17616"/>
                    </a:lnTo>
                    <a:lnTo>
                      <a:pt x="21600" y="21600"/>
                    </a:lnTo>
                    <a:lnTo>
                      <a:pt x="0" y="21600"/>
                    </a:lnTo>
                    <a:lnTo>
                      <a:pt x="0" y="0"/>
                    </a:lnTo>
                    <a:lnTo>
                      <a:pt x="21600"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5" name="Freeform 20"/>
              <p:cNvSpPr/>
              <p:nvPr/>
            </p:nvSpPr>
            <p:spPr>
              <a:xfrm>
                <a:off x="85477" y="88023"/>
                <a:ext cx="198638" cy="194189"/>
              </a:xfrm>
              <a:custGeom>
                <a:avLst/>
                <a:gdLst/>
                <a:ahLst/>
                <a:cxnLst>
                  <a:cxn ang="0">
                    <a:pos x="wd2" y="hd2"/>
                  </a:cxn>
                  <a:cxn ang="5400000">
                    <a:pos x="wd2" y="hd2"/>
                  </a:cxn>
                  <a:cxn ang="10800000">
                    <a:pos x="wd2" y="hd2"/>
                  </a:cxn>
                  <a:cxn ang="16200000">
                    <a:pos x="wd2" y="hd2"/>
                  </a:cxn>
                </a:cxnLst>
                <a:rect l="0" t="0" r="r" b="b"/>
                <a:pathLst>
                  <a:path w="21138" h="21135" extrusionOk="0">
                    <a:moveTo>
                      <a:pt x="13086" y="13093"/>
                    </a:moveTo>
                    <a:cubicBezTo>
                      <a:pt x="13086" y="13093"/>
                      <a:pt x="13086" y="13093"/>
                      <a:pt x="13086" y="13093"/>
                    </a:cubicBezTo>
                    <a:cubicBezTo>
                      <a:pt x="13086" y="13093"/>
                      <a:pt x="13086" y="13093"/>
                      <a:pt x="13086" y="13093"/>
                    </a:cubicBezTo>
                    <a:cubicBezTo>
                      <a:pt x="17764" y="5881"/>
                      <a:pt x="17764" y="5881"/>
                      <a:pt x="17764" y="5881"/>
                    </a:cubicBezTo>
                    <a:cubicBezTo>
                      <a:pt x="21044" y="830"/>
                      <a:pt x="21044" y="830"/>
                      <a:pt x="21044" y="830"/>
                    </a:cubicBezTo>
                    <a:cubicBezTo>
                      <a:pt x="21369" y="332"/>
                      <a:pt x="20784" y="-233"/>
                      <a:pt x="20297" y="99"/>
                    </a:cubicBezTo>
                    <a:cubicBezTo>
                      <a:pt x="15230" y="3389"/>
                      <a:pt x="15230" y="3389"/>
                      <a:pt x="15230" y="3389"/>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3374" y="15253"/>
                      <a:pt x="3374" y="15253"/>
                      <a:pt x="3374" y="15253"/>
                    </a:cubicBezTo>
                    <a:cubicBezTo>
                      <a:pt x="94" y="20304"/>
                      <a:pt x="94" y="20304"/>
                      <a:pt x="94" y="20304"/>
                    </a:cubicBezTo>
                    <a:cubicBezTo>
                      <a:pt x="-231" y="20802"/>
                      <a:pt x="354" y="21367"/>
                      <a:pt x="841" y="21035"/>
                    </a:cubicBezTo>
                    <a:cubicBezTo>
                      <a:pt x="5908" y="17778"/>
                      <a:pt x="5908" y="17778"/>
                      <a:pt x="5908" y="17778"/>
                    </a:cubicBezTo>
                    <a:cubicBezTo>
                      <a:pt x="13086" y="13093"/>
                      <a:pt x="13086" y="13093"/>
                      <a:pt x="13086" y="13093"/>
                    </a:cubicBezTo>
                    <a:cubicBezTo>
                      <a:pt x="13086" y="13093"/>
                      <a:pt x="13086" y="13093"/>
                      <a:pt x="13086" y="1309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6" name="Oval 21"/>
              <p:cNvSpPr/>
              <p:nvPr/>
            </p:nvSpPr>
            <p:spPr>
              <a:xfrm>
                <a:off x="170868" y="171641"/>
                <a:ext cx="27855" cy="26953"/>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pic>
        <p:nvPicPr>
          <p:cNvPr id="2279" name="Picture 110" descr="Picture 110"/>
          <p:cNvPicPr>
            <a:picLocks noChangeAspect="1"/>
          </p:cNvPicPr>
          <p:nvPr/>
        </p:nvPicPr>
        <p:blipFill>
          <a:blip r:embed="rId2"/>
          <a:stretch>
            <a:fillRect/>
          </a:stretch>
        </p:blipFill>
        <p:spPr>
          <a:xfrm>
            <a:off x="4466199" y="4576991"/>
            <a:ext cx="1623527" cy="1070591"/>
          </a:xfrm>
          <a:prstGeom prst="rect">
            <a:avLst/>
          </a:prstGeom>
          <a:ln w="12700">
            <a:miter lim="400000"/>
          </a:ln>
          <a:effectLst>
            <a:outerShdw blurRad="825500" dist="317500" dir="2700000" rotWithShape="0">
              <a:srgbClr val="808080">
                <a:alpha val="35000"/>
              </a:srgbClr>
            </a:outerShdw>
          </a:effectLst>
        </p:spPr>
      </p:pic>
      <p:sp>
        <p:nvSpPr>
          <p:cNvPr id="2280" name="TextBox 113"/>
          <p:cNvSpPr txBox="1"/>
          <p:nvPr/>
        </p:nvSpPr>
        <p:spPr>
          <a:xfrm>
            <a:off x="7885931" y="3846657"/>
            <a:ext cx="416227"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时间</a:t>
            </a:r>
          </a:p>
        </p:txBody>
      </p:sp>
      <p:sp>
        <p:nvSpPr>
          <p:cNvPr id="2281" name="TextBox 135"/>
          <p:cNvSpPr txBox="1"/>
          <p:nvPr/>
        </p:nvSpPr>
        <p:spPr>
          <a:xfrm>
            <a:off x="7659468" y="2921962"/>
            <a:ext cx="869155"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车速</a:t>
            </a:r>
          </a:p>
        </p:txBody>
      </p:sp>
      <p:sp>
        <p:nvSpPr>
          <p:cNvPr id="2282" name="TextBox 140"/>
          <p:cNvSpPr txBox="1"/>
          <p:nvPr/>
        </p:nvSpPr>
        <p:spPr>
          <a:xfrm>
            <a:off x="7727011" y="4299663"/>
            <a:ext cx="734070"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位置</a:t>
            </a:r>
          </a:p>
        </p:txBody>
      </p:sp>
      <p:sp>
        <p:nvSpPr>
          <p:cNvPr id="2283" name="TextBox 147"/>
          <p:cNvSpPr txBox="1"/>
          <p:nvPr/>
        </p:nvSpPr>
        <p:spPr>
          <a:xfrm>
            <a:off x="7691983" y="3409920"/>
            <a:ext cx="804124"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驶向</a:t>
            </a:r>
          </a:p>
        </p:txBody>
      </p:sp>
      <p:grpSp>
        <p:nvGrpSpPr>
          <p:cNvPr id="2299" name="Group 112"/>
          <p:cNvGrpSpPr/>
          <p:nvPr/>
        </p:nvGrpSpPr>
        <p:grpSpPr>
          <a:xfrm>
            <a:off x="6417774" y="3759677"/>
            <a:ext cx="358627" cy="358627"/>
            <a:chOff x="0" y="0"/>
            <a:chExt cx="358626" cy="358626"/>
          </a:xfrm>
        </p:grpSpPr>
        <p:sp>
          <p:nvSpPr>
            <p:cNvPr id="2284" name="Oval 5"/>
            <p:cNvSpPr/>
            <p:nvPr/>
          </p:nvSpPr>
          <p:spPr>
            <a:xfrm>
              <a:off x="-1" y="-1"/>
              <a:ext cx="3586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85" name="Freeform 6"/>
            <p:cNvSpPr/>
            <p:nvPr/>
          </p:nvSpPr>
          <p:spPr>
            <a:xfrm>
              <a:off x="170451" y="20091"/>
              <a:ext cx="12701" cy="341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86" name="Freeform 7"/>
            <p:cNvSpPr/>
            <p:nvPr/>
          </p:nvSpPr>
          <p:spPr>
            <a:xfrm>
              <a:off x="93862" y="40461"/>
              <a:ext cx="23233" cy="31365"/>
            </a:xfrm>
            <a:custGeom>
              <a:avLst/>
              <a:gdLst/>
              <a:ahLst/>
              <a:cxnLst>
                <a:cxn ang="0">
                  <a:pos x="wd2" y="hd2"/>
                </a:cxn>
                <a:cxn ang="5400000">
                  <a:pos x="wd2" y="hd2"/>
                </a:cxn>
                <a:cxn ang="10800000">
                  <a:pos x="wd2" y="hd2"/>
                </a:cxn>
                <a:cxn ang="16200000">
                  <a:pos x="wd2" y="hd2"/>
                </a:cxn>
              </a:cxnLst>
              <a:rect l="0" t="0" r="r" b="b"/>
              <a:pathLst>
                <a:path w="19982" h="21075" extrusionOk="0">
                  <a:moveTo>
                    <a:pt x="14877" y="21075"/>
                  </a:moveTo>
                  <a:cubicBezTo>
                    <a:pt x="13077" y="21075"/>
                    <a:pt x="11277" y="20275"/>
                    <a:pt x="10505" y="19075"/>
                  </a:cubicBezTo>
                  <a:cubicBezTo>
                    <a:pt x="734" y="6075"/>
                    <a:pt x="734" y="6075"/>
                    <a:pt x="734" y="6075"/>
                  </a:cubicBezTo>
                  <a:cubicBezTo>
                    <a:pt x="-809" y="4075"/>
                    <a:pt x="220" y="1675"/>
                    <a:pt x="2534" y="475"/>
                  </a:cubicBezTo>
                  <a:cubicBezTo>
                    <a:pt x="5105" y="-525"/>
                    <a:pt x="8191" y="75"/>
                    <a:pt x="9734" y="2075"/>
                  </a:cubicBezTo>
                  <a:cubicBezTo>
                    <a:pt x="19248" y="15075"/>
                    <a:pt x="19248" y="15075"/>
                    <a:pt x="19248" y="15075"/>
                  </a:cubicBezTo>
                  <a:cubicBezTo>
                    <a:pt x="20791" y="16875"/>
                    <a:pt x="19762" y="19475"/>
                    <a:pt x="17448" y="20475"/>
                  </a:cubicBezTo>
                  <a:cubicBezTo>
                    <a:pt x="16677" y="20875"/>
                    <a:pt x="15648" y="21075"/>
                    <a:pt x="14877"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87" name="Freeform 8"/>
            <p:cNvSpPr/>
            <p:nvPr/>
          </p:nvSpPr>
          <p:spPr>
            <a:xfrm>
              <a:off x="37606" y="96709"/>
              <a:ext cx="31427" cy="22833"/>
            </a:xfrm>
            <a:custGeom>
              <a:avLst/>
              <a:gdLst/>
              <a:ahLst/>
              <a:cxnLst>
                <a:cxn ang="0">
                  <a:pos x="wd2" y="hd2"/>
                </a:cxn>
                <a:cxn ang="5400000">
                  <a:pos x="wd2" y="hd2"/>
                </a:cxn>
                <a:cxn ang="10800000">
                  <a:pos x="wd2" y="hd2"/>
                </a:cxn>
                <a:cxn ang="16200000">
                  <a:pos x="wd2" y="hd2"/>
                </a:cxn>
              </a:cxnLst>
              <a:rect l="0" t="0" r="r" b="b"/>
              <a:pathLst>
                <a:path w="20477" h="20891" extrusionOk="0">
                  <a:moveTo>
                    <a:pt x="16512" y="20891"/>
                  </a:moveTo>
                  <a:cubicBezTo>
                    <a:pt x="15929" y="20891"/>
                    <a:pt x="15345" y="20621"/>
                    <a:pt x="14566" y="20351"/>
                  </a:cubicBezTo>
                  <a:cubicBezTo>
                    <a:pt x="1918" y="10091"/>
                    <a:pt x="1918" y="10091"/>
                    <a:pt x="1918" y="10091"/>
                  </a:cubicBezTo>
                  <a:cubicBezTo>
                    <a:pt x="166" y="8741"/>
                    <a:pt x="-612" y="5231"/>
                    <a:pt x="556" y="2801"/>
                  </a:cubicBezTo>
                  <a:cubicBezTo>
                    <a:pt x="1529" y="101"/>
                    <a:pt x="4058" y="-709"/>
                    <a:pt x="5810" y="641"/>
                  </a:cubicBezTo>
                  <a:cubicBezTo>
                    <a:pt x="18458" y="10901"/>
                    <a:pt x="18458" y="10901"/>
                    <a:pt x="18458" y="10901"/>
                  </a:cubicBezTo>
                  <a:cubicBezTo>
                    <a:pt x="20404" y="12521"/>
                    <a:pt x="20988" y="15761"/>
                    <a:pt x="20015" y="18191"/>
                  </a:cubicBezTo>
                  <a:cubicBezTo>
                    <a:pt x="19237" y="20081"/>
                    <a:pt x="17874" y="20891"/>
                    <a:pt x="16512"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88" name="Freeform 9"/>
            <p:cNvSpPr/>
            <p:nvPr/>
          </p:nvSpPr>
          <p:spPr>
            <a:xfrm>
              <a:off x="17077" y="172962"/>
              <a:ext cx="34156"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89" name="Freeform 10"/>
            <p:cNvSpPr/>
            <p:nvPr/>
          </p:nvSpPr>
          <p:spPr>
            <a:xfrm>
              <a:off x="37606" y="238869"/>
              <a:ext cx="31427" cy="23320"/>
            </a:xfrm>
            <a:custGeom>
              <a:avLst/>
              <a:gdLst/>
              <a:ahLst/>
              <a:cxnLst>
                <a:cxn ang="0">
                  <a:pos x="wd2" y="hd2"/>
                </a:cxn>
                <a:cxn ang="5400000">
                  <a:pos x="wd2" y="hd2"/>
                </a:cxn>
                <a:cxn ang="10800000">
                  <a:pos x="wd2" y="hd2"/>
                </a:cxn>
                <a:cxn ang="16200000">
                  <a:pos x="wd2" y="hd2"/>
                </a:cxn>
              </a:cxnLst>
              <a:rect l="0" t="0" r="r" b="b"/>
              <a:pathLst>
                <a:path w="20477" h="20891" extrusionOk="0">
                  <a:moveTo>
                    <a:pt x="3864" y="20891"/>
                  </a:moveTo>
                  <a:cubicBezTo>
                    <a:pt x="2502" y="20891"/>
                    <a:pt x="1334" y="20081"/>
                    <a:pt x="556" y="18191"/>
                  </a:cubicBezTo>
                  <a:cubicBezTo>
                    <a:pt x="-612" y="15761"/>
                    <a:pt x="166" y="12251"/>
                    <a:pt x="1918" y="10901"/>
                  </a:cubicBezTo>
                  <a:cubicBezTo>
                    <a:pt x="14566" y="641"/>
                    <a:pt x="14566" y="641"/>
                    <a:pt x="14566" y="641"/>
                  </a:cubicBezTo>
                  <a:cubicBezTo>
                    <a:pt x="16512" y="-709"/>
                    <a:pt x="18847" y="101"/>
                    <a:pt x="20015" y="2801"/>
                  </a:cubicBezTo>
                  <a:cubicBezTo>
                    <a:pt x="20988" y="5231"/>
                    <a:pt x="20404" y="8471"/>
                    <a:pt x="18458" y="10091"/>
                  </a:cubicBezTo>
                  <a:cubicBezTo>
                    <a:pt x="5810" y="20351"/>
                    <a:pt x="5810" y="20351"/>
                    <a:pt x="5810" y="20351"/>
                  </a:cubicBezTo>
                  <a:cubicBezTo>
                    <a:pt x="5226" y="20621"/>
                    <a:pt x="4642" y="20891"/>
                    <a:pt x="3864"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0" name="Freeform 11"/>
            <p:cNvSpPr/>
            <p:nvPr/>
          </p:nvSpPr>
          <p:spPr>
            <a:xfrm>
              <a:off x="93862" y="287219"/>
              <a:ext cx="23233" cy="30722"/>
            </a:xfrm>
            <a:custGeom>
              <a:avLst/>
              <a:gdLst/>
              <a:ahLst/>
              <a:cxnLst>
                <a:cxn ang="0">
                  <a:pos x="wd2" y="hd2"/>
                </a:cxn>
                <a:cxn ang="5400000">
                  <a:pos x="wd2" y="hd2"/>
                </a:cxn>
                <a:cxn ang="10800000">
                  <a:pos x="wd2" y="hd2"/>
                </a:cxn>
                <a:cxn ang="16200000">
                  <a:pos x="wd2" y="hd2"/>
                </a:cxn>
              </a:cxnLst>
              <a:rect l="0" t="0" r="r" b="b"/>
              <a:pathLst>
                <a:path w="19982" h="20971" extrusionOk="0">
                  <a:moveTo>
                    <a:pt x="5105" y="20971"/>
                  </a:moveTo>
                  <a:cubicBezTo>
                    <a:pt x="4334" y="20971"/>
                    <a:pt x="3305" y="20771"/>
                    <a:pt x="2534" y="20571"/>
                  </a:cubicBezTo>
                  <a:cubicBezTo>
                    <a:pt x="220" y="19371"/>
                    <a:pt x="-809" y="16971"/>
                    <a:pt x="734" y="14971"/>
                  </a:cubicBezTo>
                  <a:cubicBezTo>
                    <a:pt x="10505" y="1971"/>
                    <a:pt x="10505" y="1971"/>
                    <a:pt x="10505" y="1971"/>
                  </a:cubicBezTo>
                  <a:cubicBezTo>
                    <a:pt x="11791" y="171"/>
                    <a:pt x="14877" y="-629"/>
                    <a:pt x="17448" y="571"/>
                  </a:cubicBezTo>
                  <a:cubicBezTo>
                    <a:pt x="19762" y="1571"/>
                    <a:pt x="20791" y="4171"/>
                    <a:pt x="19248" y="5971"/>
                  </a:cubicBezTo>
                  <a:cubicBezTo>
                    <a:pt x="9734" y="18971"/>
                    <a:pt x="9734" y="18971"/>
                    <a:pt x="9734" y="18971"/>
                  </a:cubicBezTo>
                  <a:cubicBezTo>
                    <a:pt x="8705" y="20371"/>
                    <a:pt x="6905" y="20971"/>
                    <a:pt x="5105"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1" name="Freeform 12"/>
            <p:cNvSpPr/>
            <p:nvPr/>
          </p:nvSpPr>
          <p:spPr>
            <a:xfrm>
              <a:off x="170451" y="304379"/>
              <a:ext cx="12701" cy="341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2" name="Freeform 13"/>
            <p:cNvSpPr/>
            <p:nvPr/>
          </p:nvSpPr>
          <p:spPr>
            <a:xfrm>
              <a:off x="236508" y="287219"/>
              <a:ext cx="23233" cy="30722"/>
            </a:xfrm>
            <a:custGeom>
              <a:avLst/>
              <a:gdLst/>
              <a:ahLst/>
              <a:cxnLst>
                <a:cxn ang="0">
                  <a:pos x="wd2" y="hd2"/>
                </a:cxn>
                <a:cxn ang="5400000">
                  <a:pos x="wd2" y="hd2"/>
                </a:cxn>
                <a:cxn ang="10800000">
                  <a:pos x="wd2" y="hd2"/>
                </a:cxn>
                <a:cxn ang="16200000">
                  <a:pos x="wd2" y="hd2"/>
                </a:cxn>
              </a:cxnLst>
              <a:rect l="0" t="0" r="r" b="b"/>
              <a:pathLst>
                <a:path w="19982" h="20971" extrusionOk="0">
                  <a:moveTo>
                    <a:pt x="14877" y="20971"/>
                  </a:moveTo>
                  <a:cubicBezTo>
                    <a:pt x="13077" y="20971"/>
                    <a:pt x="11277" y="20371"/>
                    <a:pt x="10248" y="18971"/>
                  </a:cubicBezTo>
                  <a:cubicBezTo>
                    <a:pt x="734" y="5971"/>
                    <a:pt x="734" y="5971"/>
                    <a:pt x="734" y="5971"/>
                  </a:cubicBezTo>
                  <a:cubicBezTo>
                    <a:pt x="-809" y="4171"/>
                    <a:pt x="220" y="1571"/>
                    <a:pt x="2534" y="571"/>
                  </a:cubicBezTo>
                  <a:cubicBezTo>
                    <a:pt x="5105" y="-629"/>
                    <a:pt x="8191" y="171"/>
                    <a:pt x="9477" y="1971"/>
                  </a:cubicBezTo>
                  <a:cubicBezTo>
                    <a:pt x="19248" y="14971"/>
                    <a:pt x="19248" y="14971"/>
                    <a:pt x="19248" y="14971"/>
                  </a:cubicBezTo>
                  <a:cubicBezTo>
                    <a:pt x="20791" y="16971"/>
                    <a:pt x="19762" y="19371"/>
                    <a:pt x="17448" y="20571"/>
                  </a:cubicBezTo>
                  <a:cubicBezTo>
                    <a:pt x="16677" y="20771"/>
                    <a:pt x="15648" y="20971"/>
                    <a:pt x="14877"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3" name="Freeform 14"/>
            <p:cNvSpPr/>
            <p:nvPr/>
          </p:nvSpPr>
          <p:spPr>
            <a:xfrm>
              <a:off x="284569" y="238869"/>
              <a:ext cx="31428" cy="23320"/>
            </a:xfrm>
            <a:custGeom>
              <a:avLst/>
              <a:gdLst/>
              <a:ahLst/>
              <a:cxnLst>
                <a:cxn ang="0">
                  <a:pos x="wd2" y="hd2"/>
                </a:cxn>
                <a:cxn ang="5400000">
                  <a:pos x="wd2" y="hd2"/>
                </a:cxn>
                <a:cxn ang="10800000">
                  <a:pos x="wd2" y="hd2"/>
                </a:cxn>
                <a:cxn ang="16200000">
                  <a:pos x="wd2" y="hd2"/>
                </a:cxn>
              </a:cxnLst>
              <a:rect l="0" t="0" r="r" b="b"/>
              <a:pathLst>
                <a:path w="20477" h="20891" extrusionOk="0">
                  <a:moveTo>
                    <a:pt x="16613" y="20891"/>
                  </a:moveTo>
                  <a:cubicBezTo>
                    <a:pt x="15835" y="20891"/>
                    <a:pt x="15251" y="20621"/>
                    <a:pt x="14667" y="20351"/>
                  </a:cubicBezTo>
                  <a:cubicBezTo>
                    <a:pt x="2019" y="10091"/>
                    <a:pt x="2019" y="10091"/>
                    <a:pt x="2019" y="10091"/>
                  </a:cubicBezTo>
                  <a:cubicBezTo>
                    <a:pt x="73" y="8471"/>
                    <a:pt x="-511" y="5231"/>
                    <a:pt x="462" y="2801"/>
                  </a:cubicBezTo>
                  <a:cubicBezTo>
                    <a:pt x="1630" y="101"/>
                    <a:pt x="3965" y="-709"/>
                    <a:pt x="5911" y="641"/>
                  </a:cubicBezTo>
                  <a:cubicBezTo>
                    <a:pt x="18559" y="10901"/>
                    <a:pt x="18559" y="10901"/>
                    <a:pt x="18559" y="10901"/>
                  </a:cubicBezTo>
                  <a:cubicBezTo>
                    <a:pt x="20311" y="12251"/>
                    <a:pt x="21089" y="15761"/>
                    <a:pt x="19921" y="18191"/>
                  </a:cubicBezTo>
                  <a:cubicBezTo>
                    <a:pt x="19143" y="20081"/>
                    <a:pt x="17975" y="20891"/>
                    <a:pt x="16613"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4" name="Freeform 15"/>
            <p:cNvSpPr/>
            <p:nvPr/>
          </p:nvSpPr>
          <p:spPr>
            <a:xfrm>
              <a:off x="302370" y="172962"/>
              <a:ext cx="34155"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5" name="Freeform 16"/>
            <p:cNvSpPr/>
            <p:nvPr/>
          </p:nvSpPr>
          <p:spPr>
            <a:xfrm>
              <a:off x="284569" y="96709"/>
              <a:ext cx="31428" cy="22833"/>
            </a:xfrm>
            <a:custGeom>
              <a:avLst/>
              <a:gdLst/>
              <a:ahLst/>
              <a:cxnLst>
                <a:cxn ang="0">
                  <a:pos x="wd2" y="hd2"/>
                </a:cxn>
                <a:cxn ang="5400000">
                  <a:pos x="wd2" y="hd2"/>
                </a:cxn>
                <a:cxn ang="10800000">
                  <a:pos x="wd2" y="hd2"/>
                </a:cxn>
                <a:cxn ang="16200000">
                  <a:pos x="wd2" y="hd2"/>
                </a:cxn>
              </a:cxnLst>
              <a:rect l="0" t="0" r="r" b="b"/>
              <a:pathLst>
                <a:path w="20477" h="20891" extrusionOk="0">
                  <a:moveTo>
                    <a:pt x="3965" y="20891"/>
                  </a:moveTo>
                  <a:cubicBezTo>
                    <a:pt x="2603" y="20891"/>
                    <a:pt x="1240" y="20081"/>
                    <a:pt x="462" y="18191"/>
                  </a:cubicBezTo>
                  <a:cubicBezTo>
                    <a:pt x="-511" y="15761"/>
                    <a:pt x="73" y="12521"/>
                    <a:pt x="2019" y="10901"/>
                  </a:cubicBezTo>
                  <a:cubicBezTo>
                    <a:pt x="14667" y="641"/>
                    <a:pt x="14667" y="641"/>
                    <a:pt x="14667" y="641"/>
                  </a:cubicBezTo>
                  <a:cubicBezTo>
                    <a:pt x="16419" y="-709"/>
                    <a:pt x="18948" y="101"/>
                    <a:pt x="19921" y="2801"/>
                  </a:cubicBezTo>
                  <a:cubicBezTo>
                    <a:pt x="21089" y="5231"/>
                    <a:pt x="20311" y="8741"/>
                    <a:pt x="18559" y="10091"/>
                  </a:cubicBezTo>
                  <a:cubicBezTo>
                    <a:pt x="5911" y="20351"/>
                    <a:pt x="5911" y="20351"/>
                    <a:pt x="5911" y="20351"/>
                  </a:cubicBezTo>
                  <a:cubicBezTo>
                    <a:pt x="5327" y="20621"/>
                    <a:pt x="4548" y="20891"/>
                    <a:pt x="3965"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6" name="Freeform 17"/>
            <p:cNvSpPr/>
            <p:nvPr/>
          </p:nvSpPr>
          <p:spPr>
            <a:xfrm>
              <a:off x="236508" y="40461"/>
              <a:ext cx="23233" cy="31365"/>
            </a:xfrm>
            <a:custGeom>
              <a:avLst/>
              <a:gdLst/>
              <a:ahLst/>
              <a:cxnLst>
                <a:cxn ang="0">
                  <a:pos x="wd2" y="hd2"/>
                </a:cxn>
                <a:cxn ang="5400000">
                  <a:pos x="wd2" y="hd2"/>
                </a:cxn>
                <a:cxn ang="10800000">
                  <a:pos x="wd2" y="hd2"/>
                </a:cxn>
                <a:cxn ang="16200000">
                  <a:pos x="wd2" y="hd2"/>
                </a:cxn>
              </a:cxnLst>
              <a:rect l="0" t="0" r="r" b="b"/>
              <a:pathLst>
                <a:path w="19982" h="21075" extrusionOk="0">
                  <a:moveTo>
                    <a:pt x="5105" y="21075"/>
                  </a:moveTo>
                  <a:cubicBezTo>
                    <a:pt x="4334" y="21075"/>
                    <a:pt x="3305" y="20875"/>
                    <a:pt x="2534" y="20475"/>
                  </a:cubicBezTo>
                  <a:cubicBezTo>
                    <a:pt x="220" y="19475"/>
                    <a:pt x="-809" y="16875"/>
                    <a:pt x="734" y="15075"/>
                  </a:cubicBezTo>
                  <a:cubicBezTo>
                    <a:pt x="10248" y="2075"/>
                    <a:pt x="10248" y="2075"/>
                    <a:pt x="10248" y="2075"/>
                  </a:cubicBezTo>
                  <a:cubicBezTo>
                    <a:pt x="11791" y="75"/>
                    <a:pt x="14877" y="-525"/>
                    <a:pt x="17448" y="475"/>
                  </a:cubicBezTo>
                  <a:cubicBezTo>
                    <a:pt x="19762" y="1675"/>
                    <a:pt x="20791" y="4075"/>
                    <a:pt x="19248" y="6075"/>
                  </a:cubicBezTo>
                  <a:cubicBezTo>
                    <a:pt x="9477" y="19075"/>
                    <a:pt x="9477" y="19075"/>
                    <a:pt x="9477" y="19075"/>
                  </a:cubicBezTo>
                  <a:cubicBezTo>
                    <a:pt x="8705" y="20275"/>
                    <a:pt x="6905" y="21075"/>
                    <a:pt x="5105"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7" name="Freeform 18"/>
            <p:cNvSpPr/>
            <p:nvPr/>
          </p:nvSpPr>
          <p:spPr>
            <a:xfrm>
              <a:off x="164746" y="66802"/>
              <a:ext cx="24613" cy="12557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741" y="21600"/>
                    <a:pt x="0" y="20681"/>
                    <a:pt x="0" y="19506"/>
                  </a:cubicBezTo>
                  <a:cubicBezTo>
                    <a:pt x="0" y="2094"/>
                    <a:pt x="0" y="2094"/>
                    <a:pt x="0" y="2094"/>
                  </a:cubicBezTo>
                  <a:cubicBezTo>
                    <a:pt x="0" y="919"/>
                    <a:pt x="4741" y="0"/>
                    <a:pt x="10800" y="0"/>
                  </a:cubicBezTo>
                  <a:cubicBezTo>
                    <a:pt x="16859" y="0"/>
                    <a:pt x="21600" y="919"/>
                    <a:pt x="21600" y="2094"/>
                  </a:cubicBezTo>
                  <a:cubicBezTo>
                    <a:pt x="21600" y="19506"/>
                    <a:pt x="21600" y="19506"/>
                    <a:pt x="21600" y="19506"/>
                  </a:cubicBezTo>
                  <a:cubicBezTo>
                    <a:pt x="21600" y="20681"/>
                    <a:pt x="16859" y="21600"/>
                    <a:pt x="10800" y="216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8" name="Freeform 19"/>
            <p:cNvSpPr/>
            <p:nvPr/>
          </p:nvSpPr>
          <p:spPr>
            <a:xfrm>
              <a:off x="164675" y="168238"/>
              <a:ext cx="84526" cy="74362"/>
            </a:xfrm>
            <a:custGeom>
              <a:avLst/>
              <a:gdLst/>
              <a:ahLst/>
              <a:cxnLst>
                <a:cxn ang="0">
                  <a:pos x="wd2" y="hd2"/>
                </a:cxn>
                <a:cxn ang="5400000">
                  <a:pos x="wd2" y="hd2"/>
                </a:cxn>
                <a:cxn ang="10800000">
                  <a:pos x="wd2" y="hd2"/>
                </a:cxn>
                <a:cxn ang="16200000">
                  <a:pos x="wd2" y="hd2"/>
                </a:cxn>
              </a:cxnLst>
              <a:rect l="0" t="0" r="r" b="b"/>
              <a:pathLst>
                <a:path w="20890" h="21178" extrusionOk="0">
                  <a:moveTo>
                    <a:pt x="17854" y="21178"/>
                  </a:moveTo>
                  <a:cubicBezTo>
                    <a:pt x="17190" y="21178"/>
                    <a:pt x="16453" y="20924"/>
                    <a:pt x="15937" y="20331"/>
                  </a:cubicBezTo>
                  <a:cubicBezTo>
                    <a:pt x="1119" y="6185"/>
                    <a:pt x="1119" y="6185"/>
                    <a:pt x="1119" y="6185"/>
                  </a:cubicBezTo>
                  <a:cubicBezTo>
                    <a:pt x="-208" y="4914"/>
                    <a:pt x="-355" y="2712"/>
                    <a:pt x="677" y="1272"/>
                  </a:cubicBezTo>
                  <a:cubicBezTo>
                    <a:pt x="1783" y="-253"/>
                    <a:pt x="3700" y="-422"/>
                    <a:pt x="4953" y="849"/>
                  </a:cubicBezTo>
                  <a:cubicBezTo>
                    <a:pt x="19771" y="14994"/>
                    <a:pt x="19771" y="14994"/>
                    <a:pt x="19771" y="14994"/>
                  </a:cubicBezTo>
                  <a:cubicBezTo>
                    <a:pt x="21098" y="16180"/>
                    <a:pt x="21245" y="18383"/>
                    <a:pt x="20213" y="19907"/>
                  </a:cubicBezTo>
                  <a:cubicBezTo>
                    <a:pt x="19623" y="20754"/>
                    <a:pt x="18739" y="21178"/>
                    <a:pt x="17854" y="2117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03" name="Group 134"/>
          <p:cNvGrpSpPr/>
          <p:nvPr/>
        </p:nvGrpSpPr>
        <p:grpSpPr>
          <a:xfrm>
            <a:off x="7296350" y="2834983"/>
            <a:ext cx="358627" cy="358627"/>
            <a:chOff x="0" y="0"/>
            <a:chExt cx="358626" cy="358626"/>
          </a:xfrm>
        </p:grpSpPr>
        <p:sp>
          <p:nvSpPr>
            <p:cNvPr id="2300" name="Oval 136"/>
            <p:cNvSpPr/>
            <p:nvPr/>
          </p:nvSpPr>
          <p:spPr>
            <a:xfrm>
              <a:off x="-1" y="-1"/>
              <a:ext cx="3586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01" name="Freeform 250"/>
            <p:cNvSpPr/>
            <p:nvPr/>
          </p:nvSpPr>
          <p:spPr>
            <a:xfrm>
              <a:off x="162627" y="28253"/>
              <a:ext cx="111410" cy="232262"/>
            </a:xfrm>
            <a:custGeom>
              <a:avLst/>
              <a:gdLst/>
              <a:ahLst/>
              <a:cxnLst>
                <a:cxn ang="0">
                  <a:pos x="wd2" y="hd2"/>
                </a:cxn>
                <a:cxn ang="5400000">
                  <a:pos x="wd2" y="hd2"/>
                </a:cxn>
                <a:cxn ang="10800000">
                  <a:pos x="wd2" y="hd2"/>
                </a:cxn>
                <a:cxn ang="16200000">
                  <a:pos x="wd2" y="hd2"/>
                </a:cxn>
              </a:cxnLst>
              <a:rect l="0" t="0" r="r" b="b"/>
              <a:pathLst>
                <a:path w="21230" h="21600" extrusionOk="0">
                  <a:moveTo>
                    <a:pt x="3063" y="0"/>
                  </a:moveTo>
                  <a:cubicBezTo>
                    <a:pt x="4765" y="0"/>
                    <a:pt x="6126" y="664"/>
                    <a:pt x="6126" y="1493"/>
                  </a:cubicBezTo>
                  <a:cubicBezTo>
                    <a:pt x="6126" y="7729"/>
                    <a:pt x="6126" y="10847"/>
                    <a:pt x="6126" y="12406"/>
                  </a:cubicBezTo>
                  <a:lnTo>
                    <a:pt x="6126" y="13266"/>
                  </a:lnTo>
                  <a:lnTo>
                    <a:pt x="10031" y="14850"/>
                  </a:lnTo>
                  <a:cubicBezTo>
                    <a:pt x="20127" y="18945"/>
                    <a:pt x="20127" y="18945"/>
                    <a:pt x="20127" y="18945"/>
                  </a:cubicBezTo>
                  <a:cubicBezTo>
                    <a:pt x="21430" y="19470"/>
                    <a:pt x="21600" y="20411"/>
                    <a:pt x="20524" y="21075"/>
                  </a:cubicBezTo>
                  <a:cubicBezTo>
                    <a:pt x="19900" y="21406"/>
                    <a:pt x="19051" y="21600"/>
                    <a:pt x="18144" y="21600"/>
                  </a:cubicBezTo>
                  <a:cubicBezTo>
                    <a:pt x="17464" y="21600"/>
                    <a:pt x="16728" y="21489"/>
                    <a:pt x="16161" y="21268"/>
                  </a:cubicBezTo>
                  <a:cubicBezTo>
                    <a:pt x="1091" y="15128"/>
                    <a:pt x="1091" y="15128"/>
                    <a:pt x="1091" y="15128"/>
                  </a:cubicBezTo>
                  <a:lnTo>
                    <a:pt x="1022" y="15063"/>
                  </a:lnTo>
                  <a:lnTo>
                    <a:pt x="893" y="15037"/>
                  </a:lnTo>
                  <a:cubicBezTo>
                    <a:pt x="617" y="14899"/>
                    <a:pt x="393" y="14734"/>
                    <a:pt x="239" y="14553"/>
                  </a:cubicBezTo>
                  <a:lnTo>
                    <a:pt x="100" y="14210"/>
                  </a:lnTo>
                  <a:lnTo>
                    <a:pt x="1" y="14119"/>
                  </a:lnTo>
                  <a:lnTo>
                    <a:pt x="22" y="14019"/>
                  </a:lnTo>
                  <a:lnTo>
                    <a:pt x="0" y="13965"/>
                  </a:lnTo>
                  <a:cubicBezTo>
                    <a:pt x="0" y="1493"/>
                    <a:pt x="0" y="1493"/>
                    <a:pt x="0" y="1493"/>
                  </a:cubicBezTo>
                  <a:cubicBezTo>
                    <a:pt x="0" y="664"/>
                    <a:pt x="1361" y="0"/>
                    <a:pt x="3063"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02" name="Freeform 14"/>
            <p:cNvSpPr/>
            <p:nvPr/>
          </p:nvSpPr>
          <p:spPr>
            <a:xfrm>
              <a:off x="207031" y="46845"/>
              <a:ext cx="103985" cy="197319"/>
            </a:xfrm>
            <a:custGeom>
              <a:avLst/>
              <a:gdLst/>
              <a:ahLst/>
              <a:cxnLst>
                <a:cxn ang="0">
                  <a:pos x="wd2" y="hd2"/>
                </a:cxn>
                <a:cxn ang="5400000">
                  <a:pos x="wd2" y="hd2"/>
                </a:cxn>
                <a:cxn ang="10800000">
                  <a:pos x="wd2" y="hd2"/>
                </a:cxn>
                <a:cxn ang="16200000">
                  <a:pos x="wd2" y="hd2"/>
                </a:cxn>
              </a:cxnLst>
              <a:rect l="0" t="0" r="r" b="b"/>
              <a:pathLst>
                <a:path w="21526" h="21550" extrusionOk="0">
                  <a:moveTo>
                    <a:pt x="16234" y="5959"/>
                  </a:moveTo>
                  <a:cubicBezTo>
                    <a:pt x="14572" y="4757"/>
                    <a:pt x="12541" y="3718"/>
                    <a:pt x="10264" y="2841"/>
                  </a:cubicBezTo>
                  <a:cubicBezTo>
                    <a:pt x="8295" y="2061"/>
                    <a:pt x="6080" y="1444"/>
                    <a:pt x="3741" y="989"/>
                  </a:cubicBezTo>
                  <a:cubicBezTo>
                    <a:pt x="4234" y="275"/>
                    <a:pt x="4234" y="275"/>
                    <a:pt x="4234" y="275"/>
                  </a:cubicBezTo>
                  <a:cubicBezTo>
                    <a:pt x="4357" y="112"/>
                    <a:pt x="4049" y="-50"/>
                    <a:pt x="3741" y="15"/>
                  </a:cubicBezTo>
                  <a:cubicBezTo>
                    <a:pt x="234" y="827"/>
                    <a:pt x="234" y="827"/>
                    <a:pt x="234" y="827"/>
                  </a:cubicBezTo>
                  <a:cubicBezTo>
                    <a:pt x="49" y="892"/>
                    <a:pt x="-74" y="1022"/>
                    <a:pt x="49" y="1119"/>
                  </a:cubicBezTo>
                  <a:cubicBezTo>
                    <a:pt x="1711" y="2971"/>
                    <a:pt x="1711" y="2971"/>
                    <a:pt x="1711" y="2971"/>
                  </a:cubicBezTo>
                  <a:cubicBezTo>
                    <a:pt x="1834" y="3133"/>
                    <a:pt x="2264" y="3133"/>
                    <a:pt x="2388" y="2971"/>
                  </a:cubicBezTo>
                  <a:cubicBezTo>
                    <a:pt x="2941" y="2224"/>
                    <a:pt x="2941" y="2224"/>
                    <a:pt x="2941" y="2224"/>
                  </a:cubicBezTo>
                  <a:cubicBezTo>
                    <a:pt x="12603" y="4108"/>
                    <a:pt x="19064" y="8980"/>
                    <a:pt x="19064" y="14469"/>
                  </a:cubicBezTo>
                  <a:cubicBezTo>
                    <a:pt x="19064" y="16613"/>
                    <a:pt x="18018" y="18724"/>
                    <a:pt x="16172" y="20608"/>
                  </a:cubicBezTo>
                  <a:cubicBezTo>
                    <a:pt x="15864" y="20933"/>
                    <a:pt x="16049" y="21323"/>
                    <a:pt x="16664" y="21485"/>
                  </a:cubicBezTo>
                  <a:cubicBezTo>
                    <a:pt x="16849" y="21550"/>
                    <a:pt x="17034" y="21550"/>
                    <a:pt x="17218" y="21550"/>
                  </a:cubicBezTo>
                  <a:cubicBezTo>
                    <a:pt x="17649" y="21550"/>
                    <a:pt x="18080" y="21420"/>
                    <a:pt x="18326" y="21225"/>
                  </a:cubicBezTo>
                  <a:cubicBezTo>
                    <a:pt x="20418" y="19146"/>
                    <a:pt x="21526" y="16808"/>
                    <a:pt x="21526" y="14469"/>
                  </a:cubicBezTo>
                  <a:cubicBezTo>
                    <a:pt x="21526" y="11383"/>
                    <a:pt x="19680" y="8428"/>
                    <a:pt x="16234" y="595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08" name="Group 141"/>
          <p:cNvGrpSpPr/>
          <p:nvPr/>
        </p:nvGrpSpPr>
        <p:grpSpPr>
          <a:xfrm>
            <a:off x="6016014" y="4212685"/>
            <a:ext cx="358627" cy="358627"/>
            <a:chOff x="0" y="0"/>
            <a:chExt cx="358626" cy="358626"/>
          </a:xfrm>
        </p:grpSpPr>
        <p:sp>
          <p:nvSpPr>
            <p:cNvPr id="2304" name="Oval 142"/>
            <p:cNvSpPr/>
            <p:nvPr/>
          </p:nvSpPr>
          <p:spPr>
            <a:xfrm>
              <a:off x="-1" y="-1"/>
              <a:ext cx="358628" cy="358628"/>
            </a:xfrm>
            <a:prstGeom prst="ellipse">
              <a:avLst/>
            </a:prstGeom>
            <a:solidFill>
              <a:srgbClr val="3EB5E6"/>
            </a:solidFill>
            <a:ln w="10795"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307" name="Group 4"/>
            <p:cNvGrpSpPr/>
            <p:nvPr/>
          </p:nvGrpSpPr>
          <p:grpSpPr>
            <a:xfrm>
              <a:off x="75167" y="29904"/>
              <a:ext cx="207347" cy="266589"/>
              <a:chOff x="0" y="0"/>
              <a:chExt cx="207346" cy="266588"/>
            </a:xfrm>
          </p:grpSpPr>
          <p:sp>
            <p:nvSpPr>
              <p:cNvPr id="2305" name="Freeform 9"/>
              <p:cNvSpPr/>
              <p:nvPr/>
            </p:nvSpPr>
            <p:spPr>
              <a:xfrm>
                <a:off x="19418" y="0"/>
                <a:ext cx="168593" cy="237955"/>
              </a:xfrm>
              <a:custGeom>
                <a:avLst/>
                <a:gdLst/>
                <a:ahLst/>
                <a:cxnLst>
                  <a:cxn ang="0">
                    <a:pos x="wd2" y="hd2"/>
                  </a:cxn>
                  <a:cxn ang="5400000">
                    <a:pos x="wd2" y="hd2"/>
                  </a:cxn>
                  <a:cxn ang="10800000">
                    <a:pos x="wd2" y="hd2"/>
                  </a:cxn>
                  <a:cxn ang="16200000">
                    <a:pos x="wd2" y="hd2"/>
                  </a:cxn>
                </a:cxnLst>
                <a:rect l="0" t="0" r="r" b="b"/>
                <a:pathLst>
                  <a:path w="21600" h="21600" extrusionOk="0">
                    <a:moveTo>
                      <a:pt x="10885" y="0"/>
                    </a:moveTo>
                    <a:cubicBezTo>
                      <a:pt x="4850" y="0"/>
                      <a:pt x="0" y="3513"/>
                      <a:pt x="0" y="7686"/>
                    </a:cubicBezTo>
                    <a:cubicBezTo>
                      <a:pt x="141" y="9263"/>
                      <a:pt x="790" y="10740"/>
                      <a:pt x="1833" y="11958"/>
                    </a:cubicBezTo>
                    <a:cubicBezTo>
                      <a:pt x="1833" y="11958"/>
                      <a:pt x="1833" y="11958"/>
                      <a:pt x="1833" y="11958"/>
                    </a:cubicBezTo>
                    <a:cubicBezTo>
                      <a:pt x="10885" y="21600"/>
                      <a:pt x="10885" y="21600"/>
                      <a:pt x="10885" y="21600"/>
                    </a:cubicBezTo>
                    <a:cubicBezTo>
                      <a:pt x="19767" y="11958"/>
                      <a:pt x="19767" y="11958"/>
                      <a:pt x="19767" y="11958"/>
                    </a:cubicBezTo>
                    <a:cubicBezTo>
                      <a:pt x="20951" y="10660"/>
                      <a:pt x="21600" y="9183"/>
                      <a:pt x="21600" y="7606"/>
                    </a:cubicBezTo>
                    <a:cubicBezTo>
                      <a:pt x="21600" y="3434"/>
                      <a:pt x="16750" y="0"/>
                      <a:pt x="10885" y="0"/>
                    </a:cubicBezTo>
                    <a:close/>
                    <a:moveTo>
                      <a:pt x="10885" y="12696"/>
                    </a:moveTo>
                    <a:cubicBezTo>
                      <a:pt x="6937" y="12696"/>
                      <a:pt x="3807" y="10381"/>
                      <a:pt x="3807" y="7606"/>
                    </a:cubicBezTo>
                    <a:cubicBezTo>
                      <a:pt x="3807" y="4911"/>
                      <a:pt x="6937" y="2595"/>
                      <a:pt x="10885" y="2595"/>
                    </a:cubicBezTo>
                    <a:cubicBezTo>
                      <a:pt x="14663" y="2595"/>
                      <a:pt x="17934" y="4911"/>
                      <a:pt x="17934" y="7606"/>
                    </a:cubicBezTo>
                    <a:cubicBezTo>
                      <a:pt x="17934" y="10381"/>
                      <a:pt x="14663" y="12696"/>
                      <a:pt x="10885" y="12696"/>
                    </a:cubicBezTo>
                    <a:close/>
                    <a:moveTo>
                      <a:pt x="13874" y="7606"/>
                    </a:moveTo>
                    <a:cubicBezTo>
                      <a:pt x="13874" y="8904"/>
                      <a:pt x="12577" y="9822"/>
                      <a:pt x="10885" y="9822"/>
                    </a:cubicBezTo>
                    <a:cubicBezTo>
                      <a:pt x="9305" y="9822"/>
                      <a:pt x="7980" y="8904"/>
                      <a:pt x="7980" y="7606"/>
                    </a:cubicBezTo>
                    <a:cubicBezTo>
                      <a:pt x="7980" y="6488"/>
                      <a:pt x="9305" y="5570"/>
                      <a:pt x="10885" y="5570"/>
                    </a:cubicBezTo>
                    <a:cubicBezTo>
                      <a:pt x="12577" y="5570"/>
                      <a:pt x="13874" y="6488"/>
                      <a:pt x="13874" y="760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06" name="Freeform 10"/>
              <p:cNvSpPr/>
              <p:nvPr/>
            </p:nvSpPr>
            <p:spPr>
              <a:xfrm>
                <a:off x="0" y="249227"/>
                <a:ext cx="207347" cy="17362"/>
              </a:xfrm>
              <a:custGeom>
                <a:avLst/>
                <a:gdLst/>
                <a:ahLst/>
                <a:cxnLst>
                  <a:cxn ang="0">
                    <a:pos x="wd2" y="hd2"/>
                  </a:cxn>
                  <a:cxn ang="5400000">
                    <a:pos x="wd2" y="hd2"/>
                  </a:cxn>
                  <a:cxn ang="10800000">
                    <a:pos x="wd2" y="hd2"/>
                  </a:cxn>
                  <a:cxn ang="16200000">
                    <a:pos x="wd2" y="hd2"/>
                  </a:cxn>
                </a:cxnLst>
                <a:rect l="0" t="0" r="r" b="b"/>
                <a:pathLst>
                  <a:path w="21600" h="21600" extrusionOk="0">
                    <a:moveTo>
                      <a:pt x="1078" y="0"/>
                    </a:moveTo>
                    <a:cubicBezTo>
                      <a:pt x="20637" y="0"/>
                      <a:pt x="20637" y="0"/>
                      <a:pt x="20637" y="0"/>
                    </a:cubicBezTo>
                    <a:cubicBezTo>
                      <a:pt x="21187" y="0"/>
                      <a:pt x="21600" y="3828"/>
                      <a:pt x="21600" y="10116"/>
                    </a:cubicBezTo>
                    <a:cubicBezTo>
                      <a:pt x="21600" y="10116"/>
                      <a:pt x="21600" y="10116"/>
                      <a:pt x="21600" y="10116"/>
                    </a:cubicBezTo>
                    <a:cubicBezTo>
                      <a:pt x="21600" y="16405"/>
                      <a:pt x="21187" y="21600"/>
                      <a:pt x="20637" y="21600"/>
                    </a:cubicBezTo>
                    <a:cubicBezTo>
                      <a:pt x="1078" y="21600"/>
                      <a:pt x="1078" y="21600"/>
                      <a:pt x="1078" y="21600"/>
                    </a:cubicBezTo>
                    <a:cubicBezTo>
                      <a:pt x="436" y="21600"/>
                      <a:pt x="0" y="16405"/>
                      <a:pt x="0" y="10116"/>
                    </a:cubicBezTo>
                    <a:cubicBezTo>
                      <a:pt x="0" y="10116"/>
                      <a:pt x="0" y="10116"/>
                      <a:pt x="0" y="10116"/>
                    </a:cubicBezTo>
                    <a:cubicBezTo>
                      <a:pt x="0" y="3828"/>
                      <a:pt x="436" y="0"/>
                      <a:pt x="1078"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grpSp>
        <p:nvGrpSpPr>
          <p:cNvPr id="2316" name="Group 14"/>
          <p:cNvGrpSpPr/>
          <p:nvPr/>
        </p:nvGrpSpPr>
        <p:grpSpPr>
          <a:xfrm>
            <a:off x="6845278" y="3322940"/>
            <a:ext cx="358127" cy="358627"/>
            <a:chOff x="0" y="0"/>
            <a:chExt cx="358126" cy="358626"/>
          </a:xfrm>
        </p:grpSpPr>
        <p:sp>
          <p:nvSpPr>
            <p:cNvPr id="2309" name="Oval 15"/>
            <p:cNvSpPr/>
            <p:nvPr/>
          </p:nvSpPr>
          <p:spPr>
            <a:xfrm>
              <a:off x="-1" y="-1"/>
              <a:ext cx="3581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0" name="Freeform 16"/>
            <p:cNvSpPr/>
            <p:nvPr/>
          </p:nvSpPr>
          <p:spPr>
            <a:xfrm>
              <a:off x="155571" y="24616"/>
              <a:ext cx="46984" cy="559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406" y="21600"/>
                  </a:lnTo>
                  <a:lnTo>
                    <a:pt x="5170" y="7184"/>
                  </a:lnTo>
                  <a:lnTo>
                    <a:pt x="5170" y="21600"/>
                  </a:lnTo>
                  <a:lnTo>
                    <a:pt x="0" y="21600"/>
                  </a:lnTo>
                  <a:lnTo>
                    <a:pt x="0" y="0"/>
                  </a:lnTo>
                  <a:lnTo>
                    <a:pt x="4998" y="0"/>
                  </a:lnTo>
                  <a:lnTo>
                    <a:pt x="16430" y="13596"/>
                  </a:lnTo>
                  <a:lnTo>
                    <a:pt x="16430" y="0"/>
                  </a:lnTo>
                  <a:lnTo>
                    <a:pt x="21600" y="0"/>
                  </a:lnTo>
                  <a:lnTo>
                    <a:pt x="21600" y="2160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1" name="Freeform 17"/>
            <p:cNvSpPr/>
            <p:nvPr/>
          </p:nvSpPr>
          <p:spPr>
            <a:xfrm>
              <a:off x="156445" y="276778"/>
              <a:ext cx="43736" cy="57606"/>
            </a:xfrm>
            <a:custGeom>
              <a:avLst/>
              <a:gdLst/>
              <a:ahLst/>
              <a:cxnLst>
                <a:cxn ang="0">
                  <a:pos x="wd2" y="hd2"/>
                </a:cxn>
                <a:cxn ang="5400000">
                  <a:pos x="wd2" y="hd2"/>
                </a:cxn>
                <a:cxn ang="10800000">
                  <a:pos x="wd2" y="hd2"/>
                </a:cxn>
                <a:cxn ang="16200000">
                  <a:pos x="wd2" y="hd2"/>
                </a:cxn>
              </a:cxnLst>
              <a:rect l="0" t="0" r="r" b="b"/>
              <a:pathLst>
                <a:path w="21600" h="21600" extrusionOk="0">
                  <a:moveTo>
                    <a:pt x="5546" y="15286"/>
                  </a:moveTo>
                  <a:cubicBezTo>
                    <a:pt x="5984" y="16172"/>
                    <a:pt x="6714" y="16948"/>
                    <a:pt x="7589" y="17391"/>
                  </a:cubicBezTo>
                  <a:cubicBezTo>
                    <a:pt x="8611" y="17834"/>
                    <a:pt x="9778" y="18055"/>
                    <a:pt x="11092" y="18055"/>
                  </a:cubicBezTo>
                  <a:cubicBezTo>
                    <a:pt x="12551" y="18055"/>
                    <a:pt x="13719" y="17834"/>
                    <a:pt x="14595" y="17280"/>
                  </a:cubicBezTo>
                  <a:cubicBezTo>
                    <a:pt x="15616" y="16837"/>
                    <a:pt x="16054" y="16172"/>
                    <a:pt x="16054" y="15397"/>
                  </a:cubicBezTo>
                  <a:cubicBezTo>
                    <a:pt x="16054" y="14732"/>
                    <a:pt x="15762" y="14289"/>
                    <a:pt x="15178" y="13846"/>
                  </a:cubicBezTo>
                  <a:cubicBezTo>
                    <a:pt x="14741" y="13514"/>
                    <a:pt x="13865" y="13182"/>
                    <a:pt x="12697" y="13071"/>
                  </a:cubicBezTo>
                  <a:cubicBezTo>
                    <a:pt x="7881" y="12185"/>
                    <a:pt x="7881" y="12185"/>
                    <a:pt x="7881" y="12185"/>
                  </a:cubicBezTo>
                  <a:cubicBezTo>
                    <a:pt x="5984" y="11852"/>
                    <a:pt x="4232" y="11188"/>
                    <a:pt x="2919" y="10302"/>
                  </a:cubicBezTo>
                  <a:cubicBezTo>
                    <a:pt x="1605" y="9415"/>
                    <a:pt x="876" y="8086"/>
                    <a:pt x="876" y="6425"/>
                  </a:cubicBezTo>
                  <a:cubicBezTo>
                    <a:pt x="876" y="4542"/>
                    <a:pt x="1897" y="2991"/>
                    <a:pt x="3795" y="1772"/>
                  </a:cubicBezTo>
                  <a:cubicBezTo>
                    <a:pt x="5692" y="554"/>
                    <a:pt x="8027" y="0"/>
                    <a:pt x="10946" y="0"/>
                  </a:cubicBezTo>
                  <a:cubicBezTo>
                    <a:pt x="13719" y="0"/>
                    <a:pt x="16054" y="443"/>
                    <a:pt x="17805" y="1329"/>
                  </a:cubicBezTo>
                  <a:cubicBezTo>
                    <a:pt x="19557" y="2326"/>
                    <a:pt x="20870" y="3545"/>
                    <a:pt x="21454" y="4985"/>
                  </a:cubicBezTo>
                  <a:cubicBezTo>
                    <a:pt x="16054" y="6092"/>
                    <a:pt x="16054" y="6092"/>
                    <a:pt x="16054" y="6092"/>
                  </a:cubicBezTo>
                  <a:cubicBezTo>
                    <a:pt x="15762" y="5317"/>
                    <a:pt x="15324" y="4763"/>
                    <a:pt x="14449" y="4320"/>
                  </a:cubicBezTo>
                  <a:cubicBezTo>
                    <a:pt x="13573" y="3766"/>
                    <a:pt x="12405" y="3545"/>
                    <a:pt x="10946" y="3545"/>
                  </a:cubicBezTo>
                  <a:cubicBezTo>
                    <a:pt x="9632" y="3545"/>
                    <a:pt x="8611" y="3766"/>
                    <a:pt x="7881" y="4209"/>
                  </a:cubicBezTo>
                  <a:cubicBezTo>
                    <a:pt x="7005" y="4652"/>
                    <a:pt x="6568" y="5317"/>
                    <a:pt x="6568" y="5982"/>
                  </a:cubicBezTo>
                  <a:cubicBezTo>
                    <a:pt x="6568" y="6646"/>
                    <a:pt x="6859" y="7089"/>
                    <a:pt x="7297" y="7422"/>
                  </a:cubicBezTo>
                  <a:cubicBezTo>
                    <a:pt x="7881" y="7865"/>
                    <a:pt x="8611" y="8086"/>
                    <a:pt x="9632" y="8308"/>
                  </a:cubicBezTo>
                  <a:cubicBezTo>
                    <a:pt x="14595" y="9194"/>
                    <a:pt x="14595" y="9194"/>
                    <a:pt x="14595" y="9194"/>
                  </a:cubicBezTo>
                  <a:cubicBezTo>
                    <a:pt x="16784" y="9637"/>
                    <a:pt x="18535" y="10302"/>
                    <a:pt x="19849" y="11298"/>
                  </a:cubicBezTo>
                  <a:cubicBezTo>
                    <a:pt x="21016" y="12295"/>
                    <a:pt x="21600" y="13514"/>
                    <a:pt x="21600" y="15065"/>
                  </a:cubicBezTo>
                  <a:cubicBezTo>
                    <a:pt x="21600" y="17169"/>
                    <a:pt x="20578" y="18720"/>
                    <a:pt x="18681" y="19938"/>
                  </a:cubicBezTo>
                  <a:cubicBezTo>
                    <a:pt x="16638" y="21046"/>
                    <a:pt x="14157" y="21600"/>
                    <a:pt x="11238" y="21600"/>
                  </a:cubicBezTo>
                  <a:cubicBezTo>
                    <a:pt x="8465" y="21600"/>
                    <a:pt x="5984" y="21157"/>
                    <a:pt x="4086" y="20271"/>
                  </a:cubicBezTo>
                  <a:cubicBezTo>
                    <a:pt x="2043" y="19274"/>
                    <a:pt x="730" y="18055"/>
                    <a:pt x="0" y="16394"/>
                  </a:cubicBezTo>
                  <a:lnTo>
                    <a:pt x="5546" y="15286"/>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2" name="Freeform 18"/>
            <p:cNvSpPr/>
            <p:nvPr/>
          </p:nvSpPr>
          <p:spPr>
            <a:xfrm>
              <a:off x="19743" y="149822"/>
              <a:ext cx="70101" cy="56232"/>
            </a:xfrm>
            <a:custGeom>
              <a:avLst/>
              <a:gdLst/>
              <a:ahLst/>
              <a:cxnLst>
                <a:cxn ang="0">
                  <a:pos x="wd2" y="hd2"/>
                </a:cxn>
                <a:cxn ang="5400000">
                  <a:pos x="wd2" y="hd2"/>
                </a:cxn>
                <a:cxn ang="10800000">
                  <a:pos x="wd2" y="hd2"/>
                </a:cxn>
                <a:cxn ang="16200000">
                  <a:pos x="wd2" y="hd2"/>
                </a:cxn>
              </a:cxnLst>
              <a:rect l="0" t="0" r="r" b="b"/>
              <a:pathLst>
                <a:path w="21600" h="21600" extrusionOk="0">
                  <a:moveTo>
                    <a:pt x="12205" y="0"/>
                  </a:moveTo>
                  <a:lnTo>
                    <a:pt x="15247" y="14544"/>
                  </a:lnTo>
                  <a:lnTo>
                    <a:pt x="18058" y="0"/>
                  </a:lnTo>
                  <a:lnTo>
                    <a:pt x="21600" y="0"/>
                  </a:lnTo>
                  <a:lnTo>
                    <a:pt x="17134" y="21600"/>
                  </a:lnTo>
                  <a:lnTo>
                    <a:pt x="13861" y="21600"/>
                  </a:lnTo>
                  <a:lnTo>
                    <a:pt x="10781" y="7392"/>
                  </a:lnTo>
                  <a:lnTo>
                    <a:pt x="7739" y="21600"/>
                  </a:lnTo>
                  <a:lnTo>
                    <a:pt x="4466" y="21600"/>
                  </a:lnTo>
                  <a:lnTo>
                    <a:pt x="0" y="0"/>
                  </a:lnTo>
                  <a:lnTo>
                    <a:pt x="3581" y="0"/>
                  </a:lnTo>
                  <a:lnTo>
                    <a:pt x="6391" y="14544"/>
                  </a:lnTo>
                  <a:lnTo>
                    <a:pt x="9472" y="0"/>
                  </a:lnTo>
                  <a:lnTo>
                    <a:pt x="12205"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3" name="Freeform 19"/>
            <p:cNvSpPr/>
            <p:nvPr/>
          </p:nvSpPr>
          <p:spPr>
            <a:xfrm>
              <a:off x="294897" y="149822"/>
              <a:ext cx="38113" cy="562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984"/>
                  </a:lnTo>
                  <a:lnTo>
                    <a:pt x="6515" y="3984"/>
                  </a:lnTo>
                  <a:lnTo>
                    <a:pt x="6515" y="8640"/>
                  </a:lnTo>
                  <a:lnTo>
                    <a:pt x="20254" y="8640"/>
                  </a:lnTo>
                  <a:lnTo>
                    <a:pt x="20254" y="12480"/>
                  </a:lnTo>
                  <a:lnTo>
                    <a:pt x="6515" y="12480"/>
                  </a:lnTo>
                  <a:lnTo>
                    <a:pt x="6515" y="17616"/>
                  </a:lnTo>
                  <a:lnTo>
                    <a:pt x="21600" y="17616"/>
                  </a:lnTo>
                  <a:lnTo>
                    <a:pt x="21600" y="21600"/>
                  </a:lnTo>
                  <a:lnTo>
                    <a:pt x="0" y="21600"/>
                  </a:lnTo>
                  <a:lnTo>
                    <a:pt x="0" y="0"/>
                  </a:lnTo>
                  <a:lnTo>
                    <a:pt x="21600"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4" name="Freeform 20"/>
            <p:cNvSpPr/>
            <p:nvPr/>
          </p:nvSpPr>
          <p:spPr>
            <a:xfrm>
              <a:off x="82825" y="85293"/>
              <a:ext cx="192476" cy="188164"/>
            </a:xfrm>
            <a:custGeom>
              <a:avLst/>
              <a:gdLst/>
              <a:ahLst/>
              <a:cxnLst>
                <a:cxn ang="0">
                  <a:pos x="wd2" y="hd2"/>
                </a:cxn>
                <a:cxn ang="5400000">
                  <a:pos x="wd2" y="hd2"/>
                </a:cxn>
                <a:cxn ang="10800000">
                  <a:pos x="wd2" y="hd2"/>
                </a:cxn>
                <a:cxn ang="16200000">
                  <a:pos x="wd2" y="hd2"/>
                </a:cxn>
              </a:cxnLst>
              <a:rect l="0" t="0" r="r" b="b"/>
              <a:pathLst>
                <a:path w="21138" h="21135" extrusionOk="0">
                  <a:moveTo>
                    <a:pt x="13086" y="13093"/>
                  </a:moveTo>
                  <a:cubicBezTo>
                    <a:pt x="13086" y="13093"/>
                    <a:pt x="13086" y="13093"/>
                    <a:pt x="13086" y="13093"/>
                  </a:cubicBezTo>
                  <a:cubicBezTo>
                    <a:pt x="13086" y="13093"/>
                    <a:pt x="13086" y="13093"/>
                    <a:pt x="13086" y="13093"/>
                  </a:cubicBezTo>
                  <a:cubicBezTo>
                    <a:pt x="17764" y="5881"/>
                    <a:pt x="17764" y="5881"/>
                    <a:pt x="17764" y="5881"/>
                  </a:cubicBezTo>
                  <a:cubicBezTo>
                    <a:pt x="21044" y="830"/>
                    <a:pt x="21044" y="830"/>
                    <a:pt x="21044" y="830"/>
                  </a:cubicBezTo>
                  <a:cubicBezTo>
                    <a:pt x="21369" y="332"/>
                    <a:pt x="20784" y="-233"/>
                    <a:pt x="20297" y="99"/>
                  </a:cubicBezTo>
                  <a:cubicBezTo>
                    <a:pt x="15230" y="3389"/>
                    <a:pt x="15230" y="3389"/>
                    <a:pt x="15230" y="3389"/>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3374" y="15253"/>
                    <a:pt x="3374" y="15253"/>
                    <a:pt x="3374" y="15253"/>
                  </a:cubicBezTo>
                  <a:cubicBezTo>
                    <a:pt x="94" y="20304"/>
                    <a:pt x="94" y="20304"/>
                    <a:pt x="94" y="20304"/>
                  </a:cubicBezTo>
                  <a:cubicBezTo>
                    <a:pt x="-231" y="20802"/>
                    <a:pt x="354" y="21367"/>
                    <a:pt x="841" y="21035"/>
                  </a:cubicBezTo>
                  <a:cubicBezTo>
                    <a:pt x="5908" y="17778"/>
                    <a:pt x="5908" y="17778"/>
                    <a:pt x="5908" y="17778"/>
                  </a:cubicBezTo>
                  <a:cubicBezTo>
                    <a:pt x="13086" y="13093"/>
                    <a:pt x="13086" y="13093"/>
                    <a:pt x="13086" y="13093"/>
                  </a:cubicBezTo>
                  <a:cubicBezTo>
                    <a:pt x="13086" y="13093"/>
                    <a:pt x="13086" y="13093"/>
                    <a:pt x="13086" y="1309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5" name="Oval 21"/>
            <p:cNvSpPr/>
            <p:nvPr/>
          </p:nvSpPr>
          <p:spPr>
            <a:xfrm>
              <a:off x="165567" y="166317"/>
              <a:ext cx="26991" cy="26117"/>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32" name="Group 190"/>
          <p:cNvGrpSpPr/>
          <p:nvPr/>
        </p:nvGrpSpPr>
        <p:grpSpPr>
          <a:xfrm>
            <a:off x="9487714" y="3759677"/>
            <a:ext cx="358627" cy="358627"/>
            <a:chOff x="0" y="0"/>
            <a:chExt cx="358626" cy="358626"/>
          </a:xfrm>
        </p:grpSpPr>
        <p:sp>
          <p:nvSpPr>
            <p:cNvPr id="2317" name="Oval 5"/>
            <p:cNvSpPr/>
            <p:nvPr/>
          </p:nvSpPr>
          <p:spPr>
            <a:xfrm>
              <a:off x="-1" y="-1"/>
              <a:ext cx="3586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8" name="Freeform 6"/>
            <p:cNvSpPr/>
            <p:nvPr/>
          </p:nvSpPr>
          <p:spPr>
            <a:xfrm>
              <a:off x="170451" y="20091"/>
              <a:ext cx="12701" cy="341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9" name="Freeform 7"/>
            <p:cNvSpPr/>
            <p:nvPr/>
          </p:nvSpPr>
          <p:spPr>
            <a:xfrm>
              <a:off x="93862" y="40461"/>
              <a:ext cx="23233" cy="31365"/>
            </a:xfrm>
            <a:custGeom>
              <a:avLst/>
              <a:gdLst/>
              <a:ahLst/>
              <a:cxnLst>
                <a:cxn ang="0">
                  <a:pos x="wd2" y="hd2"/>
                </a:cxn>
                <a:cxn ang="5400000">
                  <a:pos x="wd2" y="hd2"/>
                </a:cxn>
                <a:cxn ang="10800000">
                  <a:pos x="wd2" y="hd2"/>
                </a:cxn>
                <a:cxn ang="16200000">
                  <a:pos x="wd2" y="hd2"/>
                </a:cxn>
              </a:cxnLst>
              <a:rect l="0" t="0" r="r" b="b"/>
              <a:pathLst>
                <a:path w="19982" h="21075" extrusionOk="0">
                  <a:moveTo>
                    <a:pt x="14877" y="21075"/>
                  </a:moveTo>
                  <a:cubicBezTo>
                    <a:pt x="13077" y="21075"/>
                    <a:pt x="11277" y="20275"/>
                    <a:pt x="10505" y="19075"/>
                  </a:cubicBezTo>
                  <a:cubicBezTo>
                    <a:pt x="734" y="6075"/>
                    <a:pt x="734" y="6075"/>
                    <a:pt x="734" y="6075"/>
                  </a:cubicBezTo>
                  <a:cubicBezTo>
                    <a:pt x="-809" y="4075"/>
                    <a:pt x="220" y="1675"/>
                    <a:pt x="2534" y="475"/>
                  </a:cubicBezTo>
                  <a:cubicBezTo>
                    <a:pt x="5105" y="-525"/>
                    <a:pt x="8191" y="75"/>
                    <a:pt x="9734" y="2075"/>
                  </a:cubicBezTo>
                  <a:cubicBezTo>
                    <a:pt x="19248" y="15075"/>
                    <a:pt x="19248" y="15075"/>
                    <a:pt x="19248" y="15075"/>
                  </a:cubicBezTo>
                  <a:cubicBezTo>
                    <a:pt x="20791" y="16875"/>
                    <a:pt x="19762" y="19475"/>
                    <a:pt x="17448" y="20475"/>
                  </a:cubicBezTo>
                  <a:cubicBezTo>
                    <a:pt x="16677" y="20875"/>
                    <a:pt x="15648" y="21075"/>
                    <a:pt x="14877"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0" name="Freeform 8"/>
            <p:cNvSpPr/>
            <p:nvPr/>
          </p:nvSpPr>
          <p:spPr>
            <a:xfrm>
              <a:off x="37606" y="96709"/>
              <a:ext cx="31427" cy="22833"/>
            </a:xfrm>
            <a:custGeom>
              <a:avLst/>
              <a:gdLst/>
              <a:ahLst/>
              <a:cxnLst>
                <a:cxn ang="0">
                  <a:pos x="wd2" y="hd2"/>
                </a:cxn>
                <a:cxn ang="5400000">
                  <a:pos x="wd2" y="hd2"/>
                </a:cxn>
                <a:cxn ang="10800000">
                  <a:pos x="wd2" y="hd2"/>
                </a:cxn>
                <a:cxn ang="16200000">
                  <a:pos x="wd2" y="hd2"/>
                </a:cxn>
              </a:cxnLst>
              <a:rect l="0" t="0" r="r" b="b"/>
              <a:pathLst>
                <a:path w="20477" h="20891" extrusionOk="0">
                  <a:moveTo>
                    <a:pt x="16512" y="20891"/>
                  </a:moveTo>
                  <a:cubicBezTo>
                    <a:pt x="15929" y="20891"/>
                    <a:pt x="15345" y="20621"/>
                    <a:pt x="14566" y="20351"/>
                  </a:cubicBezTo>
                  <a:cubicBezTo>
                    <a:pt x="1918" y="10091"/>
                    <a:pt x="1918" y="10091"/>
                    <a:pt x="1918" y="10091"/>
                  </a:cubicBezTo>
                  <a:cubicBezTo>
                    <a:pt x="166" y="8741"/>
                    <a:pt x="-612" y="5231"/>
                    <a:pt x="556" y="2801"/>
                  </a:cubicBezTo>
                  <a:cubicBezTo>
                    <a:pt x="1529" y="101"/>
                    <a:pt x="4058" y="-709"/>
                    <a:pt x="5810" y="641"/>
                  </a:cubicBezTo>
                  <a:cubicBezTo>
                    <a:pt x="18458" y="10901"/>
                    <a:pt x="18458" y="10901"/>
                    <a:pt x="18458" y="10901"/>
                  </a:cubicBezTo>
                  <a:cubicBezTo>
                    <a:pt x="20404" y="12521"/>
                    <a:pt x="20988" y="15761"/>
                    <a:pt x="20015" y="18191"/>
                  </a:cubicBezTo>
                  <a:cubicBezTo>
                    <a:pt x="19237" y="20081"/>
                    <a:pt x="17874" y="20891"/>
                    <a:pt x="16512"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1" name="Freeform 9"/>
            <p:cNvSpPr/>
            <p:nvPr/>
          </p:nvSpPr>
          <p:spPr>
            <a:xfrm>
              <a:off x="17077" y="172962"/>
              <a:ext cx="34156"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2" name="Freeform 10"/>
            <p:cNvSpPr/>
            <p:nvPr/>
          </p:nvSpPr>
          <p:spPr>
            <a:xfrm>
              <a:off x="37606" y="238869"/>
              <a:ext cx="31427" cy="23320"/>
            </a:xfrm>
            <a:custGeom>
              <a:avLst/>
              <a:gdLst/>
              <a:ahLst/>
              <a:cxnLst>
                <a:cxn ang="0">
                  <a:pos x="wd2" y="hd2"/>
                </a:cxn>
                <a:cxn ang="5400000">
                  <a:pos x="wd2" y="hd2"/>
                </a:cxn>
                <a:cxn ang="10800000">
                  <a:pos x="wd2" y="hd2"/>
                </a:cxn>
                <a:cxn ang="16200000">
                  <a:pos x="wd2" y="hd2"/>
                </a:cxn>
              </a:cxnLst>
              <a:rect l="0" t="0" r="r" b="b"/>
              <a:pathLst>
                <a:path w="20477" h="20891" extrusionOk="0">
                  <a:moveTo>
                    <a:pt x="3864" y="20891"/>
                  </a:moveTo>
                  <a:cubicBezTo>
                    <a:pt x="2502" y="20891"/>
                    <a:pt x="1334" y="20081"/>
                    <a:pt x="556" y="18191"/>
                  </a:cubicBezTo>
                  <a:cubicBezTo>
                    <a:pt x="-612" y="15761"/>
                    <a:pt x="166" y="12251"/>
                    <a:pt x="1918" y="10901"/>
                  </a:cubicBezTo>
                  <a:cubicBezTo>
                    <a:pt x="14566" y="641"/>
                    <a:pt x="14566" y="641"/>
                    <a:pt x="14566" y="641"/>
                  </a:cubicBezTo>
                  <a:cubicBezTo>
                    <a:pt x="16512" y="-709"/>
                    <a:pt x="18847" y="101"/>
                    <a:pt x="20015" y="2801"/>
                  </a:cubicBezTo>
                  <a:cubicBezTo>
                    <a:pt x="20988" y="5231"/>
                    <a:pt x="20404" y="8471"/>
                    <a:pt x="18458" y="10091"/>
                  </a:cubicBezTo>
                  <a:cubicBezTo>
                    <a:pt x="5810" y="20351"/>
                    <a:pt x="5810" y="20351"/>
                    <a:pt x="5810" y="20351"/>
                  </a:cubicBezTo>
                  <a:cubicBezTo>
                    <a:pt x="5226" y="20621"/>
                    <a:pt x="4642" y="20891"/>
                    <a:pt x="3864"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3" name="Freeform 11"/>
            <p:cNvSpPr/>
            <p:nvPr/>
          </p:nvSpPr>
          <p:spPr>
            <a:xfrm>
              <a:off x="93862" y="287219"/>
              <a:ext cx="23233" cy="30722"/>
            </a:xfrm>
            <a:custGeom>
              <a:avLst/>
              <a:gdLst/>
              <a:ahLst/>
              <a:cxnLst>
                <a:cxn ang="0">
                  <a:pos x="wd2" y="hd2"/>
                </a:cxn>
                <a:cxn ang="5400000">
                  <a:pos x="wd2" y="hd2"/>
                </a:cxn>
                <a:cxn ang="10800000">
                  <a:pos x="wd2" y="hd2"/>
                </a:cxn>
                <a:cxn ang="16200000">
                  <a:pos x="wd2" y="hd2"/>
                </a:cxn>
              </a:cxnLst>
              <a:rect l="0" t="0" r="r" b="b"/>
              <a:pathLst>
                <a:path w="19982" h="20971" extrusionOk="0">
                  <a:moveTo>
                    <a:pt x="5105" y="20971"/>
                  </a:moveTo>
                  <a:cubicBezTo>
                    <a:pt x="4334" y="20971"/>
                    <a:pt x="3305" y="20771"/>
                    <a:pt x="2534" y="20571"/>
                  </a:cubicBezTo>
                  <a:cubicBezTo>
                    <a:pt x="220" y="19371"/>
                    <a:pt x="-809" y="16971"/>
                    <a:pt x="734" y="14971"/>
                  </a:cubicBezTo>
                  <a:cubicBezTo>
                    <a:pt x="10505" y="1971"/>
                    <a:pt x="10505" y="1971"/>
                    <a:pt x="10505" y="1971"/>
                  </a:cubicBezTo>
                  <a:cubicBezTo>
                    <a:pt x="11791" y="171"/>
                    <a:pt x="14877" y="-629"/>
                    <a:pt x="17448" y="571"/>
                  </a:cubicBezTo>
                  <a:cubicBezTo>
                    <a:pt x="19762" y="1571"/>
                    <a:pt x="20791" y="4171"/>
                    <a:pt x="19248" y="5971"/>
                  </a:cubicBezTo>
                  <a:cubicBezTo>
                    <a:pt x="9734" y="18971"/>
                    <a:pt x="9734" y="18971"/>
                    <a:pt x="9734" y="18971"/>
                  </a:cubicBezTo>
                  <a:cubicBezTo>
                    <a:pt x="8705" y="20371"/>
                    <a:pt x="6905" y="20971"/>
                    <a:pt x="5105"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4" name="Freeform 12"/>
            <p:cNvSpPr/>
            <p:nvPr/>
          </p:nvSpPr>
          <p:spPr>
            <a:xfrm>
              <a:off x="170451" y="304379"/>
              <a:ext cx="12701" cy="341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5" name="Freeform 13"/>
            <p:cNvSpPr/>
            <p:nvPr/>
          </p:nvSpPr>
          <p:spPr>
            <a:xfrm>
              <a:off x="236508" y="287219"/>
              <a:ext cx="23233" cy="30722"/>
            </a:xfrm>
            <a:custGeom>
              <a:avLst/>
              <a:gdLst/>
              <a:ahLst/>
              <a:cxnLst>
                <a:cxn ang="0">
                  <a:pos x="wd2" y="hd2"/>
                </a:cxn>
                <a:cxn ang="5400000">
                  <a:pos x="wd2" y="hd2"/>
                </a:cxn>
                <a:cxn ang="10800000">
                  <a:pos x="wd2" y="hd2"/>
                </a:cxn>
                <a:cxn ang="16200000">
                  <a:pos x="wd2" y="hd2"/>
                </a:cxn>
              </a:cxnLst>
              <a:rect l="0" t="0" r="r" b="b"/>
              <a:pathLst>
                <a:path w="19982" h="20971" extrusionOk="0">
                  <a:moveTo>
                    <a:pt x="14877" y="20971"/>
                  </a:moveTo>
                  <a:cubicBezTo>
                    <a:pt x="13077" y="20971"/>
                    <a:pt x="11277" y="20371"/>
                    <a:pt x="10248" y="18971"/>
                  </a:cubicBezTo>
                  <a:cubicBezTo>
                    <a:pt x="734" y="5971"/>
                    <a:pt x="734" y="5971"/>
                    <a:pt x="734" y="5971"/>
                  </a:cubicBezTo>
                  <a:cubicBezTo>
                    <a:pt x="-809" y="4171"/>
                    <a:pt x="220" y="1571"/>
                    <a:pt x="2534" y="571"/>
                  </a:cubicBezTo>
                  <a:cubicBezTo>
                    <a:pt x="5105" y="-629"/>
                    <a:pt x="8191" y="171"/>
                    <a:pt x="9477" y="1971"/>
                  </a:cubicBezTo>
                  <a:cubicBezTo>
                    <a:pt x="19248" y="14971"/>
                    <a:pt x="19248" y="14971"/>
                    <a:pt x="19248" y="14971"/>
                  </a:cubicBezTo>
                  <a:cubicBezTo>
                    <a:pt x="20791" y="16971"/>
                    <a:pt x="19762" y="19371"/>
                    <a:pt x="17448" y="20571"/>
                  </a:cubicBezTo>
                  <a:cubicBezTo>
                    <a:pt x="16677" y="20771"/>
                    <a:pt x="15648" y="20971"/>
                    <a:pt x="14877"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6" name="Freeform 14"/>
            <p:cNvSpPr/>
            <p:nvPr/>
          </p:nvSpPr>
          <p:spPr>
            <a:xfrm>
              <a:off x="284569" y="238869"/>
              <a:ext cx="31428" cy="23320"/>
            </a:xfrm>
            <a:custGeom>
              <a:avLst/>
              <a:gdLst/>
              <a:ahLst/>
              <a:cxnLst>
                <a:cxn ang="0">
                  <a:pos x="wd2" y="hd2"/>
                </a:cxn>
                <a:cxn ang="5400000">
                  <a:pos x="wd2" y="hd2"/>
                </a:cxn>
                <a:cxn ang="10800000">
                  <a:pos x="wd2" y="hd2"/>
                </a:cxn>
                <a:cxn ang="16200000">
                  <a:pos x="wd2" y="hd2"/>
                </a:cxn>
              </a:cxnLst>
              <a:rect l="0" t="0" r="r" b="b"/>
              <a:pathLst>
                <a:path w="20477" h="20891" extrusionOk="0">
                  <a:moveTo>
                    <a:pt x="16613" y="20891"/>
                  </a:moveTo>
                  <a:cubicBezTo>
                    <a:pt x="15835" y="20891"/>
                    <a:pt x="15251" y="20621"/>
                    <a:pt x="14667" y="20351"/>
                  </a:cubicBezTo>
                  <a:cubicBezTo>
                    <a:pt x="2019" y="10091"/>
                    <a:pt x="2019" y="10091"/>
                    <a:pt x="2019" y="10091"/>
                  </a:cubicBezTo>
                  <a:cubicBezTo>
                    <a:pt x="73" y="8471"/>
                    <a:pt x="-511" y="5231"/>
                    <a:pt x="462" y="2801"/>
                  </a:cubicBezTo>
                  <a:cubicBezTo>
                    <a:pt x="1630" y="101"/>
                    <a:pt x="3965" y="-709"/>
                    <a:pt x="5911" y="641"/>
                  </a:cubicBezTo>
                  <a:cubicBezTo>
                    <a:pt x="18559" y="10901"/>
                    <a:pt x="18559" y="10901"/>
                    <a:pt x="18559" y="10901"/>
                  </a:cubicBezTo>
                  <a:cubicBezTo>
                    <a:pt x="20311" y="12251"/>
                    <a:pt x="21089" y="15761"/>
                    <a:pt x="19921" y="18191"/>
                  </a:cubicBezTo>
                  <a:cubicBezTo>
                    <a:pt x="19143" y="20081"/>
                    <a:pt x="17975" y="20891"/>
                    <a:pt x="16613"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7" name="Freeform 15"/>
            <p:cNvSpPr/>
            <p:nvPr/>
          </p:nvSpPr>
          <p:spPr>
            <a:xfrm>
              <a:off x="302370" y="172962"/>
              <a:ext cx="34155"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8" name="Freeform 16"/>
            <p:cNvSpPr/>
            <p:nvPr/>
          </p:nvSpPr>
          <p:spPr>
            <a:xfrm>
              <a:off x="284569" y="96709"/>
              <a:ext cx="31428" cy="22833"/>
            </a:xfrm>
            <a:custGeom>
              <a:avLst/>
              <a:gdLst/>
              <a:ahLst/>
              <a:cxnLst>
                <a:cxn ang="0">
                  <a:pos x="wd2" y="hd2"/>
                </a:cxn>
                <a:cxn ang="5400000">
                  <a:pos x="wd2" y="hd2"/>
                </a:cxn>
                <a:cxn ang="10800000">
                  <a:pos x="wd2" y="hd2"/>
                </a:cxn>
                <a:cxn ang="16200000">
                  <a:pos x="wd2" y="hd2"/>
                </a:cxn>
              </a:cxnLst>
              <a:rect l="0" t="0" r="r" b="b"/>
              <a:pathLst>
                <a:path w="20477" h="20891" extrusionOk="0">
                  <a:moveTo>
                    <a:pt x="3965" y="20891"/>
                  </a:moveTo>
                  <a:cubicBezTo>
                    <a:pt x="2603" y="20891"/>
                    <a:pt x="1240" y="20081"/>
                    <a:pt x="462" y="18191"/>
                  </a:cubicBezTo>
                  <a:cubicBezTo>
                    <a:pt x="-511" y="15761"/>
                    <a:pt x="73" y="12521"/>
                    <a:pt x="2019" y="10901"/>
                  </a:cubicBezTo>
                  <a:cubicBezTo>
                    <a:pt x="14667" y="641"/>
                    <a:pt x="14667" y="641"/>
                    <a:pt x="14667" y="641"/>
                  </a:cubicBezTo>
                  <a:cubicBezTo>
                    <a:pt x="16419" y="-709"/>
                    <a:pt x="18948" y="101"/>
                    <a:pt x="19921" y="2801"/>
                  </a:cubicBezTo>
                  <a:cubicBezTo>
                    <a:pt x="21089" y="5231"/>
                    <a:pt x="20311" y="8741"/>
                    <a:pt x="18559" y="10091"/>
                  </a:cubicBezTo>
                  <a:cubicBezTo>
                    <a:pt x="5911" y="20351"/>
                    <a:pt x="5911" y="20351"/>
                    <a:pt x="5911" y="20351"/>
                  </a:cubicBezTo>
                  <a:cubicBezTo>
                    <a:pt x="5327" y="20621"/>
                    <a:pt x="4548" y="20891"/>
                    <a:pt x="3965"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9" name="Freeform 17"/>
            <p:cNvSpPr/>
            <p:nvPr/>
          </p:nvSpPr>
          <p:spPr>
            <a:xfrm>
              <a:off x="236508" y="40461"/>
              <a:ext cx="23233" cy="31365"/>
            </a:xfrm>
            <a:custGeom>
              <a:avLst/>
              <a:gdLst/>
              <a:ahLst/>
              <a:cxnLst>
                <a:cxn ang="0">
                  <a:pos x="wd2" y="hd2"/>
                </a:cxn>
                <a:cxn ang="5400000">
                  <a:pos x="wd2" y="hd2"/>
                </a:cxn>
                <a:cxn ang="10800000">
                  <a:pos x="wd2" y="hd2"/>
                </a:cxn>
                <a:cxn ang="16200000">
                  <a:pos x="wd2" y="hd2"/>
                </a:cxn>
              </a:cxnLst>
              <a:rect l="0" t="0" r="r" b="b"/>
              <a:pathLst>
                <a:path w="19982" h="21075" extrusionOk="0">
                  <a:moveTo>
                    <a:pt x="5105" y="21075"/>
                  </a:moveTo>
                  <a:cubicBezTo>
                    <a:pt x="4334" y="21075"/>
                    <a:pt x="3305" y="20875"/>
                    <a:pt x="2534" y="20475"/>
                  </a:cubicBezTo>
                  <a:cubicBezTo>
                    <a:pt x="220" y="19475"/>
                    <a:pt x="-809" y="16875"/>
                    <a:pt x="734" y="15075"/>
                  </a:cubicBezTo>
                  <a:cubicBezTo>
                    <a:pt x="10248" y="2075"/>
                    <a:pt x="10248" y="2075"/>
                    <a:pt x="10248" y="2075"/>
                  </a:cubicBezTo>
                  <a:cubicBezTo>
                    <a:pt x="11791" y="75"/>
                    <a:pt x="14877" y="-525"/>
                    <a:pt x="17448" y="475"/>
                  </a:cubicBezTo>
                  <a:cubicBezTo>
                    <a:pt x="19762" y="1675"/>
                    <a:pt x="20791" y="4075"/>
                    <a:pt x="19248" y="6075"/>
                  </a:cubicBezTo>
                  <a:cubicBezTo>
                    <a:pt x="9477" y="19075"/>
                    <a:pt x="9477" y="19075"/>
                    <a:pt x="9477" y="19075"/>
                  </a:cubicBezTo>
                  <a:cubicBezTo>
                    <a:pt x="8705" y="20275"/>
                    <a:pt x="6905" y="21075"/>
                    <a:pt x="5105"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30" name="Freeform 18"/>
            <p:cNvSpPr/>
            <p:nvPr/>
          </p:nvSpPr>
          <p:spPr>
            <a:xfrm>
              <a:off x="164746" y="66802"/>
              <a:ext cx="24613" cy="12557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741" y="21600"/>
                    <a:pt x="0" y="20681"/>
                    <a:pt x="0" y="19506"/>
                  </a:cubicBezTo>
                  <a:cubicBezTo>
                    <a:pt x="0" y="2094"/>
                    <a:pt x="0" y="2094"/>
                    <a:pt x="0" y="2094"/>
                  </a:cubicBezTo>
                  <a:cubicBezTo>
                    <a:pt x="0" y="919"/>
                    <a:pt x="4741" y="0"/>
                    <a:pt x="10800" y="0"/>
                  </a:cubicBezTo>
                  <a:cubicBezTo>
                    <a:pt x="16859" y="0"/>
                    <a:pt x="21600" y="919"/>
                    <a:pt x="21600" y="2094"/>
                  </a:cubicBezTo>
                  <a:cubicBezTo>
                    <a:pt x="21600" y="19506"/>
                    <a:pt x="21600" y="19506"/>
                    <a:pt x="21600" y="19506"/>
                  </a:cubicBezTo>
                  <a:cubicBezTo>
                    <a:pt x="21600" y="20681"/>
                    <a:pt x="16859" y="21600"/>
                    <a:pt x="10800" y="216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31" name="Freeform 19"/>
            <p:cNvSpPr/>
            <p:nvPr/>
          </p:nvSpPr>
          <p:spPr>
            <a:xfrm>
              <a:off x="164675" y="168238"/>
              <a:ext cx="84526" cy="74362"/>
            </a:xfrm>
            <a:custGeom>
              <a:avLst/>
              <a:gdLst/>
              <a:ahLst/>
              <a:cxnLst>
                <a:cxn ang="0">
                  <a:pos x="wd2" y="hd2"/>
                </a:cxn>
                <a:cxn ang="5400000">
                  <a:pos x="wd2" y="hd2"/>
                </a:cxn>
                <a:cxn ang="10800000">
                  <a:pos x="wd2" y="hd2"/>
                </a:cxn>
                <a:cxn ang="16200000">
                  <a:pos x="wd2" y="hd2"/>
                </a:cxn>
              </a:cxnLst>
              <a:rect l="0" t="0" r="r" b="b"/>
              <a:pathLst>
                <a:path w="20890" h="21178" extrusionOk="0">
                  <a:moveTo>
                    <a:pt x="17854" y="21178"/>
                  </a:moveTo>
                  <a:cubicBezTo>
                    <a:pt x="17190" y="21178"/>
                    <a:pt x="16453" y="20924"/>
                    <a:pt x="15937" y="20331"/>
                  </a:cubicBezTo>
                  <a:cubicBezTo>
                    <a:pt x="1119" y="6185"/>
                    <a:pt x="1119" y="6185"/>
                    <a:pt x="1119" y="6185"/>
                  </a:cubicBezTo>
                  <a:cubicBezTo>
                    <a:pt x="-208" y="4914"/>
                    <a:pt x="-355" y="2712"/>
                    <a:pt x="677" y="1272"/>
                  </a:cubicBezTo>
                  <a:cubicBezTo>
                    <a:pt x="1783" y="-253"/>
                    <a:pt x="3700" y="-422"/>
                    <a:pt x="4953" y="849"/>
                  </a:cubicBezTo>
                  <a:cubicBezTo>
                    <a:pt x="19771" y="14994"/>
                    <a:pt x="19771" y="14994"/>
                    <a:pt x="19771" y="14994"/>
                  </a:cubicBezTo>
                  <a:cubicBezTo>
                    <a:pt x="21098" y="16180"/>
                    <a:pt x="21245" y="18383"/>
                    <a:pt x="20213" y="19907"/>
                  </a:cubicBezTo>
                  <a:cubicBezTo>
                    <a:pt x="19623" y="20754"/>
                    <a:pt x="18739" y="21178"/>
                    <a:pt x="17854" y="2117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36" name="Group 208"/>
          <p:cNvGrpSpPr/>
          <p:nvPr/>
        </p:nvGrpSpPr>
        <p:grpSpPr>
          <a:xfrm>
            <a:off x="8647232" y="2834983"/>
            <a:ext cx="358627" cy="358627"/>
            <a:chOff x="0" y="0"/>
            <a:chExt cx="358626" cy="358626"/>
          </a:xfrm>
        </p:grpSpPr>
        <p:sp>
          <p:nvSpPr>
            <p:cNvPr id="2333" name="Oval 209"/>
            <p:cNvSpPr/>
            <p:nvPr/>
          </p:nvSpPr>
          <p:spPr>
            <a:xfrm>
              <a:off x="-1" y="-1"/>
              <a:ext cx="3586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34" name="Freeform 250"/>
            <p:cNvSpPr/>
            <p:nvPr/>
          </p:nvSpPr>
          <p:spPr>
            <a:xfrm>
              <a:off x="162627" y="28253"/>
              <a:ext cx="111410" cy="232262"/>
            </a:xfrm>
            <a:custGeom>
              <a:avLst/>
              <a:gdLst/>
              <a:ahLst/>
              <a:cxnLst>
                <a:cxn ang="0">
                  <a:pos x="wd2" y="hd2"/>
                </a:cxn>
                <a:cxn ang="5400000">
                  <a:pos x="wd2" y="hd2"/>
                </a:cxn>
                <a:cxn ang="10800000">
                  <a:pos x="wd2" y="hd2"/>
                </a:cxn>
                <a:cxn ang="16200000">
                  <a:pos x="wd2" y="hd2"/>
                </a:cxn>
              </a:cxnLst>
              <a:rect l="0" t="0" r="r" b="b"/>
              <a:pathLst>
                <a:path w="21230" h="21600" extrusionOk="0">
                  <a:moveTo>
                    <a:pt x="3063" y="0"/>
                  </a:moveTo>
                  <a:cubicBezTo>
                    <a:pt x="4765" y="0"/>
                    <a:pt x="6126" y="664"/>
                    <a:pt x="6126" y="1493"/>
                  </a:cubicBezTo>
                  <a:cubicBezTo>
                    <a:pt x="6126" y="7729"/>
                    <a:pt x="6126" y="10847"/>
                    <a:pt x="6126" y="12406"/>
                  </a:cubicBezTo>
                  <a:lnTo>
                    <a:pt x="6126" y="13266"/>
                  </a:lnTo>
                  <a:lnTo>
                    <a:pt x="10031" y="14850"/>
                  </a:lnTo>
                  <a:cubicBezTo>
                    <a:pt x="20127" y="18945"/>
                    <a:pt x="20127" y="18945"/>
                    <a:pt x="20127" y="18945"/>
                  </a:cubicBezTo>
                  <a:cubicBezTo>
                    <a:pt x="21430" y="19470"/>
                    <a:pt x="21600" y="20411"/>
                    <a:pt x="20524" y="21075"/>
                  </a:cubicBezTo>
                  <a:cubicBezTo>
                    <a:pt x="19900" y="21406"/>
                    <a:pt x="19051" y="21600"/>
                    <a:pt x="18144" y="21600"/>
                  </a:cubicBezTo>
                  <a:cubicBezTo>
                    <a:pt x="17464" y="21600"/>
                    <a:pt x="16728" y="21489"/>
                    <a:pt x="16161" y="21268"/>
                  </a:cubicBezTo>
                  <a:cubicBezTo>
                    <a:pt x="1091" y="15128"/>
                    <a:pt x="1091" y="15128"/>
                    <a:pt x="1091" y="15128"/>
                  </a:cubicBezTo>
                  <a:lnTo>
                    <a:pt x="1022" y="15063"/>
                  </a:lnTo>
                  <a:lnTo>
                    <a:pt x="893" y="15037"/>
                  </a:lnTo>
                  <a:cubicBezTo>
                    <a:pt x="617" y="14899"/>
                    <a:pt x="393" y="14734"/>
                    <a:pt x="239" y="14553"/>
                  </a:cubicBezTo>
                  <a:lnTo>
                    <a:pt x="100" y="14210"/>
                  </a:lnTo>
                  <a:lnTo>
                    <a:pt x="1" y="14119"/>
                  </a:lnTo>
                  <a:lnTo>
                    <a:pt x="22" y="14019"/>
                  </a:lnTo>
                  <a:lnTo>
                    <a:pt x="0" y="13965"/>
                  </a:lnTo>
                  <a:cubicBezTo>
                    <a:pt x="0" y="1493"/>
                    <a:pt x="0" y="1493"/>
                    <a:pt x="0" y="1493"/>
                  </a:cubicBezTo>
                  <a:cubicBezTo>
                    <a:pt x="0" y="664"/>
                    <a:pt x="1361" y="0"/>
                    <a:pt x="3063"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35" name="Freeform 14"/>
            <p:cNvSpPr/>
            <p:nvPr/>
          </p:nvSpPr>
          <p:spPr>
            <a:xfrm>
              <a:off x="207031" y="46845"/>
              <a:ext cx="103985" cy="197319"/>
            </a:xfrm>
            <a:custGeom>
              <a:avLst/>
              <a:gdLst/>
              <a:ahLst/>
              <a:cxnLst>
                <a:cxn ang="0">
                  <a:pos x="wd2" y="hd2"/>
                </a:cxn>
                <a:cxn ang="5400000">
                  <a:pos x="wd2" y="hd2"/>
                </a:cxn>
                <a:cxn ang="10800000">
                  <a:pos x="wd2" y="hd2"/>
                </a:cxn>
                <a:cxn ang="16200000">
                  <a:pos x="wd2" y="hd2"/>
                </a:cxn>
              </a:cxnLst>
              <a:rect l="0" t="0" r="r" b="b"/>
              <a:pathLst>
                <a:path w="21526" h="21550" extrusionOk="0">
                  <a:moveTo>
                    <a:pt x="16234" y="5959"/>
                  </a:moveTo>
                  <a:cubicBezTo>
                    <a:pt x="14572" y="4757"/>
                    <a:pt x="12541" y="3718"/>
                    <a:pt x="10264" y="2841"/>
                  </a:cubicBezTo>
                  <a:cubicBezTo>
                    <a:pt x="8295" y="2061"/>
                    <a:pt x="6080" y="1444"/>
                    <a:pt x="3741" y="989"/>
                  </a:cubicBezTo>
                  <a:cubicBezTo>
                    <a:pt x="4234" y="275"/>
                    <a:pt x="4234" y="275"/>
                    <a:pt x="4234" y="275"/>
                  </a:cubicBezTo>
                  <a:cubicBezTo>
                    <a:pt x="4357" y="112"/>
                    <a:pt x="4049" y="-50"/>
                    <a:pt x="3741" y="15"/>
                  </a:cubicBezTo>
                  <a:cubicBezTo>
                    <a:pt x="234" y="827"/>
                    <a:pt x="234" y="827"/>
                    <a:pt x="234" y="827"/>
                  </a:cubicBezTo>
                  <a:cubicBezTo>
                    <a:pt x="49" y="892"/>
                    <a:pt x="-74" y="1022"/>
                    <a:pt x="49" y="1119"/>
                  </a:cubicBezTo>
                  <a:cubicBezTo>
                    <a:pt x="1711" y="2971"/>
                    <a:pt x="1711" y="2971"/>
                    <a:pt x="1711" y="2971"/>
                  </a:cubicBezTo>
                  <a:cubicBezTo>
                    <a:pt x="1834" y="3133"/>
                    <a:pt x="2264" y="3133"/>
                    <a:pt x="2388" y="2971"/>
                  </a:cubicBezTo>
                  <a:cubicBezTo>
                    <a:pt x="2941" y="2224"/>
                    <a:pt x="2941" y="2224"/>
                    <a:pt x="2941" y="2224"/>
                  </a:cubicBezTo>
                  <a:cubicBezTo>
                    <a:pt x="12603" y="4108"/>
                    <a:pt x="19064" y="8980"/>
                    <a:pt x="19064" y="14469"/>
                  </a:cubicBezTo>
                  <a:cubicBezTo>
                    <a:pt x="19064" y="16613"/>
                    <a:pt x="18018" y="18724"/>
                    <a:pt x="16172" y="20608"/>
                  </a:cubicBezTo>
                  <a:cubicBezTo>
                    <a:pt x="15864" y="20933"/>
                    <a:pt x="16049" y="21323"/>
                    <a:pt x="16664" y="21485"/>
                  </a:cubicBezTo>
                  <a:cubicBezTo>
                    <a:pt x="16849" y="21550"/>
                    <a:pt x="17034" y="21550"/>
                    <a:pt x="17218" y="21550"/>
                  </a:cubicBezTo>
                  <a:cubicBezTo>
                    <a:pt x="17649" y="21550"/>
                    <a:pt x="18080" y="21420"/>
                    <a:pt x="18326" y="21225"/>
                  </a:cubicBezTo>
                  <a:cubicBezTo>
                    <a:pt x="20418" y="19146"/>
                    <a:pt x="21526" y="16808"/>
                    <a:pt x="21526" y="14469"/>
                  </a:cubicBezTo>
                  <a:cubicBezTo>
                    <a:pt x="21526" y="11383"/>
                    <a:pt x="19680" y="8428"/>
                    <a:pt x="16234" y="595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41" name="Group 212"/>
          <p:cNvGrpSpPr/>
          <p:nvPr/>
        </p:nvGrpSpPr>
        <p:grpSpPr>
          <a:xfrm>
            <a:off x="9909356" y="4212685"/>
            <a:ext cx="358627" cy="358627"/>
            <a:chOff x="0" y="0"/>
            <a:chExt cx="358626" cy="358626"/>
          </a:xfrm>
        </p:grpSpPr>
        <p:sp>
          <p:nvSpPr>
            <p:cNvPr id="2337" name="Oval 213"/>
            <p:cNvSpPr/>
            <p:nvPr/>
          </p:nvSpPr>
          <p:spPr>
            <a:xfrm>
              <a:off x="-1" y="-1"/>
              <a:ext cx="358628" cy="358628"/>
            </a:xfrm>
            <a:prstGeom prst="ellipse">
              <a:avLst/>
            </a:prstGeom>
            <a:solidFill>
              <a:srgbClr val="3EB5E6"/>
            </a:solidFill>
            <a:ln w="10795"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340" name="Group 4"/>
            <p:cNvGrpSpPr/>
            <p:nvPr/>
          </p:nvGrpSpPr>
          <p:grpSpPr>
            <a:xfrm>
              <a:off x="75167" y="29904"/>
              <a:ext cx="207347" cy="266589"/>
              <a:chOff x="0" y="0"/>
              <a:chExt cx="207346" cy="266588"/>
            </a:xfrm>
          </p:grpSpPr>
          <p:sp>
            <p:nvSpPr>
              <p:cNvPr id="2338" name="Freeform 9"/>
              <p:cNvSpPr/>
              <p:nvPr/>
            </p:nvSpPr>
            <p:spPr>
              <a:xfrm>
                <a:off x="19418" y="0"/>
                <a:ext cx="168593" cy="237955"/>
              </a:xfrm>
              <a:custGeom>
                <a:avLst/>
                <a:gdLst/>
                <a:ahLst/>
                <a:cxnLst>
                  <a:cxn ang="0">
                    <a:pos x="wd2" y="hd2"/>
                  </a:cxn>
                  <a:cxn ang="5400000">
                    <a:pos x="wd2" y="hd2"/>
                  </a:cxn>
                  <a:cxn ang="10800000">
                    <a:pos x="wd2" y="hd2"/>
                  </a:cxn>
                  <a:cxn ang="16200000">
                    <a:pos x="wd2" y="hd2"/>
                  </a:cxn>
                </a:cxnLst>
                <a:rect l="0" t="0" r="r" b="b"/>
                <a:pathLst>
                  <a:path w="21600" h="21600" extrusionOk="0">
                    <a:moveTo>
                      <a:pt x="10885" y="0"/>
                    </a:moveTo>
                    <a:cubicBezTo>
                      <a:pt x="4850" y="0"/>
                      <a:pt x="0" y="3513"/>
                      <a:pt x="0" y="7686"/>
                    </a:cubicBezTo>
                    <a:cubicBezTo>
                      <a:pt x="141" y="9263"/>
                      <a:pt x="790" y="10740"/>
                      <a:pt x="1833" y="11958"/>
                    </a:cubicBezTo>
                    <a:cubicBezTo>
                      <a:pt x="1833" y="11958"/>
                      <a:pt x="1833" y="11958"/>
                      <a:pt x="1833" y="11958"/>
                    </a:cubicBezTo>
                    <a:cubicBezTo>
                      <a:pt x="10885" y="21600"/>
                      <a:pt x="10885" y="21600"/>
                      <a:pt x="10885" y="21600"/>
                    </a:cubicBezTo>
                    <a:cubicBezTo>
                      <a:pt x="19767" y="11958"/>
                      <a:pt x="19767" y="11958"/>
                      <a:pt x="19767" y="11958"/>
                    </a:cubicBezTo>
                    <a:cubicBezTo>
                      <a:pt x="20951" y="10660"/>
                      <a:pt x="21600" y="9183"/>
                      <a:pt x="21600" y="7606"/>
                    </a:cubicBezTo>
                    <a:cubicBezTo>
                      <a:pt x="21600" y="3434"/>
                      <a:pt x="16750" y="0"/>
                      <a:pt x="10885" y="0"/>
                    </a:cubicBezTo>
                    <a:close/>
                    <a:moveTo>
                      <a:pt x="10885" y="12696"/>
                    </a:moveTo>
                    <a:cubicBezTo>
                      <a:pt x="6937" y="12696"/>
                      <a:pt x="3807" y="10381"/>
                      <a:pt x="3807" y="7606"/>
                    </a:cubicBezTo>
                    <a:cubicBezTo>
                      <a:pt x="3807" y="4911"/>
                      <a:pt x="6937" y="2595"/>
                      <a:pt x="10885" y="2595"/>
                    </a:cubicBezTo>
                    <a:cubicBezTo>
                      <a:pt x="14663" y="2595"/>
                      <a:pt x="17934" y="4911"/>
                      <a:pt x="17934" y="7606"/>
                    </a:cubicBezTo>
                    <a:cubicBezTo>
                      <a:pt x="17934" y="10381"/>
                      <a:pt x="14663" y="12696"/>
                      <a:pt x="10885" y="12696"/>
                    </a:cubicBezTo>
                    <a:close/>
                    <a:moveTo>
                      <a:pt x="13874" y="7606"/>
                    </a:moveTo>
                    <a:cubicBezTo>
                      <a:pt x="13874" y="8904"/>
                      <a:pt x="12577" y="9822"/>
                      <a:pt x="10885" y="9822"/>
                    </a:cubicBezTo>
                    <a:cubicBezTo>
                      <a:pt x="9305" y="9822"/>
                      <a:pt x="7980" y="8904"/>
                      <a:pt x="7980" y="7606"/>
                    </a:cubicBezTo>
                    <a:cubicBezTo>
                      <a:pt x="7980" y="6488"/>
                      <a:pt x="9305" y="5570"/>
                      <a:pt x="10885" y="5570"/>
                    </a:cubicBezTo>
                    <a:cubicBezTo>
                      <a:pt x="12577" y="5570"/>
                      <a:pt x="13874" y="6488"/>
                      <a:pt x="13874" y="760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39" name="Freeform 10"/>
              <p:cNvSpPr/>
              <p:nvPr/>
            </p:nvSpPr>
            <p:spPr>
              <a:xfrm>
                <a:off x="0" y="249227"/>
                <a:ext cx="207347" cy="17362"/>
              </a:xfrm>
              <a:custGeom>
                <a:avLst/>
                <a:gdLst/>
                <a:ahLst/>
                <a:cxnLst>
                  <a:cxn ang="0">
                    <a:pos x="wd2" y="hd2"/>
                  </a:cxn>
                  <a:cxn ang="5400000">
                    <a:pos x="wd2" y="hd2"/>
                  </a:cxn>
                  <a:cxn ang="10800000">
                    <a:pos x="wd2" y="hd2"/>
                  </a:cxn>
                  <a:cxn ang="16200000">
                    <a:pos x="wd2" y="hd2"/>
                  </a:cxn>
                </a:cxnLst>
                <a:rect l="0" t="0" r="r" b="b"/>
                <a:pathLst>
                  <a:path w="21600" h="21600" extrusionOk="0">
                    <a:moveTo>
                      <a:pt x="1078" y="0"/>
                    </a:moveTo>
                    <a:cubicBezTo>
                      <a:pt x="20637" y="0"/>
                      <a:pt x="20637" y="0"/>
                      <a:pt x="20637" y="0"/>
                    </a:cubicBezTo>
                    <a:cubicBezTo>
                      <a:pt x="21187" y="0"/>
                      <a:pt x="21600" y="3828"/>
                      <a:pt x="21600" y="10116"/>
                    </a:cubicBezTo>
                    <a:cubicBezTo>
                      <a:pt x="21600" y="10116"/>
                      <a:pt x="21600" y="10116"/>
                      <a:pt x="21600" y="10116"/>
                    </a:cubicBezTo>
                    <a:cubicBezTo>
                      <a:pt x="21600" y="16405"/>
                      <a:pt x="21187" y="21600"/>
                      <a:pt x="20637" y="21600"/>
                    </a:cubicBezTo>
                    <a:cubicBezTo>
                      <a:pt x="1078" y="21600"/>
                      <a:pt x="1078" y="21600"/>
                      <a:pt x="1078" y="21600"/>
                    </a:cubicBezTo>
                    <a:cubicBezTo>
                      <a:pt x="436" y="21600"/>
                      <a:pt x="0" y="16405"/>
                      <a:pt x="0" y="10116"/>
                    </a:cubicBezTo>
                    <a:cubicBezTo>
                      <a:pt x="0" y="10116"/>
                      <a:pt x="0" y="10116"/>
                      <a:pt x="0" y="10116"/>
                    </a:cubicBezTo>
                    <a:cubicBezTo>
                      <a:pt x="0" y="3828"/>
                      <a:pt x="436" y="0"/>
                      <a:pt x="1078"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grpSp>
        <p:nvGrpSpPr>
          <p:cNvPr id="2349" name="Group 14"/>
          <p:cNvGrpSpPr/>
          <p:nvPr/>
        </p:nvGrpSpPr>
        <p:grpSpPr>
          <a:xfrm>
            <a:off x="9066382" y="3322940"/>
            <a:ext cx="358127" cy="358627"/>
            <a:chOff x="0" y="0"/>
            <a:chExt cx="358126" cy="358626"/>
          </a:xfrm>
        </p:grpSpPr>
        <p:sp>
          <p:nvSpPr>
            <p:cNvPr id="2342" name="Oval 15"/>
            <p:cNvSpPr/>
            <p:nvPr/>
          </p:nvSpPr>
          <p:spPr>
            <a:xfrm>
              <a:off x="-1" y="-1"/>
              <a:ext cx="3581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3" name="Freeform 16"/>
            <p:cNvSpPr/>
            <p:nvPr/>
          </p:nvSpPr>
          <p:spPr>
            <a:xfrm>
              <a:off x="155571" y="24616"/>
              <a:ext cx="46984" cy="559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406" y="21600"/>
                  </a:lnTo>
                  <a:lnTo>
                    <a:pt x="5170" y="7184"/>
                  </a:lnTo>
                  <a:lnTo>
                    <a:pt x="5170" y="21600"/>
                  </a:lnTo>
                  <a:lnTo>
                    <a:pt x="0" y="21600"/>
                  </a:lnTo>
                  <a:lnTo>
                    <a:pt x="0" y="0"/>
                  </a:lnTo>
                  <a:lnTo>
                    <a:pt x="4998" y="0"/>
                  </a:lnTo>
                  <a:lnTo>
                    <a:pt x="16430" y="13596"/>
                  </a:lnTo>
                  <a:lnTo>
                    <a:pt x="16430" y="0"/>
                  </a:lnTo>
                  <a:lnTo>
                    <a:pt x="21600" y="0"/>
                  </a:lnTo>
                  <a:lnTo>
                    <a:pt x="21600" y="2160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4" name="Freeform 17"/>
            <p:cNvSpPr/>
            <p:nvPr/>
          </p:nvSpPr>
          <p:spPr>
            <a:xfrm>
              <a:off x="156445" y="276778"/>
              <a:ext cx="43736" cy="57606"/>
            </a:xfrm>
            <a:custGeom>
              <a:avLst/>
              <a:gdLst/>
              <a:ahLst/>
              <a:cxnLst>
                <a:cxn ang="0">
                  <a:pos x="wd2" y="hd2"/>
                </a:cxn>
                <a:cxn ang="5400000">
                  <a:pos x="wd2" y="hd2"/>
                </a:cxn>
                <a:cxn ang="10800000">
                  <a:pos x="wd2" y="hd2"/>
                </a:cxn>
                <a:cxn ang="16200000">
                  <a:pos x="wd2" y="hd2"/>
                </a:cxn>
              </a:cxnLst>
              <a:rect l="0" t="0" r="r" b="b"/>
              <a:pathLst>
                <a:path w="21600" h="21600" extrusionOk="0">
                  <a:moveTo>
                    <a:pt x="5546" y="15286"/>
                  </a:moveTo>
                  <a:cubicBezTo>
                    <a:pt x="5984" y="16172"/>
                    <a:pt x="6714" y="16948"/>
                    <a:pt x="7589" y="17391"/>
                  </a:cubicBezTo>
                  <a:cubicBezTo>
                    <a:pt x="8611" y="17834"/>
                    <a:pt x="9778" y="18055"/>
                    <a:pt x="11092" y="18055"/>
                  </a:cubicBezTo>
                  <a:cubicBezTo>
                    <a:pt x="12551" y="18055"/>
                    <a:pt x="13719" y="17834"/>
                    <a:pt x="14595" y="17280"/>
                  </a:cubicBezTo>
                  <a:cubicBezTo>
                    <a:pt x="15616" y="16837"/>
                    <a:pt x="16054" y="16172"/>
                    <a:pt x="16054" y="15397"/>
                  </a:cubicBezTo>
                  <a:cubicBezTo>
                    <a:pt x="16054" y="14732"/>
                    <a:pt x="15762" y="14289"/>
                    <a:pt x="15178" y="13846"/>
                  </a:cubicBezTo>
                  <a:cubicBezTo>
                    <a:pt x="14741" y="13514"/>
                    <a:pt x="13865" y="13182"/>
                    <a:pt x="12697" y="13071"/>
                  </a:cubicBezTo>
                  <a:cubicBezTo>
                    <a:pt x="7881" y="12185"/>
                    <a:pt x="7881" y="12185"/>
                    <a:pt x="7881" y="12185"/>
                  </a:cubicBezTo>
                  <a:cubicBezTo>
                    <a:pt x="5984" y="11852"/>
                    <a:pt x="4232" y="11188"/>
                    <a:pt x="2919" y="10302"/>
                  </a:cubicBezTo>
                  <a:cubicBezTo>
                    <a:pt x="1605" y="9415"/>
                    <a:pt x="876" y="8086"/>
                    <a:pt x="876" y="6425"/>
                  </a:cubicBezTo>
                  <a:cubicBezTo>
                    <a:pt x="876" y="4542"/>
                    <a:pt x="1897" y="2991"/>
                    <a:pt x="3795" y="1772"/>
                  </a:cubicBezTo>
                  <a:cubicBezTo>
                    <a:pt x="5692" y="554"/>
                    <a:pt x="8027" y="0"/>
                    <a:pt x="10946" y="0"/>
                  </a:cubicBezTo>
                  <a:cubicBezTo>
                    <a:pt x="13719" y="0"/>
                    <a:pt x="16054" y="443"/>
                    <a:pt x="17805" y="1329"/>
                  </a:cubicBezTo>
                  <a:cubicBezTo>
                    <a:pt x="19557" y="2326"/>
                    <a:pt x="20870" y="3545"/>
                    <a:pt x="21454" y="4985"/>
                  </a:cubicBezTo>
                  <a:cubicBezTo>
                    <a:pt x="16054" y="6092"/>
                    <a:pt x="16054" y="6092"/>
                    <a:pt x="16054" y="6092"/>
                  </a:cubicBezTo>
                  <a:cubicBezTo>
                    <a:pt x="15762" y="5317"/>
                    <a:pt x="15324" y="4763"/>
                    <a:pt x="14449" y="4320"/>
                  </a:cubicBezTo>
                  <a:cubicBezTo>
                    <a:pt x="13573" y="3766"/>
                    <a:pt x="12405" y="3545"/>
                    <a:pt x="10946" y="3545"/>
                  </a:cubicBezTo>
                  <a:cubicBezTo>
                    <a:pt x="9632" y="3545"/>
                    <a:pt x="8611" y="3766"/>
                    <a:pt x="7881" y="4209"/>
                  </a:cubicBezTo>
                  <a:cubicBezTo>
                    <a:pt x="7005" y="4652"/>
                    <a:pt x="6568" y="5317"/>
                    <a:pt x="6568" y="5982"/>
                  </a:cubicBezTo>
                  <a:cubicBezTo>
                    <a:pt x="6568" y="6646"/>
                    <a:pt x="6859" y="7089"/>
                    <a:pt x="7297" y="7422"/>
                  </a:cubicBezTo>
                  <a:cubicBezTo>
                    <a:pt x="7881" y="7865"/>
                    <a:pt x="8611" y="8086"/>
                    <a:pt x="9632" y="8308"/>
                  </a:cubicBezTo>
                  <a:cubicBezTo>
                    <a:pt x="14595" y="9194"/>
                    <a:pt x="14595" y="9194"/>
                    <a:pt x="14595" y="9194"/>
                  </a:cubicBezTo>
                  <a:cubicBezTo>
                    <a:pt x="16784" y="9637"/>
                    <a:pt x="18535" y="10302"/>
                    <a:pt x="19849" y="11298"/>
                  </a:cubicBezTo>
                  <a:cubicBezTo>
                    <a:pt x="21016" y="12295"/>
                    <a:pt x="21600" y="13514"/>
                    <a:pt x="21600" y="15065"/>
                  </a:cubicBezTo>
                  <a:cubicBezTo>
                    <a:pt x="21600" y="17169"/>
                    <a:pt x="20578" y="18720"/>
                    <a:pt x="18681" y="19938"/>
                  </a:cubicBezTo>
                  <a:cubicBezTo>
                    <a:pt x="16638" y="21046"/>
                    <a:pt x="14157" y="21600"/>
                    <a:pt x="11238" y="21600"/>
                  </a:cubicBezTo>
                  <a:cubicBezTo>
                    <a:pt x="8465" y="21600"/>
                    <a:pt x="5984" y="21157"/>
                    <a:pt x="4086" y="20271"/>
                  </a:cubicBezTo>
                  <a:cubicBezTo>
                    <a:pt x="2043" y="19274"/>
                    <a:pt x="730" y="18055"/>
                    <a:pt x="0" y="16394"/>
                  </a:cubicBezTo>
                  <a:lnTo>
                    <a:pt x="5546" y="15286"/>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5" name="Freeform 18"/>
            <p:cNvSpPr/>
            <p:nvPr/>
          </p:nvSpPr>
          <p:spPr>
            <a:xfrm>
              <a:off x="19743" y="149822"/>
              <a:ext cx="70101" cy="56232"/>
            </a:xfrm>
            <a:custGeom>
              <a:avLst/>
              <a:gdLst/>
              <a:ahLst/>
              <a:cxnLst>
                <a:cxn ang="0">
                  <a:pos x="wd2" y="hd2"/>
                </a:cxn>
                <a:cxn ang="5400000">
                  <a:pos x="wd2" y="hd2"/>
                </a:cxn>
                <a:cxn ang="10800000">
                  <a:pos x="wd2" y="hd2"/>
                </a:cxn>
                <a:cxn ang="16200000">
                  <a:pos x="wd2" y="hd2"/>
                </a:cxn>
              </a:cxnLst>
              <a:rect l="0" t="0" r="r" b="b"/>
              <a:pathLst>
                <a:path w="21600" h="21600" extrusionOk="0">
                  <a:moveTo>
                    <a:pt x="12205" y="0"/>
                  </a:moveTo>
                  <a:lnTo>
                    <a:pt x="15247" y="14544"/>
                  </a:lnTo>
                  <a:lnTo>
                    <a:pt x="18058" y="0"/>
                  </a:lnTo>
                  <a:lnTo>
                    <a:pt x="21600" y="0"/>
                  </a:lnTo>
                  <a:lnTo>
                    <a:pt x="17134" y="21600"/>
                  </a:lnTo>
                  <a:lnTo>
                    <a:pt x="13861" y="21600"/>
                  </a:lnTo>
                  <a:lnTo>
                    <a:pt x="10781" y="7392"/>
                  </a:lnTo>
                  <a:lnTo>
                    <a:pt x="7739" y="21600"/>
                  </a:lnTo>
                  <a:lnTo>
                    <a:pt x="4466" y="21600"/>
                  </a:lnTo>
                  <a:lnTo>
                    <a:pt x="0" y="0"/>
                  </a:lnTo>
                  <a:lnTo>
                    <a:pt x="3581" y="0"/>
                  </a:lnTo>
                  <a:lnTo>
                    <a:pt x="6391" y="14544"/>
                  </a:lnTo>
                  <a:lnTo>
                    <a:pt x="9472" y="0"/>
                  </a:lnTo>
                  <a:lnTo>
                    <a:pt x="12205"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6" name="Freeform 19"/>
            <p:cNvSpPr/>
            <p:nvPr/>
          </p:nvSpPr>
          <p:spPr>
            <a:xfrm>
              <a:off x="294897" y="149822"/>
              <a:ext cx="38113" cy="562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984"/>
                  </a:lnTo>
                  <a:lnTo>
                    <a:pt x="6515" y="3984"/>
                  </a:lnTo>
                  <a:lnTo>
                    <a:pt x="6515" y="8640"/>
                  </a:lnTo>
                  <a:lnTo>
                    <a:pt x="20254" y="8640"/>
                  </a:lnTo>
                  <a:lnTo>
                    <a:pt x="20254" y="12480"/>
                  </a:lnTo>
                  <a:lnTo>
                    <a:pt x="6515" y="12480"/>
                  </a:lnTo>
                  <a:lnTo>
                    <a:pt x="6515" y="17616"/>
                  </a:lnTo>
                  <a:lnTo>
                    <a:pt x="21600" y="17616"/>
                  </a:lnTo>
                  <a:lnTo>
                    <a:pt x="21600" y="21600"/>
                  </a:lnTo>
                  <a:lnTo>
                    <a:pt x="0" y="21600"/>
                  </a:lnTo>
                  <a:lnTo>
                    <a:pt x="0" y="0"/>
                  </a:lnTo>
                  <a:lnTo>
                    <a:pt x="21600"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7" name="Freeform 20"/>
            <p:cNvSpPr/>
            <p:nvPr/>
          </p:nvSpPr>
          <p:spPr>
            <a:xfrm>
              <a:off x="82825" y="85293"/>
              <a:ext cx="192476" cy="188164"/>
            </a:xfrm>
            <a:custGeom>
              <a:avLst/>
              <a:gdLst/>
              <a:ahLst/>
              <a:cxnLst>
                <a:cxn ang="0">
                  <a:pos x="wd2" y="hd2"/>
                </a:cxn>
                <a:cxn ang="5400000">
                  <a:pos x="wd2" y="hd2"/>
                </a:cxn>
                <a:cxn ang="10800000">
                  <a:pos x="wd2" y="hd2"/>
                </a:cxn>
                <a:cxn ang="16200000">
                  <a:pos x="wd2" y="hd2"/>
                </a:cxn>
              </a:cxnLst>
              <a:rect l="0" t="0" r="r" b="b"/>
              <a:pathLst>
                <a:path w="21138" h="21135" extrusionOk="0">
                  <a:moveTo>
                    <a:pt x="13086" y="13093"/>
                  </a:moveTo>
                  <a:cubicBezTo>
                    <a:pt x="13086" y="13093"/>
                    <a:pt x="13086" y="13093"/>
                    <a:pt x="13086" y="13093"/>
                  </a:cubicBezTo>
                  <a:cubicBezTo>
                    <a:pt x="13086" y="13093"/>
                    <a:pt x="13086" y="13093"/>
                    <a:pt x="13086" y="13093"/>
                  </a:cubicBezTo>
                  <a:cubicBezTo>
                    <a:pt x="17764" y="5881"/>
                    <a:pt x="17764" y="5881"/>
                    <a:pt x="17764" y="5881"/>
                  </a:cubicBezTo>
                  <a:cubicBezTo>
                    <a:pt x="21044" y="830"/>
                    <a:pt x="21044" y="830"/>
                    <a:pt x="21044" y="830"/>
                  </a:cubicBezTo>
                  <a:cubicBezTo>
                    <a:pt x="21369" y="332"/>
                    <a:pt x="20784" y="-233"/>
                    <a:pt x="20297" y="99"/>
                  </a:cubicBezTo>
                  <a:cubicBezTo>
                    <a:pt x="15230" y="3389"/>
                    <a:pt x="15230" y="3389"/>
                    <a:pt x="15230" y="3389"/>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3374" y="15253"/>
                    <a:pt x="3374" y="15253"/>
                    <a:pt x="3374" y="15253"/>
                  </a:cubicBezTo>
                  <a:cubicBezTo>
                    <a:pt x="94" y="20304"/>
                    <a:pt x="94" y="20304"/>
                    <a:pt x="94" y="20304"/>
                  </a:cubicBezTo>
                  <a:cubicBezTo>
                    <a:pt x="-231" y="20802"/>
                    <a:pt x="354" y="21367"/>
                    <a:pt x="841" y="21035"/>
                  </a:cubicBezTo>
                  <a:cubicBezTo>
                    <a:pt x="5908" y="17778"/>
                    <a:pt x="5908" y="17778"/>
                    <a:pt x="5908" y="17778"/>
                  </a:cubicBezTo>
                  <a:cubicBezTo>
                    <a:pt x="13086" y="13093"/>
                    <a:pt x="13086" y="13093"/>
                    <a:pt x="13086" y="13093"/>
                  </a:cubicBezTo>
                  <a:cubicBezTo>
                    <a:pt x="13086" y="13093"/>
                    <a:pt x="13086" y="13093"/>
                    <a:pt x="13086" y="1309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8" name="Oval 21"/>
            <p:cNvSpPr/>
            <p:nvPr/>
          </p:nvSpPr>
          <p:spPr>
            <a:xfrm>
              <a:off x="165567" y="166317"/>
              <a:ext cx="26991" cy="26117"/>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58" name="Group 229"/>
          <p:cNvGrpSpPr/>
          <p:nvPr/>
        </p:nvGrpSpPr>
        <p:grpSpPr>
          <a:xfrm>
            <a:off x="6960446" y="563432"/>
            <a:ext cx="2278618" cy="2253360"/>
            <a:chOff x="-1" y="-1"/>
            <a:chExt cx="2278617" cy="2253358"/>
          </a:xfrm>
        </p:grpSpPr>
        <p:sp>
          <p:nvSpPr>
            <p:cNvPr id="2350" name="Oval 4"/>
            <p:cNvSpPr/>
            <p:nvPr/>
          </p:nvSpPr>
          <p:spPr>
            <a:xfrm>
              <a:off x="-1" y="-1"/>
              <a:ext cx="2253357" cy="2253358"/>
            </a:xfrm>
            <a:prstGeom prst="ellipse">
              <a:avLst/>
            </a:prstGeom>
            <a:solidFill>
              <a:srgbClr val="FFFFFF"/>
            </a:solidFill>
            <a:ln w="57150" cap="flat">
              <a:solidFill>
                <a:srgbClr val="0033A0"/>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356" name="Group 9"/>
            <p:cNvGrpSpPr/>
            <p:nvPr/>
          </p:nvGrpSpPr>
          <p:grpSpPr>
            <a:xfrm>
              <a:off x="507952" y="315071"/>
              <a:ext cx="1312188" cy="1304938"/>
              <a:chOff x="0" y="0"/>
              <a:chExt cx="1312187" cy="1304936"/>
            </a:xfrm>
          </p:grpSpPr>
          <p:sp>
            <p:nvSpPr>
              <p:cNvPr id="2351" name="Freeform 6"/>
              <p:cNvSpPr/>
              <p:nvPr/>
            </p:nvSpPr>
            <p:spPr>
              <a:xfrm flipH="1">
                <a:off x="216174" y="823184"/>
                <a:ext cx="264686" cy="264687"/>
              </a:xfrm>
              <a:custGeom>
                <a:avLst/>
                <a:gdLst/>
                <a:ahLst/>
                <a:cxnLst>
                  <a:cxn ang="0">
                    <a:pos x="wd2" y="hd2"/>
                  </a:cxn>
                  <a:cxn ang="5400000">
                    <a:pos x="wd2" y="hd2"/>
                  </a:cxn>
                  <a:cxn ang="10800000">
                    <a:pos x="wd2" y="hd2"/>
                  </a:cxn>
                  <a:cxn ang="16200000">
                    <a:pos x="wd2" y="hd2"/>
                  </a:cxn>
                </a:cxnLst>
                <a:rect l="0" t="0" r="r" b="b"/>
                <a:pathLst>
                  <a:path w="21600" h="21600" extrusionOk="0">
                    <a:moveTo>
                      <a:pt x="17540" y="689"/>
                    </a:moveTo>
                    <a:cubicBezTo>
                      <a:pt x="18000" y="230"/>
                      <a:pt x="18613" y="0"/>
                      <a:pt x="19226" y="0"/>
                    </a:cubicBezTo>
                    <a:cubicBezTo>
                      <a:pt x="20528" y="0"/>
                      <a:pt x="21600" y="1072"/>
                      <a:pt x="21600" y="2374"/>
                    </a:cubicBezTo>
                    <a:cubicBezTo>
                      <a:pt x="21600" y="12945"/>
                      <a:pt x="12945" y="21600"/>
                      <a:pt x="2298" y="21600"/>
                    </a:cubicBezTo>
                    <a:cubicBezTo>
                      <a:pt x="996" y="21600"/>
                      <a:pt x="0" y="20528"/>
                      <a:pt x="0" y="19226"/>
                    </a:cubicBezTo>
                    <a:cubicBezTo>
                      <a:pt x="0" y="17923"/>
                      <a:pt x="996" y="16928"/>
                      <a:pt x="2298" y="16928"/>
                    </a:cubicBezTo>
                    <a:cubicBezTo>
                      <a:pt x="10340" y="16928"/>
                      <a:pt x="16851" y="10417"/>
                      <a:pt x="16851" y="2374"/>
                    </a:cubicBezTo>
                    <a:cubicBezTo>
                      <a:pt x="16928" y="1685"/>
                      <a:pt x="17157" y="1072"/>
                      <a:pt x="17540" y="689"/>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52" name="Freeform 7"/>
              <p:cNvSpPr/>
              <p:nvPr/>
            </p:nvSpPr>
            <p:spPr>
              <a:xfrm flipH="1">
                <a:off x="109029" y="828740"/>
                <a:ext cx="367068" cy="367466"/>
              </a:xfrm>
              <a:custGeom>
                <a:avLst/>
                <a:gdLst/>
                <a:ahLst/>
                <a:cxnLst>
                  <a:cxn ang="0">
                    <a:pos x="wd2" y="hd2"/>
                  </a:cxn>
                  <a:cxn ang="5400000">
                    <a:pos x="wd2" y="hd2"/>
                  </a:cxn>
                  <a:cxn ang="10800000">
                    <a:pos x="wd2" y="hd2"/>
                  </a:cxn>
                  <a:cxn ang="16200000">
                    <a:pos x="wd2" y="hd2"/>
                  </a:cxn>
                </a:cxnLst>
                <a:rect l="0" t="0" r="r" b="b"/>
                <a:pathLst>
                  <a:path w="21600" h="21600" extrusionOk="0">
                    <a:moveTo>
                      <a:pt x="0" y="19887"/>
                    </a:moveTo>
                    <a:cubicBezTo>
                      <a:pt x="0" y="20827"/>
                      <a:pt x="773" y="21600"/>
                      <a:pt x="1713" y="21600"/>
                    </a:cubicBezTo>
                    <a:cubicBezTo>
                      <a:pt x="12706" y="21600"/>
                      <a:pt x="21600" y="12651"/>
                      <a:pt x="21600" y="1657"/>
                    </a:cubicBezTo>
                    <a:cubicBezTo>
                      <a:pt x="21600" y="718"/>
                      <a:pt x="20882" y="0"/>
                      <a:pt x="19943" y="0"/>
                    </a:cubicBezTo>
                    <a:cubicBezTo>
                      <a:pt x="19004" y="0"/>
                      <a:pt x="18230" y="718"/>
                      <a:pt x="18230" y="1657"/>
                    </a:cubicBezTo>
                    <a:cubicBezTo>
                      <a:pt x="18230" y="10772"/>
                      <a:pt x="10828" y="18175"/>
                      <a:pt x="1713" y="18175"/>
                    </a:cubicBezTo>
                    <a:cubicBezTo>
                      <a:pt x="1215" y="18175"/>
                      <a:pt x="829" y="18396"/>
                      <a:pt x="497" y="18672"/>
                    </a:cubicBezTo>
                    <a:cubicBezTo>
                      <a:pt x="221" y="19004"/>
                      <a:pt x="0" y="19446"/>
                      <a:pt x="0" y="19887"/>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nvGrpSpPr>
              <p:cNvPr id="2355" name="Group 6"/>
              <p:cNvGrpSpPr/>
              <p:nvPr/>
            </p:nvGrpSpPr>
            <p:grpSpPr>
              <a:xfrm>
                <a:off x="0" y="0"/>
                <a:ext cx="1312188" cy="1304937"/>
                <a:chOff x="0" y="0"/>
                <a:chExt cx="1312187" cy="1304936"/>
              </a:xfrm>
            </p:grpSpPr>
            <p:sp>
              <p:nvSpPr>
                <p:cNvPr id="2353" name="Freeform 5"/>
                <p:cNvSpPr/>
                <p:nvPr/>
              </p:nvSpPr>
              <p:spPr>
                <a:xfrm flipH="1">
                  <a:off x="169943" y="0"/>
                  <a:ext cx="1142245" cy="1143003"/>
                </a:xfrm>
                <a:custGeom>
                  <a:avLst/>
                  <a:gdLst/>
                  <a:ahLst/>
                  <a:cxnLst>
                    <a:cxn ang="0">
                      <a:pos x="wd2" y="hd2"/>
                    </a:cxn>
                    <a:cxn ang="5400000">
                      <a:pos x="wd2" y="hd2"/>
                    </a:cxn>
                    <a:cxn ang="10800000">
                      <a:pos x="wd2" y="hd2"/>
                    </a:cxn>
                    <a:cxn ang="16200000">
                      <a:pos x="wd2" y="hd2"/>
                    </a:cxn>
                  </a:cxnLst>
                  <a:rect l="0" t="0" r="r" b="b"/>
                  <a:pathLst>
                    <a:path w="21515" h="21520" extrusionOk="0">
                      <a:moveTo>
                        <a:pt x="17688" y="127"/>
                      </a:moveTo>
                      <a:cubicBezTo>
                        <a:pt x="12798" y="4996"/>
                        <a:pt x="12798" y="4996"/>
                        <a:pt x="12798" y="4996"/>
                      </a:cubicBezTo>
                      <a:cubicBezTo>
                        <a:pt x="12649" y="5166"/>
                        <a:pt x="12649" y="5400"/>
                        <a:pt x="12798" y="5570"/>
                      </a:cubicBezTo>
                      <a:cubicBezTo>
                        <a:pt x="14307" y="7079"/>
                        <a:pt x="14307" y="7079"/>
                        <a:pt x="14307" y="7079"/>
                      </a:cubicBezTo>
                      <a:cubicBezTo>
                        <a:pt x="13074" y="8312"/>
                        <a:pt x="13074" y="8312"/>
                        <a:pt x="13074" y="8312"/>
                      </a:cubicBezTo>
                      <a:cubicBezTo>
                        <a:pt x="11671" y="6909"/>
                        <a:pt x="11607" y="6845"/>
                        <a:pt x="11607" y="6845"/>
                      </a:cubicBezTo>
                      <a:cubicBezTo>
                        <a:pt x="10970" y="6059"/>
                        <a:pt x="10013" y="5527"/>
                        <a:pt x="8929" y="5527"/>
                      </a:cubicBezTo>
                      <a:cubicBezTo>
                        <a:pt x="7037" y="5527"/>
                        <a:pt x="5506" y="7079"/>
                        <a:pt x="5506" y="8950"/>
                      </a:cubicBezTo>
                      <a:cubicBezTo>
                        <a:pt x="5506" y="9992"/>
                        <a:pt x="5931" y="10906"/>
                        <a:pt x="6654" y="11522"/>
                      </a:cubicBezTo>
                      <a:cubicBezTo>
                        <a:pt x="8206" y="13053"/>
                        <a:pt x="8248" y="13117"/>
                        <a:pt x="8248" y="13117"/>
                      </a:cubicBezTo>
                      <a:cubicBezTo>
                        <a:pt x="7079" y="14307"/>
                        <a:pt x="7079" y="14307"/>
                        <a:pt x="7079" y="14307"/>
                      </a:cubicBezTo>
                      <a:cubicBezTo>
                        <a:pt x="5570" y="12798"/>
                        <a:pt x="5570" y="12798"/>
                        <a:pt x="5570" y="12798"/>
                      </a:cubicBezTo>
                      <a:cubicBezTo>
                        <a:pt x="5400" y="12649"/>
                        <a:pt x="5166" y="12649"/>
                        <a:pt x="4996" y="12798"/>
                      </a:cubicBezTo>
                      <a:cubicBezTo>
                        <a:pt x="127" y="17688"/>
                        <a:pt x="127" y="17688"/>
                        <a:pt x="127" y="17688"/>
                      </a:cubicBezTo>
                      <a:cubicBezTo>
                        <a:pt x="-43" y="17837"/>
                        <a:pt x="-43" y="18092"/>
                        <a:pt x="127" y="18240"/>
                      </a:cubicBezTo>
                      <a:cubicBezTo>
                        <a:pt x="3146" y="21281"/>
                        <a:pt x="3274" y="21408"/>
                        <a:pt x="3274" y="21408"/>
                      </a:cubicBezTo>
                      <a:cubicBezTo>
                        <a:pt x="3422" y="21557"/>
                        <a:pt x="3699" y="21557"/>
                        <a:pt x="3848" y="21408"/>
                      </a:cubicBezTo>
                      <a:cubicBezTo>
                        <a:pt x="8737" y="16518"/>
                        <a:pt x="8737" y="16518"/>
                        <a:pt x="8737" y="16518"/>
                      </a:cubicBezTo>
                      <a:cubicBezTo>
                        <a:pt x="8865" y="16370"/>
                        <a:pt x="8865" y="16114"/>
                        <a:pt x="8737" y="15944"/>
                      </a:cubicBezTo>
                      <a:cubicBezTo>
                        <a:pt x="7823" y="15051"/>
                        <a:pt x="7823" y="15051"/>
                        <a:pt x="7823" y="15051"/>
                      </a:cubicBezTo>
                      <a:cubicBezTo>
                        <a:pt x="8992" y="13882"/>
                        <a:pt x="8992" y="13882"/>
                        <a:pt x="8992" y="13882"/>
                      </a:cubicBezTo>
                      <a:cubicBezTo>
                        <a:pt x="11055" y="15923"/>
                        <a:pt x="11055" y="15923"/>
                        <a:pt x="11055" y="15923"/>
                      </a:cubicBezTo>
                      <a:cubicBezTo>
                        <a:pt x="11246" y="16114"/>
                        <a:pt x="11565" y="16114"/>
                        <a:pt x="11756" y="15923"/>
                      </a:cubicBezTo>
                      <a:cubicBezTo>
                        <a:pt x="12564" y="15137"/>
                        <a:pt x="12564" y="15137"/>
                        <a:pt x="12564" y="15137"/>
                      </a:cubicBezTo>
                      <a:cubicBezTo>
                        <a:pt x="12266" y="16178"/>
                        <a:pt x="12458" y="17390"/>
                        <a:pt x="13159" y="18368"/>
                      </a:cubicBezTo>
                      <a:cubicBezTo>
                        <a:pt x="13372" y="18666"/>
                        <a:pt x="13797" y="18729"/>
                        <a:pt x="14052" y="18474"/>
                      </a:cubicBezTo>
                      <a:cubicBezTo>
                        <a:pt x="18304" y="14222"/>
                        <a:pt x="18304" y="14222"/>
                        <a:pt x="18304" y="14222"/>
                      </a:cubicBezTo>
                      <a:cubicBezTo>
                        <a:pt x="18538" y="13988"/>
                        <a:pt x="18496" y="13542"/>
                        <a:pt x="18177" y="13329"/>
                      </a:cubicBezTo>
                      <a:cubicBezTo>
                        <a:pt x="17199" y="12649"/>
                        <a:pt x="16008" y="12458"/>
                        <a:pt x="14945" y="12755"/>
                      </a:cubicBezTo>
                      <a:cubicBezTo>
                        <a:pt x="15859" y="11820"/>
                        <a:pt x="15859" y="11820"/>
                        <a:pt x="15859" y="11820"/>
                      </a:cubicBezTo>
                      <a:cubicBezTo>
                        <a:pt x="16051" y="11629"/>
                        <a:pt x="16051" y="11310"/>
                        <a:pt x="15859" y="11118"/>
                      </a:cubicBezTo>
                      <a:cubicBezTo>
                        <a:pt x="13818" y="9056"/>
                        <a:pt x="13818" y="9056"/>
                        <a:pt x="13818" y="9056"/>
                      </a:cubicBezTo>
                      <a:cubicBezTo>
                        <a:pt x="15051" y="7823"/>
                        <a:pt x="15051" y="7823"/>
                        <a:pt x="15051" y="7823"/>
                      </a:cubicBezTo>
                      <a:cubicBezTo>
                        <a:pt x="15944" y="8737"/>
                        <a:pt x="15944" y="8737"/>
                        <a:pt x="15944" y="8737"/>
                      </a:cubicBezTo>
                      <a:cubicBezTo>
                        <a:pt x="16114" y="8886"/>
                        <a:pt x="16348" y="8886"/>
                        <a:pt x="16518" y="8737"/>
                      </a:cubicBezTo>
                      <a:cubicBezTo>
                        <a:pt x="21387" y="3848"/>
                        <a:pt x="21387" y="3848"/>
                        <a:pt x="21387" y="3848"/>
                      </a:cubicBezTo>
                      <a:cubicBezTo>
                        <a:pt x="21557" y="3699"/>
                        <a:pt x="21557" y="3422"/>
                        <a:pt x="21387" y="3274"/>
                      </a:cubicBezTo>
                      <a:cubicBezTo>
                        <a:pt x="18368" y="233"/>
                        <a:pt x="18240" y="127"/>
                        <a:pt x="18240" y="127"/>
                      </a:cubicBezTo>
                      <a:cubicBezTo>
                        <a:pt x="18092" y="-43"/>
                        <a:pt x="17837" y="-43"/>
                        <a:pt x="17688" y="127"/>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54" name="Freeform 8"/>
                <p:cNvSpPr/>
                <p:nvPr/>
              </p:nvSpPr>
              <p:spPr>
                <a:xfrm flipH="1">
                  <a:off x="0" y="829533"/>
                  <a:ext cx="474511" cy="475404"/>
                </a:xfrm>
                <a:custGeom>
                  <a:avLst/>
                  <a:gdLst/>
                  <a:ahLst/>
                  <a:cxnLst>
                    <a:cxn ang="0">
                      <a:pos x="wd2" y="hd2"/>
                    </a:cxn>
                    <a:cxn ang="5400000">
                      <a:pos x="wd2" y="hd2"/>
                    </a:cxn>
                    <a:cxn ang="10800000">
                      <a:pos x="wd2" y="hd2"/>
                    </a:cxn>
                    <a:cxn ang="16200000">
                      <a:pos x="wd2" y="hd2"/>
                    </a:cxn>
                  </a:cxnLst>
                  <a:rect l="0" t="0" r="r" b="b"/>
                  <a:pathLst>
                    <a:path w="21559" h="21600" extrusionOk="0">
                      <a:moveTo>
                        <a:pt x="0" y="20277"/>
                      </a:moveTo>
                      <a:cubicBezTo>
                        <a:pt x="0" y="21002"/>
                        <a:pt x="555" y="21600"/>
                        <a:pt x="1281" y="21600"/>
                      </a:cubicBezTo>
                      <a:cubicBezTo>
                        <a:pt x="6702" y="21600"/>
                        <a:pt x="11782" y="19466"/>
                        <a:pt x="15666" y="15624"/>
                      </a:cubicBezTo>
                      <a:cubicBezTo>
                        <a:pt x="15666" y="15624"/>
                        <a:pt x="15666" y="15624"/>
                        <a:pt x="15666" y="15624"/>
                      </a:cubicBezTo>
                      <a:cubicBezTo>
                        <a:pt x="19466" y="11825"/>
                        <a:pt x="21600" y="6745"/>
                        <a:pt x="21557" y="1323"/>
                      </a:cubicBezTo>
                      <a:cubicBezTo>
                        <a:pt x="21600" y="598"/>
                        <a:pt x="21002" y="0"/>
                        <a:pt x="20277" y="0"/>
                      </a:cubicBezTo>
                      <a:cubicBezTo>
                        <a:pt x="19551" y="0"/>
                        <a:pt x="18953" y="598"/>
                        <a:pt x="18953" y="1323"/>
                      </a:cubicBezTo>
                      <a:cubicBezTo>
                        <a:pt x="18953" y="6062"/>
                        <a:pt x="17118" y="10458"/>
                        <a:pt x="13788" y="13788"/>
                      </a:cubicBezTo>
                      <a:cubicBezTo>
                        <a:pt x="10458" y="17160"/>
                        <a:pt x="6019" y="18996"/>
                        <a:pt x="1323" y="18996"/>
                      </a:cubicBezTo>
                      <a:cubicBezTo>
                        <a:pt x="939" y="18996"/>
                        <a:pt x="598" y="19124"/>
                        <a:pt x="384" y="19380"/>
                      </a:cubicBezTo>
                      <a:cubicBezTo>
                        <a:pt x="128" y="19594"/>
                        <a:pt x="0" y="19892"/>
                        <a:pt x="0" y="20277"/>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sp>
          <p:nvSpPr>
            <p:cNvPr id="2357" name="Rectangle 2"/>
            <p:cNvSpPr txBox="1"/>
            <p:nvPr/>
          </p:nvSpPr>
          <p:spPr>
            <a:xfrm>
              <a:off x="11417" y="1669481"/>
              <a:ext cx="2267199" cy="3693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0033A0"/>
                  </a:solidFill>
                </a:defRPr>
              </a:pPr>
              <a:r>
                <a:rPr kumimoji="0" sz="1800" b="0" i="0" u="none" strike="noStrike" kern="0" cap="none" spc="0" normalizeH="0" baseline="0" noProof="0">
                  <a:ln>
                    <a:noFill/>
                  </a:ln>
                  <a:solidFill>
                    <a:srgbClr val="0033A0"/>
                  </a:solidFill>
                  <a:effectLst/>
                  <a:uLnTx/>
                  <a:uFillTx/>
                  <a:latin typeface="FZLanTingHeiS-R-GB" charset="-122"/>
                  <a:ea typeface="FZLanTingHeiS-R-GB" charset="-122"/>
                  <a:cs typeface="FZLanTingHeiS-R-GB" charset="-122"/>
                  <a:sym typeface="Microsoft Sans Serif"/>
                </a:rPr>
                <a:t>GNSS</a:t>
              </a:r>
              <a:endParaRPr kumimoji="0" sz="1800" b="0" i="0" u="none" strike="noStrike" kern="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endParaRPr>
            </a:p>
          </p:txBody>
        </p:sp>
      </p:grpSp>
      <p:grpSp>
        <p:nvGrpSpPr>
          <p:cNvPr id="2361" name="Group 230"/>
          <p:cNvGrpSpPr/>
          <p:nvPr/>
        </p:nvGrpSpPr>
        <p:grpSpPr>
          <a:xfrm>
            <a:off x="6521188" y="4781555"/>
            <a:ext cx="2990613" cy="1"/>
            <a:chOff x="0" y="0"/>
            <a:chExt cx="2990612" cy="0"/>
          </a:xfrm>
        </p:grpSpPr>
        <p:sp>
          <p:nvSpPr>
            <p:cNvPr id="2359" name="Straight Connector 231"/>
            <p:cNvSpPr/>
            <p:nvPr/>
          </p:nvSpPr>
          <p:spPr>
            <a:xfrm>
              <a:off x="7660" y="0"/>
              <a:ext cx="2982953" cy="0"/>
            </a:xfrm>
            <a:prstGeom prst="line">
              <a:avLst/>
            </a:prstGeom>
            <a:noFill/>
            <a:ln w="190500" cap="rnd">
              <a:solidFill>
                <a:srgbClr val="4EBACF">
                  <a:alpha val="15000"/>
                </a:srgb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60" name="Straight Connector 232"/>
            <p:cNvSpPr/>
            <p:nvPr/>
          </p:nvSpPr>
          <p:spPr>
            <a:xfrm>
              <a:off x="0" y="0"/>
              <a:ext cx="2990613" cy="0"/>
            </a:xfrm>
            <a:prstGeom prst="line">
              <a:avLst/>
            </a:prstGeom>
            <a:noFill/>
            <a:ln w="38100" cap="rnd">
              <a:solidFill>
                <a:srgbClr val="4EBACF"/>
              </a:solidFill>
              <a:prstDash val="solid"/>
              <a:round/>
              <a:tail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364" name="Group 238"/>
          <p:cNvGrpSpPr/>
          <p:nvPr/>
        </p:nvGrpSpPr>
        <p:grpSpPr>
          <a:xfrm>
            <a:off x="6370901" y="5831208"/>
            <a:ext cx="3252287" cy="1"/>
            <a:chOff x="0" y="0"/>
            <a:chExt cx="3252285" cy="0"/>
          </a:xfrm>
        </p:grpSpPr>
        <p:sp>
          <p:nvSpPr>
            <p:cNvPr id="2362" name="Straight Connector 239"/>
            <p:cNvSpPr/>
            <p:nvPr/>
          </p:nvSpPr>
          <p:spPr>
            <a:xfrm>
              <a:off x="33762" y="0"/>
              <a:ext cx="3196982" cy="0"/>
            </a:xfrm>
            <a:prstGeom prst="line">
              <a:avLst/>
            </a:prstGeom>
            <a:noFill/>
            <a:ln w="190500" cap="rnd">
              <a:solidFill>
                <a:srgbClr val="4EBACF">
                  <a:alpha val="15000"/>
                </a:srgb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63" name="Straight Connector 240"/>
            <p:cNvSpPr/>
            <p:nvPr/>
          </p:nvSpPr>
          <p:spPr>
            <a:xfrm>
              <a:off x="0" y="0"/>
              <a:ext cx="3252286" cy="0"/>
            </a:xfrm>
            <a:prstGeom prst="line">
              <a:avLst/>
            </a:prstGeom>
            <a:noFill/>
            <a:ln w="38100" cap="rnd">
              <a:solidFill>
                <a:srgbClr val="4EBACF"/>
              </a:solidFill>
              <a:prstDash val="solid"/>
              <a:round/>
              <a:head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2230"/>
                                        </p:tgtEl>
                                        <p:attrNameLst>
                                          <p:attrName>style.visibility</p:attrName>
                                        </p:attrNameLst>
                                      </p:cBhvr>
                                      <p:to>
                                        <p:strVal val="visible"/>
                                      </p:to>
                                    </p:set>
                                    <p:animEffect transition="in" filter="wipe(up)">
                                      <p:cBhvr>
                                        <p:cTn id="7" dur="500"/>
                                        <p:tgtEl>
                                          <p:spTgt spid="2230"/>
                                        </p:tgtEl>
                                      </p:cBhvr>
                                    </p:animEffect>
                                  </p:childTnLst>
                                </p:cTn>
                              </p:par>
                            </p:childTnLst>
                          </p:cTn>
                        </p:par>
                        <p:par>
                          <p:cTn id="8" fill="hold">
                            <p:stCondLst>
                              <p:cond delay="500"/>
                            </p:stCondLst>
                            <p:childTnLst>
                              <p:par>
                                <p:cTn id="9" presetID="9" presetClass="entr" fill="hold" grpId="0" nodeType="afterEffect">
                                  <p:stCondLst>
                                    <p:cond delay="300"/>
                                  </p:stCondLst>
                                  <p:iterate>
                                    <p:tmAbs val="0"/>
                                  </p:iterate>
                                  <p:childTnLst>
                                    <p:set>
                                      <p:cBhvr>
                                        <p:cTn id="10" fill="hold"/>
                                        <p:tgtEl>
                                          <p:spTgt spid="2308"/>
                                        </p:tgtEl>
                                        <p:attrNameLst>
                                          <p:attrName>style.visibility</p:attrName>
                                        </p:attrNameLst>
                                      </p:cBhvr>
                                      <p:to>
                                        <p:strVal val="visible"/>
                                      </p:to>
                                    </p:set>
                                    <p:animEffect transition="in" filter="dissolve">
                                      <p:cBhvr>
                                        <p:cTn id="11" dur="400"/>
                                        <p:tgtEl>
                                          <p:spTgt spid="2308"/>
                                        </p:tgtEl>
                                      </p:cBhvr>
                                    </p:animEffect>
                                  </p:childTnLst>
                                </p:cTn>
                              </p:par>
                            </p:childTnLst>
                          </p:cTn>
                        </p:par>
                        <p:par>
                          <p:cTn id="12" fill="hold">
                            <p:stCondLst>
                              <p:cond delay="0"/>
                            </p:stCondLst>
                            <p:childTnLst>
                              <p:par>
                                <p:cTn id="13" presetID="-1" presetClass="path" presetSubtype="0" accel="50000" decel="50000" fill="hold" nodeType="afterEffect">
                                  <p:stCondLst>
                                    <p:cond delay="300"/>
                                  </p:stCondLst>
                                  <p:childTnLst>
                                    <p:animMotion origin="layout" path="M 0.000000 0.000000 L 0.032953 -0.063431" pathEditMode="relative">
                                      <p:cBhvr>
                                        <p:cTn id="14" dur="750" fill="hold"/>
                                        <p:tgtEl>
                                          <p:spTgt spid="2308"/>
                                        </p:tgtEl>
                                        <p:attrNameLst>
                                          <p:attrName>ppt_x</p:attrName>
                                          <p:attrName>ppt_y</p:attrName>
                                        </p:attrNameLst>
                                      </p:cBhvr>
                                    </p:animMotion>
                                  </p:childTnLst>
                                </p:cTn>
                              </p:par>
                            </p:childTnLst>
                          </p:cTn>
                        </p:par>
                        <p:par>
                          <p:cTn id="15" fill="hold">
                            <p:stCondLst>
                              <p:cond delay="1050"/>
                            </p:stCondLst>
                            <p:childTnLst>
                              <p:par>
                                <p:cTn id="16" presetID="9" presetClass="entr" fill="hold" grpId="0" nodeType="afterEffect">
                                  <p:stCondLst>
                                    <p:cond delay="300"/>
                                  </p:stCondLst>
                                  <p:iterate>
                                    <p:tmAbs val="0"/>
                                  </p:iterate>
                                  <p:childTnLst>
                                    <p:set>
                                      <p:cBhvr>
                                        <p:cTn id="17" fill="hold"/>
                                        <p:tgtEl>
                                          <p:spTgt spid="2341"/>
                                        </p:tgtEl>
                                        <p:attrNameLst>
                                          <p:attrName>style.visibility</p:attrName>
                                        </p:attrNameLst>
                                      </p:cBhvr>
                                      <p:to>
                                        <p:strVal val="visible"/>
                                      </p:to>
                                    </p:set>
                                    <p:animEffect transition="in" filter="dissolve">
                                      <p:cBhvr>
                                        <p:cTn id="18" dur="400"/>
                                        <p:tgtEl>
                                          <p:spTgt spid="2341"/>
                                        </p:tgtEl>
                                      </p:cBhvr>
                                    </p:animEffect>
                                  </p:childTnLst>
                                </p:cTn>
                              </p:par>
                            </p:childTnLst>
                          </p:cTn>
                        </p:par>
                        <p:par>
                          <p:cTn id="19" fill="hold">
                            <p:stCondLst>
                              <p:cond delay="0"/>
                            </p:stCondLst>
                            <p:childTnLst>
                              <p:par>
                                <p:cTn id="20" presetID="-1" presetClass="path" presetSubtype="0" accel="50000" decel="50000" fill="hold" nodeType="afterEffect">
                                  <p:stCondLst>
                                    <p:cond delay="300"/>
                                  </p:stCondLst>
                                  <p:childTnLst>
                                    <p:animMotion origin="layout" path="M 0.000000 0.000000 L -0.033716 -0.065051" pathEditMode="relative">
                                      <p:cBhvr>
                                        <p:cTn id="21" dur="750" fill="hold"/>
                                        <p:tgtEl>
                                          <p:spTgt spid="2341"/>
                                        </p:tgtEl>
                                        <p:attrNameLst>
                                          <p:attrName>ppt_x</p:attrName>
                                          <p:attrName>ppt_y</p:attrName>
                                        </p:attrNameLst>
                                      </p:cBhvr>
                                    </p:animMotion>
                                  </p:childTnLst>
                                </p:cTn>
                              </p:par>
                            </p:childTnLst>
                          </p:cTn>
                        </p:par>
                        <p:par>
                          <p:cTn id="22" fill="hold">
                            <p:stCondLst>
                              <p:cond delay="1050"/>
                            </p:stCondLst>
                            <p:childTnLst>
                              <p:par>
                                <p:cTn id="23" presetID="9" presetClass="entr" fill="hold" grpId="0" nodeType="afterEffect">
                                  <p:stCondLst>
                                    <p:cond delay="500"/>
                                  </p:stCondLst>
                                  <p:iterate>
                                    <p:tmAbs val="0"/>
                                  </p:iterate>
                                  <p:childTnLst>
                                    <p:set>
                                      <p:cBhvr>
                                        <p:cTn id="24" fill="hold"/>
                                        <p:tgtEl>
                                          <p:spTgt spid="2282"/>
                                        </p:tgtEl>
                                        <p:attrNameLst>
                                          <p:attrName>style.visibility</p:attrName>
                                        </p:attrNameLst>
                                      </p:cBhvr>
                                      <p:to>
                                        <p:strVal val="visible"/>
                                      </p:to>
                                    </p:set>
                                    <p:animEffect transition="in" filter="dissolve">
                                      <p:cBhvr>
                                        <p:cTn id="25" dur="500"/>
                                        <p:tgtEl>
                                          <p:spTgt spid="2282"/>
                                        </p:tgtEl>
                                      </p:cBhvr>
                                    </p:animEffect>
                                  </p:childTnLst>
                                </p:cTn>
                              </p:par>
                            </p:childTnLst>
                          </p:cTn>
                        </p:par>
                        <p:par>
                          <p:cTn id="26" fill="hold">
                            <p:stCondLst>
                              <p:cond delay="2050"/>
                            </p:stCondLst>
                            <p:childTnLst>
                              <p:par>
                                <p:cTn id="27" presetID="9" presetClass="entr" fill="hold" grpId="0" nodeType="afterEffect">
                                  <p:stCondLst>
                                    <p:cond delay="500"/>
                                  </p:stCondLst>
                                  <p:iterate>
                                    <p:tmAbs val="0"/>
                                  </p:iterate>
                                  <p:childTnLst>
                                    <p:set>
                                      <p:cBhvr>
                                        <p:cTn id="28" fill="hold"/>
                                        <p:tgtEl>
                                          <p:spTgt spid="2299"/>
                                        </p:tgtEl>
                                        <p:attrNameLst>
                                          <p:attrName>style.visibility</p:attrName>
                                        </p:attrNameLst>
                                      </p:cBhvr>
                                      <p:to>
                                        <p:strVal val="visible"/>
                                      </p:to>
                                    </p:set>
                                    <p:animEffect transition="in" filter="dissolve">
                                      <p:cBhvr>
                                        <p:cTn id="29" dur="400"/>
                                        <p:tgtEl>
                                          <p:spTgt spid="2299"/>
                                        </p:tgtEl>
                                      </p:cBhvr>
                                    </p:animEffect>
                                  </p:childTnLst>
                                </p:cTn>
                              </p:par>
                            </p:childTnLst>
                          </p:cTn>
                        </p:par>
                        <p:par>
                          <p:cTn id="30" fill="hold">
                            <p:stCondLst>
                              <p:cond delay="0"/>
                            </p:stCondLst>
                            <p:childTnLst>
                              <p:par>
                                <p:cTn id="31" presetID="-1" presetClass="path" presetSubtype="0" accel="50000" decel="50000" fill="hold" nodeType="afterEffect">
                                  <p:stCondLst>
                                    <p:cond delay="500"/>
                                  </p:stCondLst>
                                  <p:childTnLst>
                                    <p:animMotion origin="layout" path="M 0.000000 0.000000 L 0.032936 -0.063434" pathEditMode="relative">
                                      <p:cBhvr>
                                        <p:cTn id="32" dur="750" fill="hold"/>
                                        <p:tgtEl>
                                          <p:spTgt spid="2299"/>
                                        </p:tgtEl>
                                        <p:attrNameLst>
                                          <p:attrName>ppt_x</p:attrName>
                                          <p:attrName>ppt_y</p:attrName>
                                        </p:attrNameLst>
                                      </p:cBhvr>
                                    </p:animMotion>
                                  </p:childTnLst>
                                </p:cTn>
                              </p:par>
                            </p:childTnLst>
                          </p:cTn>
                        </p:par>
                        <p:par>
                          <p:cTn id="33" fill="hold">
                            <p:stCondLst>
                              <p:cond delay="1250"/>
                            </p:stCondLst>
                            <p:childTnLst>
                              <p:par>
                                <p:cTn id="34" presetID="9" presetClass="entr" fill="hold" grpId="0" nodeType="afterEffect">
                                  <p:stCondLst>
                                    <p:cond delay="500"/>
                                  </p:stCondLst>
                                  <p:iterate>
                                    <p:tmAbs val="0"/>
                                  </p:iterate>
                                  <p:childTnLst>
                                    <p:set>
                                      <p:cBhvr>
                                        <p:cTn id="35" fill="hold"/>
                                        <p:tgtEl>
                                          <p:spTgt spid="2332"/>
                                        </p:tgtEl>
                                        <p:attrNameLst>
                                          <p:attrName>style.visibility</p:attrName>
                                        </p:attrNameLst>
                                      </p:cBhvr>
                                      <p:to>
                                        <p:strVal val="visible"/>
                                      </p:to>
                                    </p:set>
                                    <p:animEffect transition="in" filter="dissolve">
                                      <p:cBhvr>
                                        <p:cTn id="36" dur="400"/>
                                        <p:tgtEl>
                                          <p:spTgt spid="2332"/>
                                        </p:tgtEl>
                                      </p:cBhvr>
                                    </p:animEffect>
                                  </p:childTnLst>
                                </p:cTn>
                              </p:par>
                            </p:childTnLst>
                          </p:cTn>
                        </p:par>
                        <p:par>
                          <p:cTn id="37" fill="hold">
                            <p:stCondLst>
                              <p:cond delay="0"/>
                            </p:stCondLst>
                            <p:childTnLst>
                              <p:par>
                                <p:cTn id="38" presetID="-1" presetClass="path" presetSubtype="0" accel="50000" decel="50000" fill="hold" nodeType="afterEffect">
                                  <p:stCondLst>
                                    <p:cond delay="500"/>
                                  </p:stCondLst>
                                  <p:childTnLst>
                                    <p:animMotion origin="layout" path="M 0.000000 0.000000 L -0.033731 -0.065054" pathEditMode="relative">
                                      <p:cBhvr>
                                        <p:cTn id="39" dur="750" fill="hold"/>
                                        <p:tgtEl>
                                          <p:spTgt spid="2332"/>
                                        </p:tgtEl>
                                        <p:attrNameLst>
                                          <p:attrName>ppt_x</p:attrName>
                                          <p:attrName>ppt_y</p:attrName>
                                        </p:attrNameLst>
                                      </p:cBhvr>
                                    </p:animMotion>
                                  </p:childTnLst>
                                </p:cTn>
                              </p:par>
                            </p:childTnLst>
                          </p:cTn>
                        </p:par>
                        <p:par>
                          <p:cTn id="40" fill="hold">
                            <p:stCondLst>
                              <p:cond delay="1250"/>
                            </p:stCondLst>
                            <p:childTnLst>
                              <p:par>
                                <p:cTn id="41" presetID="9" presetClass="entr" fill="hold" grpId="0" nodeType="afterEffect">
                                  <p:stCondLst>
                                    <p:cond delay="750"/>
                                  </p:stCondLst>
                                  <p:iterate>
                                    <p:tmAbs val="0"/>
                                  </p:iterate>
                                  <p:childTnLst>
                                    <p:set>
                                      <p:cBhvr>
                                        <p:cTn id="42" fill="hold"/>
                                        <p:tgtEl>
                                          <p:spTgt spid="2280"/>
                                        </p:tgtEl>
                                        <p:attrNameLst>
                                          <p:attrName>style.visibility</p:attrName>
                                        </p:attrNameLst>
                                      </p:cBhvr>
                                      <p:to>
                                        <p:strVal val="visible"/>
                                      </p:to>
                                    </p:set>
                                    <p:animEffect transition="in" filter="dissolve">
                                      <p:cBhvr>
                                        <p:cTn id="43" dur="500"/>
                                        <p:tgtEl>
                                          <p:spTgt spid="2280"/>
                                        </p:tgtEl>
                                      </p:cBhvr>
                                    </p:animEffect>
                                  </p:childTnLst>
                                </p:cTn>
                              </p:par>
                            </p:childTnLst>
                          </p:cTn>
                        </p:par>
                        <p:par>
                          <p:cTn id="44" fill="hold">
                            <p:stCondLst>
                              <p:cond delay="2500"/>
                            </p:stCondLst>
                            <p:childTnLst>
                              <p:par>
                                <p:cTn id="45" presetID="9" presetClass="entr" fill="hold" grpId="0" nodeType="afterEffect">
                                  <p:stCondLst>
                                    <p:cond delay="1250"/>
                                  </p:stCondLst>
                                  <p:iterate>
                                    <p:tmAbs val="0"/>
                                  </p:iterate>
                                  <p:childTnLst>
                                    <p:set>
                                      <p:cBhvr>
                                        <p:cTn id="46" fill="hold"/>
                                        <p:tgtEl>
                                          <p:spTgt spid="2316"/>
                                        </p:tgtEl>
                                        <p:attrNameLst>
                                          <p:attrName>style.visibility</p:attrName>
                                        </p:attrNameLst>
                                      </p:cBhvr>
                                      <p:to>
                                        <p:strVal val="visible"/>
                                      </p:to>
                                    </p:set>
                                    <p:animEffect transition="in" filter="dissolve">
                                      <p:cBhvr>
                                        <p:cTn id="47" dur="400"/>
                                        <p:tgtEl>
                                          <p:spTgt spid="2316"/>
                                        </p:tgtEl>
                                      </p:cBhvr>
                                    </p:animEffect>
                                  </p:childTnLst>
                                </p:cTn>
                              </p:par>
                            </p:childTnLst>
                          </p:cTn>
                        </p:par>
                        <p:par>
                          <p:cTn id="48" fill="hold">
                            <p:stCondLst>
                              <p:cond delay="0"/>
                            </p:stCondLst>
                            <p:childTnLst>
                              <p:par>
                                <p:cTn id="49" presetID="-1" presetClass="path" presetSubtype="0" accel="50000" decel="50000" fill="hold" nodeType="afterEffect">
                                  <p:stCondLst>
                                    <p:cond delay="1250"/>
                                  </p:stCondLst>
                                  <p:childTnLst>
                                    <p:animMotion origin="layout" path="M 0.000000 0.000000 L 0.032942 -0.063432" pathEditMode="relative">
                                      <p:cBhvr>
                                        <p:cTn id="50" dur="750" fill="hold"/>
                                        <p:tgtEl>
                                          <p:spTgt spid="2316"/>
                                        </p:tgtEl>
                                        <p:attrNameLst>
                                          <p:attrName>ppt_x</p:attrName>
                                          <p:attrName>ppt_y</p:attrName>
                                        </p:attrNameLst>
                                      </p:cBhvr>
                                    </p:animMotion>
                                  </p:childTnLst>
                                </p:cTn>
                              </p:par>
                            </p:childTnLst>
                          </p:cTn>
                        </p:par>
                        <p:par>
                          <p:cTn id="51" fill="hold">
                            <p:stCondLst>
                              <p:cond delay="2000"/>
                            </p:stCondLst>
                            <p:childTnLst>
                              <p:par>
                                <p:cTn id="52" presetID="9" presetClass="entr" fill="hold" grpId="0" nodeType="afterEffect">
                                  <p:stCondLst>
                                    <p:cond delay="1250"/>
                                  </p:stCondLst>
                                  <p:iterate>
                                    <p:tmAbs val="0"/>
                                  </p:iterate>
                                  <p:childTnLst>
                                    <p:set>
                                      <p:cBhvr>
                                        <p:cTn id="53" fill="hold"/>
                                        <p:tgtEl>
                                          <p:spTgt spid="2349"/>
                                        </p:tgtEl>
                                        <p:attrNameLst>
                                          <p:attrName>style.visibility</p:attrName>
                                        </p:attrNameLst>
                                      </p:cBhvr>
                                      <p:to>
                                        <p:strVal val="visible"/>
                                      </p:to>
                                    </p:set>
                                    <p:animEffect transition="in" filter="dissolve">
                                      <p:cBhvr>
                                        <p:cTn id="54" dur="400"/>
                                        <p:tgtEl>
                                          <p:spTgt spid="2349"/>
                                        </p:tgtEl>
                                      </p:cBhvr>
                                    </p:animEffect>
                                  </p:childTnLst>
                                </p:cTn>
                              </p:par>
                            </p:childTnLst>
                          </p:cTn>
                        </p:par>
                        <p:par>
                          <p:cTn id="55" fill="hold">
                            <p:stCondLst>
                              <p:cond delay="0"/>
                            </p:stCondLst>
                            <p:childTnLst>
                              <p:par>
                                <p:cTn id="56" presetID="-1" presetClass="path" presetSubtype="0" accel="50000" decel="50000" fill="hold" nodeType="afterEffect">
                                  <p:stCondLst>
                                    <p:cond delay="1250"/>
                                  </p:stCondLst>
                                  <p:childTnLst>
                                    <p:animMotion origin="layout" path="M 0.000000 0.000000 L -0.033717 -0.065052" pathEditMode="relative">
                                      <p:cBhvr>
                                        <p:cTn id="57" dur="750" fill="hold"/>
                                        <p:tgtEl>
                                          <p:spTgt spid="2349"/>
                                        </p:tgtEl>
                                        <p:attrNameLst>
                                          <p:attrName>ppt_x</p:attrName>
                                          <p:attrName>ppt_y</p:attrName>
                                        </p:attrNameLst>
                                      </p:cBhvr>
                                    </p:animMotion>
                                  </p:childTnLst>
                                </p:cTn>
                              </p:par>
                            </p:childTnLst>
                          </p:cTn>
                        </p:par>
                        <p:par>
                          <p:cTn id="58" fill="hold">
                            <p:stCondLst>
                              <p:cond delay="2000"/>
                            </p:stCondLst>
                            <p:childTnLst>
                              <p:par>
                                <p:cTn id="59" presetID="9" presetClass="entr" fill="hold" grpId="0" nodeType="afterEffect">
                                  <p:stCondLst>
                                    <p:cond delay="1500"/>
                                  </p:stCondLst>
                                  <p:iterate>
                                    <p:tmAbs val="0"/>
                                  </p:iterate>
                                  <p:childTnLst>
                                    <p:set>
                                      <p:cBhvr>
                                        <p:cTn id="60" fill="hold"/>
                                        <p:tgtEl>
                                          <p:spTgt spid="2283"/>
                                        </p:tgtEl>
                                        <p:attrNameLst>
                                          <p:attrName>style.visibility</p:attrName>
                                        </p:attrNameLst>
                                      </p:cBhvr>
                                      <p:to>
                                        <p:strVal val="visible"/>
                                      </p:to>
                                    </p:set>
                                    <p:animEffect transition="in" filter="dissolve">
                                      <p:cBhvr>
                                        <p:cTn id="61" dur="500"/>
                                        <p:tgtEl>
                                          <p:spTgt spid="2283"/>
                                        </p:tgtEl>
                                      </p:cBhvr>
                                    </p:animEffect>
                                  </p:childTnLst>
                                </p:cTn>
                              </p:par>
                            </p:childTnLst>
                          </p:cTn>
                        </p:par>
                        <p:par>
                          <p:cTn id="62" fill="hold">
                            <p:stCondLst>
                              <p:cond delay="4000"/>
                            </p:stCondLst>
                            <p:childTnLst>
                              <p:par>
                                <p:cTn id="63" presetID="9" presetClass="entr" fill="hold" grpId="0" nodeType="afterEffect">
                                  <p:stCondLst>
                                    <p:cond delay="1500"/>
                                  </p:stCondLst>
                                  <p:iterate>
                                    <p:tmAbs val="0"/>
                                  </p:iterate>
                                  <p:childTnLst>
                                    <p:set>
                                      <p:cBhvr>
                                        <p:cTn id="64" fill="hold"/>
                                        <p:tgtEl>
                                          <p:spTgt spid="2303"/>
                                        </p:tgtEl>
                                        <p:attrNameLst>
                                          <p:attrName>style.visibility</p:attrName>
                                        </p:attrNameLst>
                                      </p:cBhvr>
                                      <p:to>
                                        <p:strVal val="visible"/>
                                      </p:to>
                                    </p:set>
                                    <p:animEffect transition="in" filter="dissolve">
                                      <p:cBhvr>
                                        <p:cTn id="65" dur="400"/>
                                        <p:tgtEl>
                                          <p:spTgt spid="2303"/>
                                        </p:tgtEl>
                                      </p:cBhvr>
                                    </p:animEffect>
                                  </p:childTnLst>
                                </p:cTn>
                              </p:par>
                            </p:childTnLst>
                          </p:cTn>
                        </p:par>
                        <p:par>
                          <p:cTn id="66" fill="hold">
                            <p:stCondLst>
                              <p:cond delay="0"/>
                            </p:stCondLst>
                            <p:childTnLst>
                              <p:par>
                                <p:cTn id="67" presetID="-1" presetClass="path" presetSubtype="0" accel="50000" decel="50000" fill="hold" nodeType="afterEffect">
                                  <p:stCondLst>
                                    <p:cond delay="1500"/>
                                  </p:stCondLst>
                                  <p:childTnLst>
                                    <p:animMotion origin="layout" path="M 0.000000 0.000000 L 0.032941 -0.063417" pathEditMode="relative">
                                      <p:cBhvr>
                                        <p:cTn id="68" dur="750" fill="hold"/>
                                        <p:tgtEl>
                                          <p:spTgt spid="2303"/>
                                        </p:tgtEl>
                                        <p:attrNameLst>
                                          <p:attrName>ppt_x</p:attrName>
                                          <p:attrName>ppt_y</p:attrName>
                                        </p:attrNameLst>
                                      </p:cBhvr>
                                    </p:animMotion>
                                  </p:childTnLst>
                                </p:cTn>
                              </p:par>
                            </p:childTnLst>
                          </p:cTn>
                        </p:par>
                        <p:par>
                          <p:cTn id="69" fill="hold">
                            <p:stCondLst>
                              <p:cond delay="2250"/>
                            </p:stCondLst>
                            <p:childTnLst>
                              <p:par>
                                <p:cTn id="70" presetID="9" presetClass="entr" fill="hold" grpId="0" nodeType="afterEffect">
                                  <p:stCondLst>
                                    <p:cond delay="1500"/>
                                  </p:stCondLst>
                                  <p:iterate>
                                    <p:tmAbs val="0"/>
                                  </p:iterate>
                                  <p:childTnLst>
                                    <p:set>
                                      <p:cBhvr>
                                        <p:cTn id="71" fill="hold"/>
                                        <p:tgtEl>
                                          <p:spTgt spid="2336"/>
                                        </p:tgtEl>
                                        <p:attrNameLst>
                                          <p:attrName>style.visibility</p:attrName>
                                        </p:attrNameLst>
                                      </p:cBhvr>
                                      <p:to>
                                        <p:strVal val="visible"/>
                                      </p:to>
                                    </p:set>
                                    <p:animEffect transition="in" filter="dissolve">
                                      <p:cBhvr>
                                        <p:cTn id="72" dur="400"/>
                                        <p:tgtEl>
                                          <p:spTgt spid="2336"/>
                                        </p:tgtEl>
                                      </p:cBhvr>
                                    </p:animEffect>
                                  </p:childTnLst>
                                </p:cTn>
                              </p:par>
                            </p:childTnLst>
                          </p:cTn>
                        </p:par>
                        <p:par>
                          <p:cTn id="73" fill="hold">
                            <p:stCondLst>
                              <p:cond delay="0"/>
                            </p:stCondLst>
                            <p:childTnLst>
                              <p:par>
                                <p:cTn id="74" presetID="-1" presetClass="path" presetSubtype="0" accel="50000" decel="50000" fill="hold" nodeType="afterEffect">
                                  <p:stCondLst>
                                    <p:cond delay="1500"/>
                                  </p:stCondLst>
                                  <p:childTnLst>
                                    <p:animMotion origin="layout" path="M 0.000000 0.000000 L -0.033716 -0.065053" pathEditMode="relative">
                                      <p:cBhvr>
                                        <p:cTn id="75" dur="750" fill="hold"/>
                                        <p:tgtEl>
                                          <p:spTgt spid="2336"/>
                                        </p:tgtEl>
                                        <p:attrNameLst>
                                          <p:attrName>ppt_x</p:attrName>
                                          <p:attrName>ppt_y</p:attrName>
                                        </p:attrNameLst>
                                      </p:cBhvr>
                                    </p:animMotion>
                                  </p:childTnLst>
                                </p:cTn>
                              </p:par>
                            </p:childTnLst>
                          </p:cTn>
                        </p:par>
                        <p:par>
                          <p:cTn id="76" fill="hold">
                            <p:stCondLst>
                              <p:cond delay="2250"/>
                            </p:stCondLst>
                            <p:childTnLst>
                              <p:par>
                                <p:cTn id="77" presetID="9" presetClass="entr" fill="hold" grpId="0" nodeType="afterEffect">
                                  <p:stCondLst>
                                    <p:cond delay="2000"/>
                                  </p:stCondLst>
                                  <p:iterate>
                                    <p:tmAbs val="0"/>
                                  </p:iterate>
                                  <p:childTnLst>
                                    <p:set>
                                      <p:cBhvr>
                                        <p:cTn id="78" fill="hold"/>
                                        <p:tgtEl>
                                          <p:spTgt spid="2281"/>
                                        </p:tgtEl>
                                        <p:attrNameLst>
                                          <p:attrName>style.visibility</p:attrName>
                                        </p:attrNameLst>
                                      </p:cBhvr>
                                      <p:to>
                                        <p:strVal val="visible"/>
                                      </p:to>
                                    </p:set>
                                    <p:animEffect transition="in" filter="dissolve">
                                      <p:cBhvr>
                                        <p:cTn id="79" dur="500"/>
                                        <p:tgtEl>
                                          <p:spTgt spid="2281"/>
                                        </p:tgtEl>
                                      </p:cBhvr>
                                    </p:animEffect>
                                  </p:childTnLst>
                                </p:cTn>
                              </p:par>
                            </p:childTnLst>
                          </p:cTn>
                        </p:par>
                        <p:par>
                          <p:cTn id="80" fill="hold">
                            <p:stCondLst>
                              <p:cond delay="4750"/>
                            </p:stCondLst>
                            <p:childTnLst>
                              <p:par>
                                <p:cTn id="81" presetID="23" presetClass="entr" presetSubtype="16" fill="hold" grpId="0" nodeType="afterEffect">
                                  <p:stCondLst>
                                    <p:cond delay="1250"/>
                                  </p:stCondLst>
                                  <p:iterate>
                                    <p:tmAbs val="0"/>
                                  </p:iterate>
                                  <p:childTnLst>
                                    <p:set>
                                      <p:cBhvr>
                                        <p:cTn id="82" fill="hold"/>
                                        <p:tgtEl>
                                          <p:spTgt spid="2231"/>
                                        </p:tgtEl>
                                        <p:attrNameLst>
                                          <p:attrName>style.visibility</p:attrName>
                                        </p:attrNameLst>
                                      </p:cBhvr>
                                      <p:to>
                                        <p:strVal val="visible"/>
                                      </p:to>
                                    </p:set>
                                    <p:anim calcmode="lin" valueType="num">
                                      <p:cBhvr>
                                        <p:cTn id="83" dur="500" fill="hold"/>
                                        <p:tgtEl>
                                          <p:spTgt spid="2231"/>
                                        </p:tgtEl>
                                        <p:attrNameLst>
                                          <p:attrName>ppt_w</p:attrName>
                                        </p:attrNameLst>
                                      </p:cBhvr>
                                      <p:tavLst>
                                        <p:tav tm="0">
                                          <p:val>
                                            <p:fltVal val="0"/>
                                          </p:val>
                                        </p:tav>
                                        <p:tav tm="100000">
                                          <p:val>
                                            <p:strVal val="#ppt_w"/>
                                          </p:val>
                                        </p:tav>
                                      </p:tavLst>
                                    </p:anim>
                                    <p:anim calcmode="lin" valueType="num">
                                      <p:cBhvr>
                                        <p:cTn id="84" dur="500" fill="hold"/>
                                        <p:tgtEl>
                                          <p:spTgt spid="2231"/>
                                        </p:tgtEl>
                                        <p:attrNameLst>
                                          <p:attrName>ppt_h</p:attrName>
                                        </p:attrNameLst>
                                      </p:cBhvr>
                                      <p:tavLst>
                                        <p:tav tm="0">
                                          <p:val>
                                            <p:fltVal val="0"/>
                                          </p:val>
                                        </p:tav>
                                        <p:tav tm="100000">
                                          <p:val>
                                            <p:strVal val="#ppt_h"/>
                                          </p:val>
                                        </p:tav>
                                      </p:tavLst>
                                    </p:anim>
                                  </p:childTnLst>
                                </p:cTn>
                              </p:par>
                            </p:childTnLst>
                          </p:cTn>
                        </p:par>
                        <p:par>
                          <p:cTn id="85" fill="hold">
                            <p:stCondLst>
                              <p:cond delay="6500"/>
                            </p:stCondLst>
                            <p:childTnLst>
                              <p:par>
                                <p:cTn id="86" presetID="23" presetClass="entr" presetSubtype="16" fill="hold" grpId="0" nodeType="afterEffect">
                                  <p:stCondLst>
                                    <p:cond delay="1250"/>
                                  </p:stCondLst>
                                  <p:iterate>
                                    <p:tmAbs val="0"/>
                                  </p:iterate>
                                  <p:childTnLst>
                                    <p:set>
                                      <p:cBhvr>
                                        <p:cTn id="87" fill="hold"/>
                                        <p:tgtEl>
                                          <p:spTgt spid="2234"/>
                                        </p:tgtEl>
                                        <p:attrNameLst>
                                          <p:attrName>style.visibility</p:attrName>
                                        </p:attrNameLst>
                                      </p:cBhvr>
                                      <p:to>
                                        <p:strVal val="visible"/>
                                      </p:to>
                                    </p:set>
                                    <p:anim calcmode="lin" valueType="num">
                                      <p:cBhvr>
                                        <p:cTn id="88" dur="500" fill="hold"/>
                                        <p:tgtEl>
                                          <p:spTgt spid="2234"/>
                                        </p:tgtEl>
                                        <p:attrNameLst>
                                          <p:attrName>ppt_w</p:attrName>
                                        </p:attrNameLst>
                                      </p:cBhvr>
                                      <p:tavLst>
                                        <p:tav tm="0">
                                          <p:val>
                                            <p:fltVal val="0"/>
                                          </p:val>
                                        </p:tav>
                                        <p:tav tm="100000">
                                          <p:val>
                                            <p:strVal val="#ppt_w"/>
                                          </p:val>
                                        </p:tav>
                                      </p:tavLst>
                                    </p:anim>
                                    <p:anim calcmode="lin" valueType="num">
                                      <p:cBhvr>
                                        <p:cTn id="89" dur="500" fill="hold"/>
                                        <p:tgtEl>
                                          <p:spTgt spid="2234"/>
                                        </p:tgtEl>
                                        <p:attrNameLst>
                                          <p:attrName>ppt_h</p:attrName>
                                        </p:attrNameLst>
                                      </p:cBhvr>
                                      <p:tavLst>
                                        <p:tav tm="0">
                                          <p:val>
                                            <p:fltVal val="0"/>
                                          </p:val>
                                        </p:tav>
                                        <p:tav tm="100000">
                                          <p:val>
                                            <p:strVal val="#ppt_h"/>
                                          </p:val>
                                        </p:tav>
                                      </p:tavLst>
                                    </p:anim>
                                  </p:childTnLst>
                                </p:cTn>
                              </p:par>
                            </p:childTnLst>
                          </p:cTn>
                        </p:par>
                        <p:par>
                          <p:cTn id="90" fill="hold">
                            <p:stCondLst>
                              <p:cond delay="8250"/>
                            </p:stCondLst>
                            <p:childTnLst>
                              <p:par>
                                <p:cTn id="91" presetID="23" presetClass="entr" presetSubtype="16" fill="hold" grpId="0" nodeType="afterEffect">
                                  <p:stCondLst>
                                    <p:cond delay="1500"/>
                                  </p:stCondLst>
                                  <p:iterate>
                                    <p:tmAbs val="0"/>
                                  </p:iterate>
                                  <p:childTnLst>
                                    <p:set>
                                      <p:cBhvr>
                                        <p:cTn id="92" fill="hold"/>
                                        <p:tgtEl>
                                          <p:spTgt spid="2232"/>
                                        </p:tgtEl>
                                        <p:attrNameLst>
                                          <p:attrName>style.visibility</p:attrName>
                                        </p:attrNameLst>
                                      </p:cBhvr>
                                      <p:to>
                                        <p:strVal val="visible"/>
                                      </p:to>
                                    </p:set>
                                    <p:anim calcmode="lin" valueType="num">
                                      <p:cBhvr>
                                        <p:cTn id="93" dur="500" fill="hold"/>
                                        <p:tgtEl>
                                          <p:spTgt spid="2232"/>
                                        </p:tgtEl>
                                        <p:attrNameLst>
                                          <p:attrName>ppt_w</p:attrName>
                                        </p:attrNameLst>
                                      </p:cBhvr>
                                      <p:tavLst>
                                        <p:tav tm="0">
                                          <p:val>
                                            <p:fltVal val="0"/>
                                          </p:val>
                                        </p:tav>
                                        <p:tav tm="100000">
                                          <p:val>
                                            <p:strVal val="#ppt_w"/>
                                          </p:val>
                                        </p:tav>
                                      </p:tavLst>
                                    </p:anim>
                                    <p:anim calcmode="lin" valueType="num">
                                      <p:cBhvr>
                                        <p:cTn id="94" dur="500" fill="hold"/>
                                        <p:tgtEl>
                                          <p:spTgt spid="2232"/>
                                        </p:tgtEl>
                                        <p:attrNameLst>
                                          <p:attrName>ppt_h</p:attrName>
                                        </p:attrNameLst>
                                      </p:cBhvr>
                                      <p:tavLst>
                                        <p:tav tm="0">
                                          <p:val>
                                            <p:fltVal val="0"/>
                                          </p:val>
                                        </p:tav>
                                        <p:tav tm="100000">
                                          <p:val>
                                            <p:strVal val="#ppt_h"/>
                                          </p:val>
                                        </p:tav>
                                      </p:tavLst>
                                    </p:anim>
                                  </p:childTnLst>
                                </p:cTn>
                              </p:par>
                            </p:childTnLst>
                          </p:cTn>
                        </p:par>
                        <p:par>
                          <p:cTn id="95" fill="hold">
                            <p:stCondLst>
                              <p:cond delay="10250"/>
                            </p:stCondLst>
                            <p:childTnLst>
                              <p:par>
                                <p:cTn id="96" presetID="23" presetClass="entr" presetSubtype="16" fill="hold" grpId="0" nodeType="afterEffect">
                                  <p:stCondLst>
                                    <p:cond delay="1500"/>
                                  </p:stCondLst>
                                  <p:iterate>
                                    <p:tmAbs val="0"/>
                                  </p:iterate>
                                  <p:childTnLst>
                                    <p:set>
                                      <p:cBhvr>
                                        <p:cTn id="97" fill="hold"/>
                                        <p:tgtEl>
                                          <p:spTgt spid="2235"/>
                                        </p:tgtEl>
                                        <p:attrNameLst>
                                          <p:attrName>style.visibility</p:attrName>
                                        </p:attrNameLst>
                                      </p:cBhvr>
                                      <p:to>
                                        <p:strVal val="visible"/>
                                      </p:to>
                                    </p:set>
                                    <p:anim calcmode="lin" valueType="num">
                                      <p:cBhvr>
                                        <p:cTn id="98" dur="500" fill="hold"/>
                                        <p:tgtEl>
                                          <p:spTgt spid="2235"/>
                                        </p:tgtEl>
                                        <p:attrNameLst>
                                          <p:attrName>ppt_w</p:attrName>
                                        </p:attrNameLst>
                                      </p:cBhvr>
                                      <p:tavLst>
                                        <p:tav tm="0">
                                          <p:val>
                                            <p:fltVal val="0"/>
                                          </p:val>
                                        </p:tav>
                                        <p:tav tm="100000">
                                          <p:val>
                                            <p:strVal val="#ppt_w"/>
                                          </p:val>
                                        </p:tav>
                                      </p:tavLst>
                                    </p:anim>
                                    <p:anim calcmode="lin" valueType="num">
                                      <p:cBhvr>
                                        <p:cTn id="99" dur="500" fill="hold"/>
                                        <p:tgtEl>
                                          <p:spTgt spid="2235"/>
                                        </p:tgtEl>
                                        <p:attrNameLst>
                                          <p:attrName>ppt_h</p:attrName>
                                        </p:attrNameLst>
                                      </p:cBhvr>
                                      <p:tavLst>
                                        <p:tav tm="0">
                                          <p:val>
                                            <p:fltVal val="0"/>
                                          </p:val>
                                        </p:tav>
                                        <p:tav tm="100000">
                                          <p:val>
                                            <p:strVal val="#ppt_h"/>
                                          </p:val>
                                        </p:tav>
                                      </p:tavLst>
                                    </p:anim>
                                  </p:childTnLst>
                                </p:cTn>
                              </p:par>
                            </p:childTnLst>
                          </p:cTn>
                        </p:par>
                        <p:par>
                          <p:cTn id="100" fill="hold">
                            <p:stCondLst>
                              <p:cond delay="12250"/>
                            </p:stCondLst>
                            <p:childTnLst>
                              <p:par>
                                <p:cTn id="101" presetID="23" presetClass="entr" presetSubtype="16" fill="hold" grpId="0" nodeType="afterEffect">
                                  <p:stCondLst>
                                    <p:cond delay="1750"/>
                                  </p:stCondLst>
                                  <p:iterate>
                                    <p:tmAbs val="0"/>
                                  </p:iterate>
                                  <p:childTnLst>
                                    <p:set>
                                      <p:cBhvr>
                                        <p:cTn id="102" fill="hold"/>
                                        <p:tgtEl>
                                          <p:spTgt spid="2233"/>
                                        </p:tgtEl>
                                        <p:attrNameLst>
                                          <p:attrName>style.visibility</p:attrName>
                                        </p:attrNameLst>
                                      </p:cBhvr>
                                      <p:to>
                                        <p:strVal val="visible"/>
                                      </p:to>
                                    </p:set>
                                    <p:anim calcmode="lin" valueType="num">
                                      <p:cBhvr>
                                        <p:cTn id="103" dur="500" fill="hold"/>
                                        <p:tgtEl>
                                          <p:spTgt spid="2233"/>
                                        </p:tgtEl>
                                        <p:attrNameLst>
                                          <p:attrName>ppt_w</p:attrName>
                                        </p:attrNameLst>
                                      </p:cBhvr>
                                      <p:tavLst>
                                        <p:tav tm="0">
                                          <p:val>
                                            <p:fltVal val="0"/>
                                          </p:val>
                                        </p:tav>
                                        <p:tav tm="100000">
                                          <p:val>
                                            <p:strVal val="#ppt_w"/>
                                          </p:val>
                                        </p:tav>
                                      </p:tavLst>
                                    </p:anim>
                                    <p:anim calcmode="lin" valueType="num">
                                      <p:cBhvr>
                                        <p:cTn id="104" dur="500" fill="hold"/>
                                        <p:tgtEl>
                                          <p:spTgt spid="2233"/>
                                        </p:tgtEl>
                                        <p:attrNameLst>
                                          <p:attrName>ppt_h</p:attrName>
                                        </p:attrNameLst>
                                      </p:cBhvr>
                                      <p:tavLst>
                                        <p:tav tm="0">
                                          <p:val>
                                            <p:fltVal val="0"/>
                                          </p:val>
                                        </p:tav>
                                        <p:tav tm="100000">
                                          <p:val>
                                            <p:strVal val="#ppt_h"/>
                                          </p:val>
                                        </p:tav>
                                      </p:tavLst>
                                    </p:anim>
                                  </p:childTnLst>
                                </p:cTn>
                              </p:par>
                            </p:childTnLst>
                          </p:cTn>
                        </p:par>
                        <p:par>
                          <p:cTn id="105" fill="hold">
                            <p:stCondLst>
                              <p:cond delay="14500"/>
                            </p:stCondLst>
                            <p:childTnLst>
                              <p:par>
                                <p:cTn id="106" presetID="23" presetClass="entr" presetSubtype="16" fill="hold" grpId="0" nodeType="afterEffect">
                                  <p:stCondLst>
                                    <p:cond delay="1750"/>
                                  </p:stCondLst>
                                  <p:iterate>
                                    <p:tmAbs val="0"/>
                                  </p:iterate>
                                  <p:childTnLst>
                                    <p:set>
                                      <p:cBhvr>
                                        <p:cTn id="107" fill="hold"/>
                                        <p:tgtEl>
                                          <p:spTgt spid="2236"/>
                                        </p:tgtEl>
                                        <p:attrNameLst>
                                          <p:attrName>style.visibility</p:attrName>
                                        </p:attrNameLst>
                                      </p:cBhvr>
                                      <p:to>
                                        <p:strVal val="visible"/>
                                      </p:to>
                                    </p:set>
                                    <p:anim calcmode="lin" valueType="num">
                                      <p:cBhvr>
                                        <p:cTn id="108" dur="500" fill="hold"/>
                                        <p:tgtEl>
                                          <p:spTgt spid="2236"/>
                                        </p:tgtEl>
                                        <p:attrNameLst>
                                          <p:attrName>ppt_w</p:attrName>
                                        </p:attrNameLst>
                                      </p:cBhvr>
                                      <p:tavLst>
                                        <p:tav tm="0">
                                          <p:val>
                                            <p:fltVal val="0"/>
                                          </p:val>
                                        </p:tav>
                                        <p:tav tm="100000">
                                          <p:val>
                                            <p:strVal val="#ppt_w"/>
                                          </p:val>
                                        </p:tav>
                                      </p:tavLst>
                                    </p:anim>
                                    <p:anim calcmode="lin" valueType="num">
                                      <p:cBhvr>
                                        <p:cTn id="109" dur="500" fill="hold"/>
                                        <p:tgtEl>
                                          <p:spTgt spid="2236"/>
                                        </p:tgtEl>
                                        <p:attrNameLst>
                                          <p:attrName>ppt_h</p:attrName>
                                        </p:attrNameLst>
                                      </p:cBhvr>
                                      <p:tavLst>
                                        <p:tav tm="0">
                                          <p:val>
                                            <p:fltVal val="0"/>
                                          </p:val>
                                        </p:tav>
                                        <p:tav tm="100000">
                                          <p:val>
                                            <p:strVal val="#ppt_h"/>
                                          </p:val>
                                        </p:tav>
                                      </p:tavLst>
                                    </p:anim>
                                  </p:childTnLst>
                                </p:cTn>
                              </p:par>
                            </p:childTnLst>
                          </p:cTn>
                        </p:par>
                        <p:par>
                          <p:cTn id="110" fill="hold">
                            <p:stCondLst>
                              <p:cond delay="16750"/>
                            </p:stCondLst>
                            <p:childTnLst>
                              <p:par>
                                <p:cTn id="111" presetID="22" presetClass="entr" presetSubtype="8" fill="hold" grpId="0" nodeType="afterEffect">
                                  <p:stCondLst>
                                    <p:cond delay="0"/>
                                  </p:stCondLst>
                                  <p:iterate>
                                    <p:tmAbs val="0"/>
                                  </p:iterate>
                                  <p:childTnLst>
                                    <p:set>
                                      <p:cBhvr>
                                        <p:cTn id="112" fill="hold"/>
                                        <p:tgtEl>
                                          <p:spTgt spid="2361"/>
                                        </p:tgtEl>
                                        <p:attrNameLst>
                                          <p:attrName>style.visibility</p:attrName>
                                        </p:attrNameLst>
                                      </p:cBhvr>
                                      <p:to>
                                        <p:strVal val="visible"/>
                                      </p:to>
                                    </p:set>
                                    <p:animEffect transition="in" filter="wipe(left)">
                                      <p:cBhvr>
                                        <p:cTn id="113" dur="500"/>
                                        <p:tgtEl>
                                          <p:spTgt spid="2361"/>
                                        </p:tgtEl>
                                      </p:cBhvr>
                                    </p:animEffect>
                                  </p:childTnLst>
                                </p:cTn>
                              </p:par>
                            </p:childTnLst>
                          </p:cTn>
                        </p:par>
                        <p:par>
                          <p:cTn id="114" fill="hold">
                            <p:stCondLst>
                              <p:cond delay="17250"/>
                            </p:stCondLst>
                            <p:childTnLst>
                              <p:par>
                                <p:cTn id="115" presetID="22" presetClass="entr" presetSubtype="2" fill="hold" grpId="0" nodeType="afterEffect">
                                  <p:stCondLst>
                                    <p:cond delay="0"/>
                                  </p:stCondLst>
                                  <p:iterate>
                                    <p:tmAbs val="0"/>
                                  </p:iterate>
                                  <p:childTnLst>
                                    <p:set>
                                      <p:cBhvr>
                                        <p:cTn id="116" fill="hold"/>
                                        <p:tgtEl>
                                          <p:spTgt spid="2364"/>
                                        </p:tgtEl>
                                        <p:attrNameLst>
                                          <p:attrName>style.visibility</p:attrName>
                                        </p:attrNameLst>
                                      </p:cBhvr>
                                      <p:to>
                                        <p:strVal val="visible"/>
                                      </p:to>
                                    </p:set>
                                    <p:animEffect transition="in" filter="wipe(right)">
                                      <p:cBhvr>
                                        <p:cTn id="117" dur="500"/>
                                        <p:tgtEl>
                                          <p:spTgt spid="2364"/>
                                        </p:tgtEl>
                                      </p:cBhvr>
                                    </p:animEffect>
                                  </p:childTnLst>
                                </p:cTn>
                              </p:par>
                            </p:childTnLst>
                          </p:cTn>
                        </p:par>
                        <p:par>
                          <p:cTn id="118" fill="hold">
                            <p:stCondLst>
                              <p:cond delay="17750"/>
                            </p:stCondLst>
                            <p:childTnLst>
                              <p:par>
                                <p:cTn id="119" presetID="9" presetClass="entr" fill="hold" grpId="0" nodeType="afterEffect">
                                  <p:stCondLst>
                                    <p:cond delay="0"/>
                                  </p:stCondLst>
                                  <p:iterate>
                                    <p:tmAbs val="0"/>
                                  </p:iterate>
                                  <p:childTnLst>
                                    <p:set>
                                      <p:cBhvr>
                                        <p:cTn id="120" fill="hold"/>
                                        <p:tgtEl>
                                          <p:spTgt spid="2268"/>
                                        </p:tgtEl>
                                        <p:attrNameLst>
                                          <p:attrName>style.visibility</p:attrName>
                                        </p:attrNameLst>
                                      </p:cBhvr>
                                      <p:to>
                                        <p:strVal val="visible"/>
                                      </p:to>
                                    </p:set>
                                    <p:animEffect transition="in" filter="dissolve">
                                      <p:cBhvr>
                                        <p:cTn id="121" dur="500"/>
                                        <p:tgtEl>
                                          <p:spTgt spid="2268"/>
                                        </p:tgtEl>
                                      </p:cBhvr>
                                    </p:animEffect>
                                  </p:childTnLst>
                                </p:cTn>
                              </p:par>
                            </p:childTnLst>
                          </p:cTn>
                        </p:par>
                        <p:par>
                          <p:cTn id="122" fill="hold">
                            <p:stCondLst>
                              <p:cond delay="18250"/>
                            </p:stCondLst>
                            <p:childTnLst>
                              <p:par>
                                <p:cTn id="123" presetID="9" presetClass="entr" fill="hold" grpId="0" nodeType="afterEffect">
                                  <p:stCondLst>
                                    <p:cond delay="250"/>
                                  </p:stCondLst>
                                  <p:iterate>
                                    <p:tmAbs val="0"/>
                                  </p:iterate>
                                  <p:childTnLst>
                                    <p:set>
                                      <p:cBhvr>
                                        <p:cTn id="124" fill="hold"/>
                                        <p:tgtEl>
                                          <p:spTgt spid="2255"/>
                                        </p:tgtEl>
                                        <p:attrNameLst>
                                          <p:attrName>style.visibility</p:attrName>
                                        </p:attrNameLst>
                                      </p:cBhvr>
                                      <p:to>
                                        <p:strVal val="visible"/>
                                      </p:to>
                                    </p:set>
                                    <p:animEffect transition="in" filter="dissolve">
                                      <p:cBhvr>
                                        <p:cTn id="125" dur="500"/>
                                        <p:tgtEl>
                                          <p:spTgt spid="2255"/>
                                        </p:tgtEl>
                                      </p:cBhvr>
                                    </p:animEffect>
                                  </p:childTnLst>
                                </p:cTn>
                              </p:par>
                            </p:childTnLst>
                          </p:cTn>
                        </p:par>
                        <p:par>
                          <p:cTn id="126" fill="hold">
                            <p:stCondLst>
                              <p:cond delay="19000"/>
                            </p:stCondLst>
                            <p:childTnLst>
                              <p:par>
                                <p:cTn id="127" presetID="9" presetClass="entr" fill="hold" grpId="0" nodeType="afterEffect">
                                  <p:stCondLst>
                                    <p:cond delay="500"/>
                                  </p:stCondLst>
                                  <p:iterate>
                                    <p:tmAbs val="0"/>
                                  </p:iterate>
                                  <p:childTnLst>
                                    <p:set>
                                      <p:cBhvr>
                                        <p:cTn id="128" fill="hold"/>
                                        <p:tgtEl>
                                          <p:spTgt spid="2278"/>
                                        </p:tgtEl>
                                        <p:attrNameLst>
                                          <p:attrName>style.visibility</p:attrName>
                                        </p:attrNameLst>
                                      </p:cBhvr>
                                      <p:to>
                                        <p:strVal val="visible"/>
                                      </p:to>
                                    </p:set>
                                    <p:animEffect transition="in" filter="dissolve">
                                      <p:cBhvr>
                                        <p:cTn id="129" dur="500"/>
                                        <p:tgtEl>
                                          <p:spTgt spid="2278"/>
                                        </p:tgtEl>
                                      </p:cBhvr>
                                    </p:animEffect>
                                  </p:childTnLst>
                                </p:cTn>
                              </p:par>
                            </p:childTnLst>
                          </p:cTn>
                        </p:par>
                        <p:par>
                          <p:cTn id="130" fill="hold">
                            <p:stCondLst>
                              <p:cond delay="20000"/>
                            </p:stCondLst>
                            <p:childTnLst>
                              <p:par>
                                <p:cTn id="131" presetID="9" presetClass="entr" fill="hold" grpId="0" nodeType="afterEffect">
                                  <p:stCondLst>
                                    <p:cond delay="750"/>
                                  </p:stCondLst>
                                  <p:iterate>
                                    <p:tmAbs val="0"/>
                                  </p:iterate>
                                  <p:childTnLst>
                                    <p:set>
                                      <p:cBhvr>
                                        <p:cTn id="132" fill="hold"/>
                                        <p:tgtEl>
                                          <p:spTgt spid="2261"/>
                                        </p:tgtEl>
                                        <p:attrNameLst>
                                          <p:attrName>style.visibility</p:attrName>
                                        </p:attrNameLst>
                                      </p:cBhvr>
                                      <p:to>
                                        <p:strVal val="visible"/>
                                      </p:to>
                                    </p:set>
                                    <p:animEffect transition="in" filter="dissolve">
                                      <p:cBhvr>
                                        <p:cTn id="133" dur="500"/>
                                        <p:tgtEl>
                                          <p:spTgt spid="2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0" grpId="0" animBg="1" advAuto="0"/>
      <p:bldP spid="2231" grpId="0" animBg="1" advAuto="0"/>
      <p:bldP spid="2232" grpId="0" animBg="1" advAuto="0"/>
      <p:bldP spid="2233" grpId="0" animBg="1" advAuto="0"/>
      <p:bldP spid="2234" grpId="0" animBg="1" advAuto="0"/>
      <p:bldP spid="2235" grpId="0" animBg="1" advAuto="0"/>
      <p:bldP spid="2236" grpId="0" animBg="1" advAuto="0"/>
      <p:bldP spid="2255" grpId="0" animBg="1" advAuto="0"/>
      <p:bldP spid="2261" grpId="0" animBg="1" advAuto="0"/>
      <p:bldP spid="2268" grpId="0" animBg="1" advAuto="0"/>
      <p:bldP spid="2278" grpId="0" animBg="1" advAuto="0"/>
      <p:bldP spid="2280" grpId="0" animBg="1" advAuto="0"/>
      <p:bldP spid="2281" grpId="0" animBg="1" advAuto="0"/>
      <p:bldP spid="2282" grpId="0" animBg="1" advAuto="0"/>
      <p:bldP spid="2283" grpId="0" animBg="1" advAuto="0"/>
      <p:bldP spid="2299" grpId="0" animBg="1" advAuto="0"/>
      <p:bldP spid="2303" grpId="0" animBg="1" advAuto="0"/>
      <p:bldP spid="2308" grpId="0" animBg="1" advAuto="0"/>
      <p:bldP spid="2316" grpId="0" animBg="1" advAuto="0"/>
      <p:bldP spid="2332" grpId="0" animBg="1" advAuto="0"/>
      <p:bldP spid="2336" grpId="0" animBg="1" advAuto="0"/>
      <p:bldP spid="2341" grpId="0" animBg="1" advAuto="0"/>
      <p:bldP spid="2349" grpId="0" animBg="1" advAuto="0"/>
      <p:bldP spid="2361" grpId="0" animBg="1" advAuto="0"/>
      <p:bldP spid="2364"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5" name="TextBox 5"/>
          <p:cNvSpPr txBox="1">
            <a:spLocks noGrp="1"/>
          </p:cNvSpPr>
          <p:nvPr>
            <p:ph type="sldNum" sz="quarter" idx="2"/>
          </p:nvPr>
        </p:nvSpPr>
        <p:spPr>
          <a:xfrm>
            <a:off x="11569204" y="6527802"/>
            <a:ext cx="117019" cy="143309"/>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8</a:t>
            </a:fld>
            <a:endPar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endParaRPr>
          </a:p>
        </p:txBody>
      </p:sp>
      <p:sp>
        <p:nvSpPr>
          <p:cNvPr id="2457" name="Arrow: Pentagon 60"/>
          <p:cNvSpPr/>
          <p:nvPr/>
        </p:nvSpPr>
        <p:spPr>
          <a:xfrm>
            <a:off x="5212586" y="2553365"/>
            <a:ext cx="6452193" cy="6839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22" y="0"/>
                </a:lnTo>
                <a:lnTo>
                  <a:pt x="21600" y="10800"/>
                </a:lnTo>
                <a:lnTo>
                  <a:pt x="20922" y="21600"/>
                </a:lnTo>
                <a:lnTo>
                  <a:pt x="0" y="21600"/>
                </a:lnTo>
                <a:close/>
              </a:path>
            </a:pathLst>
          </a:custGeom>
          <a:gradFill>
            <a:gsLst>
              <a:gs pos="0">
                <a:schemeClr val="accent6">
                  <a:alpha val="0"/>
                </a:schemeClr>
              </a:gs>
              <a:gs pos="90000">
                <a:srgbClr val="5C3162"/>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FZLanTingHeiS-R-GB" charset="-122"/>
              <a:ea typeface="FZLanTingHeiS-R-GB" charset="-122"/>
              <a:cs typeface="FZLanTingHeiS-R-GB" charset="-122"/>
              <a:sym typeface="Microsoft Sans Serif"/>
            </a:endParaRPr>
          </a:p>
        </p:txBody>
      </p:sp>
      <p:sp>
        <p:nvSpPr>
          <p:cNvPr id="2458" name="Arrow: Pentagon 4"/>
          <p:cNvSpPr/>
          <p:nvPr/>
        </p:nvSpPr>
        <p:spPr>
          <a:xfrm>
            <a:off x="2894673" y="2554942"/>
            <a:ext cx="5390588" cy="6805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44" y="0"/>
                </a:lnTo>
                <a:lnTo>
                  <a:pt x="21600" y="10800"/>
                </a:lnTo>
                <a:lnTo>
                  <a:pt x="20744" y="21600"/>
                </a:lnTo>
                <a:lnTo>
                  <a:pt x="0" y="21600"/>
                </a:lnTo>
                <a:close/>
              </a:path>
            </a:pathLst>
          </a:custGeom>
          <a:gradFill>
            <a:gsLst>
              <a:gs pos="0">
                <a:srgbClr val="368882">
                  <a:alpha val="0"/>
                </a:srgbClr>
              </a:gs>
              <a:gs pos="84000">
                <a:srgbClr val="368882"/>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FZLanTingHeiS-R-GB" charset="-122"/>
              <a:ea typeface="FZLanTingHeiS-R-GB" charset="-122"/>
              <a:cs typeface="FZLanTingHeiS-R-GB" charset="-122"/>
              <a:sym typeface="Microsoft Sans Serif"/>
            </a:endParaRPr>
          </a:p>
        </p:txBody>
      </p:sp>
      <p:sp>
        <p:nvSpPr>
          <p:cNvPr id="2459" name="Title 1"/>
          <p:cNvSpPr txBox="1">
            <a:spLocks noGrp="1"/>
          </p:cNvSpPr>
          <p:nvPr>
            <p:ph type="title"/>
          </p:nvPr>
        </p:nvSpPr>
        <p:spPr>
          <a:xfrm>
            <a:off x="472172" y="575576"/>
            <a:ext cx="11719829" cy="429028"/>
          </a:xfrm>
          <a:prstGeom prst="rect">
            <a:avLst/>
          </a:prstGeom>
        </p:spPr>
        <p:txBody>
          <a:bodyPr/>
          <a:lstStyle/>
          <a:p>
            <a:pPr defTabSz="822959">
              <a:defRPr sz="3059"/>
            </a:pPr>
            <a:r>
              <a:rPr>
                <a:latin typeface="FZLanTingHeiS-R-GB" charset="-122"/>
                <a:ea typeface="FZLanTingHeiS-R-GB" charset="-122"/>
                <a:cs typeface="FZLanTingHeiS-R-GB" charset="-122"/>
                <a:sym typeface="Helvetica"/>
              </a:rPr>
              <a:t>为</a:t>
            </a:r>
            <a:r>
              <a:rPr>
                <a:latin typeface="FZLanTingHeiS-R-GB" charset="-122"/>
                <a:ea typeface="FZLanTingHeiS-R-GB" charset="-122"/>
                <a:cs typeface="FZLanTingHeiS-R-GB" charset="-122"/>
              </a:rPr>
              <a:t>V2X</a:t>
            </a:r>
            <a:r>
              <a:rPr>
                <a:latin typeface="FZLanTingHeiS-R-GB" charset="-122"/>
                <a:ea typeface="FZLanTingHeiS-R-GB" charset="-122"/>
                <a:cs typeface="FZLanTingHeiS-R-GB" charset="-122"/>
                <a:sym typeface="Helvetica"/>
              </a:rPr>
              <a:t>车联网和自动驾驶发展定位技术</a:t>
            </a:r>
          </a:p>
        </p:txBody>
      </p:sp>
      <p:sp>
        <p:nvSpPr>
          <p:cNvPr id="2460" name="Text Placeholder 2"/>
          <p:cNvSpPr txBox="1">
            <a:spLocks noGrp="1"/>
          </p:cNvSpPr>
          <p:nvPr>
            <p:ph type="body" sz="quarter" idx="1"/>
          </p:nvPr>
        </p:nvSpPr>
        <p:spPr>
          <a:xfrm>
            <a:off x="600108" y="1230605"/>
            <a:ext cx="11202621" cy="431658"/>
          </a:xfrm>
          <a:prstGeom prst="rect">
            <a:avLst/>
          </a:prstGeom>
        </p:spPr>
        <p:txBody>
          <a:bodyPr>
            <a:normAutofit/>
          </a:bodyPr>
          <a:lstStyle>
            <a:lvl1pPr>
              <a:defRPr>
                <a:latin typeface="+mj-lt"/>
                <a:ea typeface="+mj-ea"/>
                <a:cs typeface="+mj-cs"/>
                <a:sym typeface="Helvetica"/>
              </a:defRPr>
            </a:lvl1pPr>
          </a:lstStyle>
          <a:p>
            <a:pPr>
              <a:defRPr>
                <a:latin typeface="+mn-lt"/>
                <a:ea typeface="+mn-ea"/>
                <a:cs typeface="+mn-cs"/>
                <a:sym typeface="Microsoft Sans Serif"/>
              </a:defRPr>
            </a:pPr>
            <a:r>
              <a:rPr sz="2000" dirty="0">
                <a:latin typeface="FZLanTingHeiS-R-GB" charset="-122"/>
                <a:ea typeface="FZLanTingHeiS-R-GB" charset="-122"/>
                <a:cs typeface="FZLanTingHeiS-R-GB" charset="-122"/>
                <a:sym typeface="Helvetica"/>
              </a:rPr>
              <a:t>无论何时何地，都要提供更精准的定位信息</a:t>
            </a:r>
          </a:p>
        </p:txBody>
      </p:sp>
      <p:sp>
        <p:nvSpPr>
          <p:cNvPr id="2461" name="Freeform: Shape 89"/>
          <p:cNvSpPr/>
          <p:nvPr/>
        </p:nvSpPr>
        <p:spPr>
          <a:xfrm>
            <a:off x="8107576" y="2366318"/>
            <a:ext cx="354297" cy="10533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rgbClr val="368882">
                  <a:alpha val="0"/>
                </a:srgbClr>
              </a:gs>
              <a:gs pos="100000">
                <a:srgbClr val="368882">
                  <a:alpha val="81000"/>
                </a:srgbClr>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62" name="Arrow: Pentagon 56"/>
          <p:cNvSpPr/>
          <p:nvPr/>
        </p:nvSpPr>
        <p:spPr>
          <a:xfrm>
            <a:off x="0" y="2552569"/>
            <a:ext cx="4419164" cy="6850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538" y="0"/>
                </a:lnTo>
                <a:lnTo>
                  <a:pt x="21600" y="10800"/>
                </a:lnTo>
                <a:lnTo>
                  <a:pt x="20538" y="21600"/>
                </a:lnTo>
                <a:lnTo>
                  <a:pt x="0" y="21600"/>
                </a:lnTo>
                <a:close/>
              </a:path>
            </a:pathLst>
          </a:custGeom>
          <a:gradFill>
            <a:gsLst>
              <a:gs pos="0">
                <a:srgbClr val="3EB5E6"/>
              </a:gs>
              <a:gs pos="100000">
                <a:srgbClr val="0033A0"/>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FZLanTingHeiS-R-GB" charset="-122"/>
              <a:ea typeface="FZLanTingHeiS-R-GB" charset="-122"/>
              <a:cs typeface="FZLanTingHeiS-R-GB" charset="-122"/>
              <a:sym typeface="Microsoft Sans Serif"/>
            </a:endParaRPr>
          </a:p>
        </p:txBody>
      </p:sp>
      <p:sp>
        <p:nvSpPr>
          <p:cNvPr id="2463" name="TextBox 43"/>
          <p:cNvSpPr txBox="1"/>
          <p:nvPr/>
        </p:nvSpPr>
        <p:spPr>
          <a:xfrm>
            <a:off x="466589" y="2724302"/>
            <a:ext cx="4013432" cy="26039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0">
              <a:lnSpc>
                <a:spcPct val="94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行驶导航</a:t>
            </a: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rPr>
              <a:t>/</a:t>
            </a: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紧急救援</a:t>
            </a:r>
            <a:r>
              <a:rPr kumimoji="0" lang="en-US" altLang="zh-CN"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a:t>
            </a: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远程监管</a:t>
            </a: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rPr>
              <a:t>  </a:t>
            </a:r>
            <a:endParaRPr kumimoji="0" sz="1800" b="0" i="0" u="none" strike="noStrike" kern="0" cap="none" spc="0" normalizeH="0" baseline="0" noProof="0" dirty="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64" name="Rectangle 44"/>
          <p:cNvSpPr txBox="1"/>
          <p:nvPr/>
        </p:nvSpPr>
        <p:spPr>
          <a:xfrm>
            <a:off x="1218884" y="2073338"/>
            <a:ext cx="2364807" cy="35272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4000"/>
              </a:lnSpc>
              <a:spcBef>
                <a:spcPts val="600"/>
              </a:spcBef>
              <a:defRPr>
                <a:solidFill>
                  <a:srgbClr val="0033A0"/>
                </a:solidFill>
                <a:latin typeface="+mj-lt"/>
                <a:ea typeface="+mj-ea"/>
                <a:cs typeface="+mj-cs"/>
                <a:sym typeface="Helvetica"/>
              </a:defRPr>
            </a:lvl1pPr>
          </a:lstStyle>
          <a:p>
            <a:pPr marL="0" marR="0" lvl="0" indent="0" algn="l" defTabSz="914400" rtl="0" eaLnBrk="1" fontAlgn="auto" latinLnBrk="0" hangingPunct="0">
              <a:lnSpc>
                <a:spcPct val="94000"/>
              </a:lnSpc>
              <a:spcBef>
                <a:spcPts val="60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a:ln>
                  <a:noFill/>
                </a:ln>
                <a:solidFill>
                  <a:srgbClr val="0033A0"/>
                </a:solidFill>
                <a:effectLst/>
                <a:uLnTx/>
                <a:uFillTx/>
                <a:latin typeface="FZLanTingHeiS-R-GB" charset="-122"/>
                <a:ea typeface="FZLanTingHeiS-R-GB" charset="-122"/>
                <a:cs typeface="FZLanTingHeiS-R-GB" charset="-122"/>
                <a:sym typeface="Helvetica"/>
              </a:rPr>
              <a:t>普通定位</a:t>
            </a:r>
          </a:p>
        </p:txBody>
      </p:sp>
      <p:sp>
        <p:nvSpPr>
          <p:cNvPr id="2465" name="TextBox 45"/>
          <p:cNvSpPr txBox="1"/>
          <p:nvPr/>
        </p:nvSpPr>
        <p:spPr>
          <a:xfrm>
            <a:off x="5121933" y="2760044"/>
            <a:ext cx="2524213" cy="266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4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rPr>
              <a:t>V2X </a:t>
            </a: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车联网安全增强</a:t>
            </a:r>
          </a:p>
        </p:txBody>
      </p:sp>
      <p:sp>
        <p:nvSpPr>
          <p:cNvPr id="2466" name="Rectangle 46"/>
          <p:cNvSpPr txBox="1"/>
          <p:nvPr/>
        </p:nvSpPr>
        <p:spPr>
          <a:xfrm>
            <a:off x="4747632" y="1814474"/>
            <a:ext cx="2907575" cy="60883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94000"/>
              </a:lnSpc>
              <a:spcBef>
                <a:spcPts val="0"/>
              </a:spcBef>
              <a:spcAft>
                <a:spcPts val="0"/>
              </a:spcAft>
              <a:buClrTx/>
              <a:buSzTx/>
              <a:buFontTx/>
              <a:buNone/>
              <a:tabLst/>
              <a:defRPr>
                <a:solidFill>
                  <a:srgbClr val="368882"/>
                </a:solidFill>
              </a:defRPr>
            </a:pPr>
            <a:br>
              <a:rPr kumimoji="0" sz="1800" b="0" i="0" u="none" strike="noStrike" kern="0" cap="none" spc="0" normalizeH="0" baseline="0" noProof="0">
                <a:ln>
                  <a:noFill/>
                </a:ln>
                <a:solidFill>
                  <a:srgbClr val="368882"/>
                </a:solidFill>
                <a:effectLst/>
                <a:uLnTx/>
                <a:uFillTx/>
                <a:latin typeface="FZLanTingHeiS-R-GB" charset="-122"/>
                <a:ea typeface="FZLanTingHeiS-R-GB" charset="-122"/>
                <a:cs typeface="FZLanTingHeiS-R-GB" charset="-122"/>
                <a:sym typeface="Microsoft Sans Serif"/>
              </a:rPr>
            </a:br>
            <a:r>
              <a:rPr kumimoji="0" sz="1800" b="0" i="0" u="none" strike="noStrike" kern="0" cap="none" spc="0" normalizeH="0" baseline="0" noProof="0">
                <a:ln>
                  <a:noFill/>
                </a:ln>
                <a:solidFill>
                  <a:srgbClr val="368882"/>
                </a:solidFill>
                <a:effectLst/>
                <a:uLnTx/>
                <a:uFillTx/>
                <a:latin typeface="FZLanTingHeiS-R-GB" charset="-122"/>
                <a:ea typeface="FZLanTingHeiS-R-GB" charset="-122"/>
                <a:cs typeface="FZLanTingHeiS-R-GB" charset="-122"/>
                <a:sym typeface="Helvetica"/>
              </a:rPr>
              <a:t>精准定位</a:t>
            </a:r>
            <a:r>
              <a:rPr kumimoji="0" sz="1800" b="0" i="0" u="none" strike="noStrike" kern="0" cap="none" spc="0" normalizeH="0" baseline="0" noProof="0">
                <a:ln>
                  <a:noFill/>
                </a:ln>
                <a:solidFill>
                  <a:srgbClr val="368882"/>
                </a:solidFill>
                <a:effectLst/>
                <a:uLnTx/>
                <a:uFillTx/>
                <a:latin typeface="FZLanTingHeiS-R-GB" charset="-122"/>
                <a:ea typeface="FZLanTingHeiS-R-GB" charset="-122"/>
                <a:cs typeface="FZLanTingHeiS-R-GB" charset="-122"/>
                <a:sym typeface="Microsoft Sans Serif"/>
              </a:rPr>
              <a:t> &lt;2m</a:t>
            </a:r>
          </a:p>
        </p:txBody>
      </p:sp>
      <p:sp>
        <p:nvSpPr>
          <p:cNvPr id="2467" name="Rectangle 47"/>
          <p:cNvSpPr txBox="1"/>
          <p:nvPr/>
        </p:nvSpPr>
        <p:spPr>
          <a:xfrm>
            <a:off x="8220250" y="1814474"/>
            <a:ext cx="3889322" cy="60883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94000"/>
              </a:lnSpc>
              <a:spcBef>
                <a:spcPts val="0"/>
              </a:spcBef>
              <a:spcAft>
                <a:spcPts val="0"/>
              </a:spcAft>
              <a:buClrTx/>
              <a:buSzTx/>
              <a:buFontTx/>
              <a:buNone/>
              <a:tabLst/>
              <a:defRPr>
                <a:solidFill>
                  <a:srgbClr val="7A4183"/>
                </a:solidFill>
              </a:defRPr>
            </a:pPr>
            <a:br>
              <a:rPr kumimoji="0" sz="18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br>
            <a:r>
              <a:rPr kumimoji="0" sz="18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Helvetica"/>
              </a:rPr>
              <a:t>超高精度定位</a:t>
            </a:r>
            <a:r>
              <a:rPr kumimoji="0" sz="18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 &lt;&lt;1m</a:t>
            </a:r>
          </a:p>
        </p:txBody>
      </p:sp>
      <p:sp>
        <p:nvSpPr>
          <p:cNvPr id="2468" name="TextBox 48"/>
          <p:cNvSpPr txBox="1"/>
          <p:nvPr/>
        </p:nvSpPr>
        <p:spPr>
          <a:xfrm>
            <a:off x="9285990" y="2760044"/>
            <a:ext cx="2873051" cy="2603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94000"/>
              </a:lnSpc>
              <a:defRPr>
                <a:solidFill>
                  <a:srgbClr val="FFFFFF"/>
                </a:solidFill>
                <a:latin typeface="+mj-lt"/>
                <a:ea typeface="+mj-ea"/>
                <a:cs typeface="+mj-cs"/>
                <a:sym typeface="Helvetica"/>
              </a:defRPr>
            </a:lvl1pPr>
          </a:lstStyle>
          <a:p>
            <a:pPr marL="0" marR="0" lvl="0" indent="0" algn="l" defTabSz="914400" rtl="0" eaLnBrk="1" fontAlgn="auto" latinLnBrk="0" hangingPunct="0">
              <a:lnSpc>
                <a:spcPct val="94000"/>
              </a:lnSpc>
              <a:spcBef>
                <a:spcPts val="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自动驾驶</a:t>
            </a:r>
          </a:p>
        </p:txBody>
      </p:sp>
      <p:grpSp>
        <p:nvGrpSpPr>
          <p:cNvPr id="2481" name="Group 3"/>
          <p:cNvGrpSpPr/>
          <p:nvPr/>
        </p:nvGrpSpPr>
        <p:grpSpPr>
          <a:xfrm>
            <a:off x="10417899" y="1906554"/>
            <a:ext cx="907350" cy="531982"/>
            <a:chOff x="0" y="0"/>
            <a:chExt cx="907348" cy="531981"/>
          </a:xfrm>
        </p:grpSpPr>
        <p:sp>
          <p:nvSpPr>
            <p:cNvPr id="2469" name="Freeform 5"/>
            <p:cNvSpPr/>
            <p:nvPr/>
          </p:nvSpPr>
          <p:spPr>
            <a:xfrm>
              <a:off x="436397" y="-1"/>
              <a:ext cx="468723" cy="470118"/>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4842" y="0"/>
                    <a:pt x="0" y="4834"/>
                    <a:pt x="0" y="10800"/>
                  </a:cubicBezTo>
                  <a:cubicBezTo>
                    <a:pt x="0" y="16766"/>
                    <a:pt x="4842" y="21600"/>
                    <a:pt x="10817" y="21600"/>
                  </a:cubicBezTo>
                  <a:cubicBezTo>
                    <a:pt x="16792" y="21600"/>
                    <a:pt x="21600" y="16766"/>
                    <a:pt x="21600" y="10800"/>
                  </a:cubicBezTo>
                  <a:cubicBezTo>
                    <a:pt x="21600" y="4834"/>
                    <a:pt x="16792" y="0"/>
                    <a:pt x="10817" y="0"/>
                  </a:cubicBezTo>
                  <a:close/>
                  <a:moveTo>
                    <a:pt x="10817" y="2571"/>
                  </a:moveTo>
                  <a:cubicBezTo>
                    <a:pt x="14217" y="2571"/>
                    <a:pt x="17170" y="4663"/>
                    <a:pt x="18406" y="7611"/>
                  </a:cubicBezTo>
                  <a:cubicBezTo>
                    <a:pt x="3228" y="7611"/>
                    <a:pt x="3228" y="7611"/>
                    <a:pt x="3228" y="7611"/>
                  </a:cubicBezTo>
                  <a:cubicBezTo>
                    <a:pt x="4464" y="4663"/>
                    <a:pt x="7383" y="2571"/>
                    <a:pt x="10817" y="2571"/>
                  </a:cubicBezTo>
                  <a:close/>
                  <a:moveTo>
                    <a:pt x="2850" y="12857"/>
                  </a:moveTo>
                  <a:cubicBezTo>
                    <a:pt x="8036" y="12857"/>
                    <a:pt x="8036" y="12857"/>
                    <a:pt x="8036" y="12857"/>
                  </a:cubicBezTo>
                  <a:cubicBezTo>
                    <a:pt x="8551" y="13200"/>
                    <a:pt x="9134" y="13817"/>
                    <a:pt x="9134" y="14914"/>
                  </a:cubicBezTo>
                  <a:cubicBezTo>
                    <a:pt x="9134" y="16286"/>
                    <a:pt x="9134" y="17966"/>
                    <a:pt x="9134" y="18857"/>
                  </a:cubicBezTo>
                  <a:cubicBezTo>
                    <a:pt x="6078" y="18206"/>
                    <a:pt x="3606" y="15874"/>
                    <a:pt x="2850" y="12857"/>
                  </a:cubicBezTo>
                  <a:close/>
                  <a:moveTo>
                    <a:pt x="12466" y="18857"/>
                  </a:moveTo>
                  <a:cubicBezTo>
                    <a:pt x="12466" y="17966"/>
                    <a:pt x="12466" y="16286"/>
                    <a:pt x="12466" y="14914"/>
                  </a:cubicBezTo>
                  <a:cubicBezTo>
                    <a:pt x="12466" y="13817"/>
                    <a:pt x="13049" y="13200"/>
                    <a:pt x="13599" y="12857"/>
                  </a:cubicBezTo>
                  <a:cubicBezTo>
                    <a:pt x="18784" y="12857"/>
                    <a:pt x="18784" y="12857"/>
                    <a:pt x="18784" y="12857"/>
                  </a:cubicBezTo>
                  <a:cubicBezTo>
                    <a:pt x="17994" y="15874"/>
                    <a:pt x="15556" y="18206"/>
                    <a:pt x="12466" y="18857"/>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70" name="Freeform 6"/>
            <p:cNvSpPr/>
            <p:nvPr/>
          </p:nvSpPr>
          <p:spPr>
            <a:xfrm>
              <a:off x="438068" y="1392"/>
              <a:ext cx="469281" cy="469282"/>
            </a:xfrm>
            <a:custGeom>
              <a:avLst/>
              <a:gdLst/>
              <a:ahLst/>
              <a:cxnLst>
                <a:cxn ang="0">
                  <a:pos x="wd2" y="hd2"/>
                </a:cxn>
                <a:cxn ang="5400000">
                  <a:pos x="wd2" y="hd2"/>
                </a:cxn>
                <a:cxn ang="10800000">
                  <a:pos x="wd2" y="hd2"/>
                </a:cxn>
                <a:cxn ang="16200000">
                  <a:pos x="wd2" y="hd2"/>
                </a:cxn>
              </a:cxnLst>
              <a:rect l="0" t="0" r="r" b="b"/>
              <a:pathLst>
                <a:path w="21600" h="21600" extrusionOk="0">
                  <a:moveTo>
                    <a:pt x="12823" y="10783"/>
                  </a:moveTo>
                  <a:cubicBezTo>
                    <a:pt x="12823" y="9684"/>
                    <a:pt x="11897" y="8757"/>
                    <a:pt x="10800" y="8757"/>
                  </a:cubicBezTo>
                  <a:cubicBezTo>
                    <a:pt x="9703" y="8791"/>
                    <a:pt x="8811" y="9684"/>
                    <a:pt x="8777" y="10748"/>
                  </a:cubicBezTo>
                  <a:cubicBezTo>
                    <a:pt x="8743" y="11882"/>
                    <a:pt x="9669" y="12809"/>
                    <a:pt x="10766" y="12809"/>
                  </a:cubicBezTo>
                  <a:cubicBezTo>
                    <a:pt x="11897" y="12843"/>
                    <a:pt x="12823" y="11916"/>
                    <a:pt x="12823" y="10783"/>
                  </a:cubicBezTo>
                  <a:close/>
                  <a:moveTo>
                    <a:pt x="12411" y="18921"/>
                  </a:moveTo>
                  <a:cubicBezTo>
                    <a:pt x="15463" y="18578"/>
                    <a:pt x="18754" y="15247"/>
                    <a:pt x="18891" y="12431"/>
                  </a:cubicBezTo>
                  <a:cubicBezTo>
                    <a:pt x="17554" y="12431"/>
                    <a:pt x="16217" y="12397"/>
                    <a:pt x="14880" y="12431"/>
                  </a:cubicBezTo>
                  <a:cubicBezTo>
                    <a:pt x="13680" y="12500"/>
                    <a:pt x="12514" y="13667"/>
                    <a:pt x="12446" y="14835"/>
                  </a:cubicBezTo>
                  <a:cubicBezTo>
                    <a:pt x="12377" y="16209"/>
                    <a:pt x="12411" y="17548"/>
                    <a:pt x="12411" y="18921"/>
                  </a:cubicBezTo>
                  <a:close/>
                  <a:moveTo>
                    <a:pt x="9189" y="18921"/>
                  </a:moveTo>
                  <a:cubicBezTo>
                    <a:pt x="9189" y="17651"/>
                    <a:pt x="9189" y="16346"/>
                    <a:pt x="9154" y="15075"/>
                  </a:cubicBezTo>
                  <a:cubicBezTo>
                    <a:pt x="9154" y="13770"/>
                    <a:pt x="8194" y="12569"/>
                    <a:pt x="6857" y="12466"/>
                  </a:cubicBezTo>
                  <a:cubicBezTo>
                    <a:pt x="5486" y="12362"/>
                    <a:pt x="4080" y="12431"/>
                    <a:pt x="2674" y="12431"/>
                  </a:cubicBezTo>
                  <a:cubicBezTo>
                    <a:pt x="3120" y="15556"/>
                    <a:pt x="6103" y="18509"/>
                    <a:pt x="9189" y="18921"/>
                  </a:cubicBezTo>
                  <a:close/>
                  <a:moveTo>
                    <a:pt x="19029" y="9547"/>
                  </a:moveTo>
                  <a:cubicBezTo>
                    <a:pt x="18549" y="6902"/>
                    <a:pt x="17246" y="4911"/>
                    <a:pt x="14983" y="3606"/>
                  </a:cubicBezTo>
                  <a:cubicBezTo>
                    <a:pt x="12034" y="1957"/>
                    <a:pt x="9086" y="2026"/>
                    <a:pt x="6206" y="3846"/>
                  </a:cubicBezTo>
                  <a:cubicBezTo>
                    <a:pt x="4183" y="5151"/>
                    <a:pt x="2983" y="7074"/>
                    <a:pt x="2571" y="9547"/>
                  </a:cubicBezTo>
                  <a:cubicBezTo>
                    <a:pt x="2846" y="9547"/>
                    <a:pt x="3017" y="9547"/>
                    <a:pt x="3189" y="9547"/>
                  </a:cubicBezTo>
                  <a:cubicBezTo>
                    <a:pt x="4800" y="9375"/>
                    <a:pt x="6343" y="8963"/>
                    <a:pt x="7851" y="8276"/>
                  </a:cubicBezTo>
                  <a:cubicBezTo>
                    <a:pt x="8571" y="7933"/>
                    <a:pt x="13029" y="7830"/>
                    <a:pt x="14366" y="8482"/>
                  </a:cubicBezTo>
                  <a:cubicBezTo>
                    <a:pt x="15806" y="9203"/>
                    <a:pt x="17349" y="9478"/>
                    <a:pt x="19029" y="9547"/>
                  </a:cubicBezTo>
                  <a:close/>
                  <a:moveTo>
                    <a:pt x="0" y="11916"/>
                  </a:moveTo>
                  <a:cubicBezTo>
                    <a:pt x="0" y="11161"/>
                    <a:pt x="0" y="10439"/>
                    <a:pt x="0" y="9650"/>
                  </a:cubicBezTo>
                  <a:cubicBezTo>
                    <a:pt x="34" y="9581"/>
                    <a:pt x="137" y="9512"/>
                    <a:pt x="137" y="9409"/>
                  </a:cubicBezTo>
                  <a:cubicBezTo>
                    <a:pt x="651" y="5151"/>
                    <a:pt x="3806" y="1477"/>
                    <a:pt x="7954" y="378"/>
                  </a:cubicBezTo>
                  <a:cubicBezTo>
                    <a:pt x="8503" y="240"/>
                    <a:pt x="9086" y="103"/>
                    <a:pt x="9669" y="0"/>
                  </a:cubicBezTo>
                  <a:cubicBezTo>
                    <a:pt x="10423" y="0"/>
                    <a:pt x="11177" y="0"/>
                    <a:pt x="11931" y="0"/>
                  </a:cubicBezTo>
                  <a:cubicBezTo>
                    <a:pt x="12000" y="34"/>
                    <a:pt x="12103" y="103"/>
                    <a:pt x="12206" y="103"/>
                  </a:cubicBezTo>
                  <a:cubicBezTo>
                    <a:pt x="16423" y="618"/>
                    <a:pt x="20091" y="3777"/>
                    <a:pt x="21189" y="7933"/>
                  </a:cubicBezTo>
                  <a:cubicBezTo>
                    <a:pt x="21360" y="8516"/>
                    <a:pt x="21463" y="9100"/>
                    <a:pt x="21600" y="9650"/>
                  </a:cubicBezTo>
                  <a:cubicBezTo>
                    <a:pt x="21600" y="10439"/>
                    <a:pt x="21600" y="11161"/>
                    <a:pt x="21600" y="11916"/>
                  </a:cubicBezTo>
                  <a:cubicBezTo>
                    <a:pt x="21531" y="12019"/>
                    <a:pt x="21463" y="12088"/>
                    <a:pt x="21463" y="12191"/>
                  </a:cubicBezTo>
                  <a:cubicBezTo>
                    <a:pt x="20949" y="16449"/>
                    <a:pt x="17794" y="20123"/>
                    <a:pt x="13646" y="21222"/>
                  </a:cubicBezTo>
                  <a:cubicBezTo>
                    <a:pt x="13063" y="21360"/>
                    <a:pt x="12514" y="21463"/>
                    <a:pt x="11931" y="21600"/>
                  </a:cubicBezTo>
                  <a:cubicBezTo>
                    <a:pt x="11177" y="21600"/>
                    <a:pt x="10423" y="21600"/>
                    <a:pt x="9669" y="21600"/>
                  </a:cubicBezTo>
                  <a:cubicBezTo>
                    <a:pt x="9566" y="21566"/>
                    <a:pt x="9497" y="21497"/>
                    <a:pt x="9394" y="21463"/>
                  </a:cubicBezTo>
                  <a:cubicBezTo>
                    <a:pt x="5143" y="20982"/>
                    <a:pt x="1474" y="17788"/>
                    <a:pt x="411" y="13667"/>
                  </a:cubicBezTo>
                  <a:cubicBezTo>
                    <a:pt x="240" y="13084"/>
                    <a:pt x="137" y="12500"/>
                    <a:pt x="0" y="11916"/>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71" name="Freeform 7"/>
            <p:cNvSpPr/>
            <p:nvPr/>
          </p:nvSpPr>
          <p:spPr>
            <a:xfrm>
              <a:off x="543684" y="188659"/>
              <a:ext cx="61308" cy="67161"/>
            </a:xfrm>
            <a:custGeom>
              <a:avLst/>
              <a:gdLst/>
              <a:ahLst/>
              <a:cxnLst>
                <a:cxn ang="0">
                  <a:pos x="wd2" y="hd2"/>
                </a:cxn>
                <a:cxn ang="5400000">
                  <a:pos x="wd2" y="hd2"/>
                </a:cxn>
                <a:cxn ang="10800000">
                  <a:pos x="wd2" y="hd2"/>
                </a:cxn>
                <a:cxn ang="16200000">
                  <a:pos x="wd2" y="hd2"/>
                </a:cxn>
              </a:cxnLst>
              <a:rect l="0" t="0" r="r" b="b"/>
              <a:pathLst>
                <a:path w="21600" h="21600" extrusionOk="0">
                  <a:moveTo>
                    <a:pt x="6873" y="12727"/>
                  </a:moveTo>
                  <a:lnTo>
                    <a:pt x="14727" y="12727"/>
                  </a:lnTo>
                  <a:lnTo>
                    <a:pt x="10800" y="3585"/>
                  </a:lnTo>
                  <a:lnTo>
                    <a:pt x="6873" y="12727"/>
                  </a:lnTo>
                  <a:close/>
                  <a:moveTo>
                    <a:pt x="15513" y="15147"/>
                  </a:moveTo>
                  <a:lnTo>
                    <a:pt x="5793" y="15147"/>
                  </a:lnTo>
                  <a:lnTo>
                    <a:pt x="3142" y="21600"/>
                  </a:lnTo>
                  <a:lnTo>
                    <a:pt x="0" y="21600"/>
                  </a:lnTo>
                  <a:lnTo>
                    <a:pt x="9524" y="0"/>
                  </a:lnTo>
                  <a:lnTo>
                    <a:pt x="12076" y="0"/>
                  </a:lnTo>
                  <a:lnTo>
                    <a:pt x="21600" y="21600"/>
                  </a:lnTo>
                  <a:lnTo>
                    <a:pt x="18458" y="21600"/>
                  </a:lnTo>
                  <a:lnTo>
                    <a:pt x="15513" y="15147"/>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72" name="Freeform 8"/>
            <p:cNvSpPr/>
            <p:nvPr/>
          </p:nvSpPr>
          <p:spPr>
            <a:xfrm>
              <a:off x="611680" y="188659"/>
              <a:ext cx="52112" cy="6799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714" y="21600"/>
                    <a:pt x="5246" y="20888"/>
                    <a:pt x="3086" y="19464"/>
                  </a:cubicBezTo>
                  <a:cubicBezTo>
                    <a:pt x="926" y="18040"/>
                    <a:pt x="0" y="15903"/>
                    <a:pt x="0" y="12818"/>
                  </a:cubicBezTo>
                  <a:cubicBezTo>
                    <a:pt x="0" y="0"/>
                    <a:pt x="0" y="0"/>
                    <a:pt x="0" y="0"/>
                  </a:cubicBezTo>
                  <a:cubicBezTo>
                    <a:pt x="3394" y="0"/>
                    <a:pt x="3394" y="0"/>
                    <a:pt x="3394" y="0"/>
                  </a:cubicBezTo>
                  <a:cubicBezTo>
                    <a:pt x="3394" y="12580"/>
                    <a:pt x="3394" y="12580"/>
                    <a:pt x="3394" y="12580"/>
                  </a:cubicBezTo>
                  <a:cubicBezTo>
                    <a:pt x="3394" y="14954"/>
                    <a:pt x="4320" y="16615"/>
                    <a:pt x="5554" y="17565"/>
                  </a:cubicBezTo>
                  <a:cubicBezTo>
                    <a:pt x="6789" y="18752"/>
                    <a:pt x="8640" y="19226"/>
                    <a:pt x="10800" y="19226"/>
                  </a:cubicBezTo>
                  <a:cubicBezTo>
                    <a:pt x="12960" y="19226"/>
                    <a:pt x="14811" y="18752"/>
                    <a:pt x="16046" y="17565"/>
                  </a:cubicBezTo>
                  <a:cubicBezTo>
                    <a:pt x="17589" y="16615"/>
                    <a:pt x="18206" y="14954"/>
                    <a:pt x="18206" y="12580"/>
                  </a:cubicBezTo>
                  <a:cubicBezTo>
                    <a:pt x="18206" y="0"/>
                    <a:pt x="18206" y="0"/>
                    <a:pt x="18206" y="0"/>
                  </a:cubicBezTo>
                  <a:cubicBezTo>
                    <a:pt x="21600" y="0"/>
                    <a:pt x="21600" y="0"/>
                    <a:pt x="21600" y="0"/>
                  </a:cubicBezTo>
                  <a:cubicBezTo>
                    <a:pt x="21600" y="12818"/>
                    <a:pt x="21600" y="12818"/>
                    <a:pt x="21600" y="12818"/>
                  </a:cubicBezTo>
                  <a:cubicBezTo>
                    <a:pt x="21600" y="15903"/>
                    <a:pt x="20674" y="18040"/>
                    <a:pt x="18514" y="19464"/>
                  </a:cubicBezTo>
                  <a:cubicBezTo>
                    <a:pt x="16663" y="20888"/>
                    <a:pt x="13886" y="21600"/>
                    <a:pt x="10800" y="21600"/>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73" name="Freeform 9"/>
            <p:cNvSpPr/>
            <p:nvPr/>
          </p:nvSpPr>
          <p:spPr>
            <a:xfrm>
              <a:off x="674101" y="188659"/>
              <a:ext cx="55178" cy="671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689"/>
                  </a:lnTo>
                  <a:lnTo>
                    <a:pt x="12545" y="2689"/>
                  </a:lnTo>
                  <a:lnTo>
                    <a:pt x="12545" y="21600"/>
                  </a:lnTo>
                  <a:lnTo>
                    <a:pt x="9055" y="21600"/>
                  </a:lnTo>
                  <a:lnTo>
                    <a:pt x="9055" y="2689"/>
                  </a:lnTo>
                  <a:lnTo>
                    <a:pt x="0" y="2689"/>
                  </a:lnTo>
                  <a:lnTo>
                    <a:pt x="0" y="0"/>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74" name="Freeform 10"/>
            <p:cNvSpPr/>
            <p:nvPr/>
          </p:nvSpPr>
          <p:spPr>
            <a:xfrm>
              <a:off x="732901" y="188101"/>
              <a:ext cx="60472" cy="68554"/>
            </a:xfrm>
            <a:custGeom>
              <a:avLst/>
              <a:gdLst/>
              <a:ahLst/>
              <a:cxnLst>
                <a:cxn ang="0">
                  <a:pos x="wd2" y="hd2"/>
                </a:cxn>
                <a:cxn ang="5400000">
                  <a:pos x="wd2" y="hd2"/>
                </a:cxn>
                <a:cxn ang="10800000">
                  <a:pos x="wd2" y="hd2"/>
                </a:cxn>
                <a:cxn ang="16200000">
                  <a:pos x="wd2" y="hd2"/>
                </a:cxn>
              </a:cxnLst>
              <a:rect l="0" t="0" r="r" b="b"/>
              <a:pathLst>
                <a:path w="21600" h="21600" extrusionOk="0">
                  <a:moveTo>
                    <a:pt x="18400" y="10800"/>
                  </a:moveTo>
                  <a:cubicBezTo>
                    <a:pt x="18400" y="8452"/>
                    <a:pt x="17867" y="6339"/>
                    <a:pt x="16267" y="4930"/>
                  </a:cubicBezTo>
                  <a:cubicBezTo>
                    <a:pt x="14933" y="3287"/>
                    <a:pt x="13067" y="2348"/>
                    <a:pt x="10667" y="2348"/>
                  </a:cubicBezTo>
                  <a:cubicBezTo>
                    <a:pt x="8533" y="2348"/>
                    <a:pt x="6667" y="3287"/>
                    <a:pt x="5067" y="4930"/>
                  </a:cubicBezTo>
                  <a:cubicBezTo>
                    <a:pt x="3733" y="6339"/>
                    <a:pt x="2933" y="8452"/>
                    <a:pt x="2933" y="10800"/>
                  </a:cubicBezTo>
                  <a:cubicBezTo>
                    <a:pt x="2933" y="13383"/>
                    <a:pt x="3733" y="15261"/>
                    <a:pt x="5067" y="16904"/>
                  </a:cubicBezTo>
                  <a:cubicBezTo>
                    <a:pt x="6667" y="18548"/>
                    <a:pt x="8533" y="19252"/>
                    <a:pt x="10667" y="19252"/>
                  </a:cubicBezTo>
                  <a:cubicBezTo>
                    <a:pt x="13067" y="19252"/>
                    <a:pt x="14933" y="18548"/>
                    <a:pt x="16267" y="16904"/>
                  </a:cubicBezTo>
                  <a:cubicBezTo>
                    <a:pt x="17867" y="15261"/>
                    <a:pt x="18400" y="13383"/>
                    <a:pt x="18400" y="10800"/>
                  </a:cubicBezTo>
                  <a:close/>
                  <a:moveTo>
                    <a:pt x="21600" y="10800"/>
                  </a:moveTo>
                  <a:cubicBezTo>
                    <a:pt x="21600" y="14087"/>
                    <a:pt x="20533" y="16670"/>
                    <a:pt x="18400" y="18548"/>
                  </a:cubicBezTo>
                  <a:cubicBezTo>
                    <a:pt x="16533" y="20661"/>
                    <a:pt x="13867" y="21600"/>
                    <a:pt x="10667" y="21600"/>
                  </a:cubicBezTo>
                  <a:cubicBezTo>
                    <a:pt x="7733" y="21600"/>
                    <a:pt x="5067" y="20661"/>
                    <a:pt x="2933" y="18548"/>
                  </a:cubicBezTo>
                  <a:cubicBezTo>
                    <a:pt x="1067" y="16670"/>
                    <a:pt x="0" y="14087"/>
                    <a:pt x="0" y="10800"/>
                  </a:cubicBezTo>
                  <a:cubicBezTo>
                    <a:pt x="0" y="7748"/>
                    <a:pt x="1067" y="5165"/>
                    <a:pt x="2933" y="3052"/>
                  </a:cubicBezTo>
                  <a:cubicBezTo>
                    <a:pt x="5067" y="939"/>
                    <a:pt x="7733" y="0"/>
                    <a:pt x="10667" y="0"/>
                  </a:cubicBezTo>
                  <a:cubicBezTo>
                    <a:pt x="13867" y="0"/>
                    <a:pt x="16533" y="939"/>
                    <a:pt x="18400" y="3052"/>
                  </a:cubicBezTo>
                  <a:cubicBezTo>
                    <a:pt x="20533" y="5165"/>
                    <a:pt x="21600" y="7748"/>
                    <a:pt x="21600" y="10800"/>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75" name="Freeform 11"/>
            <p:cNvSpPr/>
            <p:nvPr/>
          </p:nvSpPr>
          <p:spPr>
            <a:xfrm>
              <a:off x="17277" y="178906"/>
              <a:ext cx="504116" cy="353076"/>
            </a:xfrm>
            <a:custGeom>
              <a:avLst/>
              <a:gdLst/>
              <a:ahLst/>
              <a:cxnLst>
                <a:cxn ang="0">
                  <a:pos x="wd2" y="hd2"/>
                </a:cxn>
                <a:cxn ang="5400000">
                  <a:pos x="wd2" y="hd2"/>
                </a:cxn>
                <a:cxn ang="10800000">
                  <a:pos x="wd2" y="hd2"/>
                </a:cxn>
                <a:cxn ang="16200000">
                  <a:pos x="wd2" y="hd2"/>
                </a:cxn>
              </a:cxnLst>
              <a:rect l="0" t="0" r="r" b="b"/>
              <a:pathLst>
                <a:path w="21600" h="21600" extrusionOk="0">
                  <a:moveTo>
                    <a:pt x="21600" y="9270"/>
                  </a:moveTo>
                  <a:cubicBezTo>
                    <a:pt x="21600" y="6576"/>
                    <a:pt x="19430" y="5115"/>
                    <a:pt x="19430" y="5115"/>
                  </a:cubicBezTo>
                  <a:cubicBezTo>
                    <a:pt x="19430" y="5115"/>
                    <a:pt x="19430" y="5115"/>
                    <a:pt x="19430" y="5115"/>
                  </a:cubicBezTo>
                  <a:cubicBezTo>
                    <a:pt x="19430" y="5115"/>
                    <a:pt x="17516" y="0"/>
                    <a:pt x="15825" y="0"/>
                  </a:cubicBezTo>
                  <a:cubicBezTo>
                    <a:pt x="5743" y="0"/>
                    <a:pt x="5743" y="0"/>
                    <a:pt x="5743" y="0"/>
                  </a:cubicBezTo>
                  <a:cubicBezTo>
                    <a:pt x="4052" y="0"/>
                    <a:pt x="2138" y="5115"/>
                    <a:pt x="2138" y="5115"/>
                  </a:cubicBezTo>
                  <a:cubicBezTo>
                    <a:pt x="2138" y="5115"/>
                    <a:pt x="0" y="6576"/>
                    <a:pt x="0" y="9270"/>
                  </a:cubicBezTo>
                  <a:cubicBezTo>
                    <a:pt x="0" y="11919"/>
                    <a:pt x="0" y="20595"/>
                    <a:pt x="0" y="20595"/>
                  </a:cubicBezTo>
                  <a:cubicBezTo>
                    <a:pt x="0" y="21143"/>
                    <a:pt x="319" y="21600"/>
                    <a:pt x="702" y="21600"/>
                  </a:cubicBezTo>
                  <a:cubicBezTo>
                    <a:pt x="2871" y="21600"/>
                    <a:pt x="2871" y="21600"/>
                    <a:pt x="2871" y="21600"/>
                  </a:cubicBezTo>
                  <a:cubicBezTo>
                    <a:pt x="3254" y="21600"/>
                    <a:pt x="3605" y="21143"/>
                    <a:pt x="3605" y="20595"/>
                  </a:cubicBezTo>
                  <a:cubicBezTo>
                    <a:pt x="3605" y="18632"/>
                    <a:pt x="3605" y="18632"/>
                    <a:pt x="3605" y="18632"/>
                  </a:cubicBezTo>
                  <a:cubicBezTo>
                    <a:pt x="3605" y="18632"/>
                    <a:pt x="7115" y="19180"/>
                    <a:pt x="10784" y="19180"/>
                  </a:cubicBezTo>
                  <a:cubicBezTo>
                    <a:pt x="14453" y="19180"/>
                    <a:pt x="17963" y="18632"/>
                    <a:pt x="17995" y="18632"/>
                  </a:cubicBezTo>
                  <a:cubicBezTo>
                    <a:pt x="17995" y="20595"/>
                    <a:pt x="17995" y="20595"/>
                    <a:pt x="17995" y="20595"/>
                  </a:cubicBezTo>
                  <a:cubicBezTo>
                    <a:pt x="17995" y="21143"/>
                    <a:pt x="18314" y="21600"/>
                    <a:pt x="18697" y="21600"/>
                  </a:cubicBezTo>
                  <a:cubicBezTo>
                    <a:pt x="20866" y="21600"/>
                    <a:pt x="20866" y="21600"/>
                    <a:pt x="20866" y="21600"/>
                  </a:cubicBezTo>
                  <a:cubicBezTo>
                    <a:pt x="21249" y="21600"/>
                    <a:pt x="21600" y="21143"/>
                    <a:pt x="21600" y="20595"/>
                  </a:cubicBezTo>
                  <a:cubicBezTo>
                    <a:pt x="21600" y="20595"/>
                    <a:pt x="21600" y="11919"/>
                    <a:pt x="21600" y="9270"/>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76" name="Freeform 12"/>
            <p:cNvSpPr/>
            <p:nvPr/>
          </p:nvSpPr>
          <p:spPr>
            <a:xfrm>
              <a:off x="-1" y="230459"/>
              <a:ext cx="50719" cy="32048"/>
            </a:xfrm>
            <a:custGeom>
              <a:avLst/>
              <a:gdLst/>
              <a:ahLst/>
              <a:cxnLst>
                <a:cxn ang="0">
                  <a:pos x="wd2" y="hd2"/>
                </a:cxn>
                <a:cxn ang="5400000">
                  <a:pos x="wd2" y="hd2"/>
                </a:cxn>
                <a:cxn ang="10800000">
                  <a:pos x="wd2" y="hd2"/>
                </a:cxn>
                <a:cxn ang="16200000">
                  <a:pos x="wd2" y="hd2"/>
                </a:cxn>
              </a:cxnLst>
              <a:rect l="0" t="0" r="r" b="b"/>
              <a:pathLst>
                <a:path w="21600" h="21600" extrusionOk="0">
                  <a:moveTo>
                    <a:pt x="21600" y="10549"/>
                  </a:moveTo>
                  <a:cubicBezTo>
                    <a:pt x="21600" y="16577"/>
                    <a:pt x="18424" y="21600"/>
                    <a:pt x="14612" y="21600"/>
                  </a:cubicBezTo>
                  <a:cubicBezTo>
                    <a:pt x="6988" y="21600"/>
                    <a:pt x="6988" y="21600"/>
                    <a:pt x="6988" y="21600"/>
                  </a:cubicBezTo>
                  <a:cubicBezTo>
                    <a:pt x="3176" y="21600"/>
                    <a:pt x="0" y="16577"/>
                    <a:pt x="0" y="10549"/>
                  </a:cubicBezTo>
                  <a:cubicBezTo>
                    <a:pt x="0" y="10549"/>
                    <a:pt x="0" y="10549"/>
                    <a:pt x="0" y="10549"/>
                  </a:cubicBezTo>
                  <a:cubicBezTo>
                    <a:pt x="0" y="4521"/>
                    <a:pt x="3176" y="0"/>
                    <a:pt x="6988" y="0"/>
                  </a:cubicBezTo>
                  <a:cubicBezTo>
                    <a:pt x="14612" y="0"/>
                    <a:pt x="14612" y="0"/>
                    <a:pt x="14612" y="0"/>
                  </a:cubicBezTo>
                  <a:cubicBezTo>
                    <a:pt x="18424" y="0"/>
                    <a:pt x="21600" y="4521"/>
                    <a:pt x="21600" y="10549"/>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77" name="Freeform 13"/>
            <p:cNvSpPr/>
            <p:nvPr/>
          </p:nvSpPr>
          <p:spPr>
            <a:xfrm>
              <a:off x="487114" y="230459"/>
              <a:ext cx="50719" cy="32048"/>
            </a:xfrm>
            <a:custGeom>
              <a:avLst/>
              <a:gdLst/>
              <a:ahLst/>
              <a:cxnLst>
                <a:cxn ang="0">
                  <a:pos x="wd2" y="hd2"/>
                </a:cxn>
                <a:cxn ang="5400000">
                  <a:pos x="wd2" y="hd2"/>
                </a:cxn>
                <a:cxn ang="10800000">
                  <a:pos x="wd2" y="hd2"/>
                </a:cxn>
                <a:cxn ang="16200000">
                  <a:pos x="wd2" y="hd2"/>
                </a:cxn>
              </a:cxnLst>
              <a:rect l="0" t="0" r="r" b="b"/>
              <a:pathLst>
                <a:path w="21600" h="21600" extrusionOk="0">
                  <a:moveTo>
                    <a:pt x="21600" y="10549"/>
                  </a:moveTo>
                  <a:cubicBezTo>
                    <a:pt x="21600" y="16577"/>
                    <a:pt x="18424" y="21600"/>
                    <a:pt x="14612" y="21600"/>
                  </a:cubicBezTo>
                  <a:cubicBezTo>
                    <a:pt x="6988" y="21600"/>
                    <a:pt x="6988" y="21600"/>
                    <a:pt x="6988" y="21600"/>
                  </a:cubicBezTo>
                  <a:cubicBezTo>
                    <a:pt x="3176" y="21600"/>
                    <a:pt x="0" y="16577"/>
                    <a:pt x="0" y="10549"/>
                  </a:cubicBezTo>
                  <a:cubicBezTo>
                    <a:pt x="0" y="10549"/>
                    <a:pt x="0" y="10549"/>
                    <a:pt x="0" y="10549"/>
                  </a:cubicBezTo>
                  <a:cubicBezTo>
                    <a:pt x="0" y="4521"/>
                    <a:pt x="3176" y="0"/>
                    <a:pt x="6988" y="0"/>
                  </a:cubicBezTo>
                  <a:cubicBezTo>
                    <a:pt x="14612" y="0"/>
                    <a:pt x="14612" y="0"/>
                    <a:pt x="14612" y="0"/>
                  </a:cubicBezTo>
                  <a:cubicBezTo>
                    <a:pt x="18424" y="0"/>
                    <a:pt x="21600" y="4521"/>
                    <a:pt x="21600" y="10549"/>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78" name="Oval 14"/>
            <p:cNvSpPr/>
            <p:nvPr/>
          </p:nvSpPr>
          <p:spPr>
            <a:xfrm>
              <a:off x="50717" y="313224"/>
              <a:ext cx="66883" cy="67161"/>
            </a:xfrm>
            <a:prstGeom prst="ellipse">
              <a:avLst/>
            </a:pr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79" name="Freeform 15"/>
            <p:cNvSpPr/>
            <p:nvPr/>
          </p:nvSpPr>
          <p:spPr>
            <a:xfrm>
              <a:off x="76076" y="195347"/>
              <a:ext cx="386516" cy="84438"/>
            </a:xfrm>
            <a:custGeom>
              <a:avLst/>
              <a:gdLst/>
              <a:ahLst/>
              <a:cxnLst>
                <a:cxn ang="0">
                  <a:pos x="wd2" y="hd2"/>
                </a:cxn>
                <a:cxn ang="5400000">
                  <a:pos x="wd2" y="hd2"/>
                </a:cxn>
                <a:cxn ang="10800000">
                  <a:pos x="wd2" y="hd2"/>
                </a:cxn>
                <a:cxn ang="16200000">
                  <a:pos x="wd2" y="hd2"/>
                </a:cxn>
              </a:cxnLst>
              <a:rect l="0" t="0" r="r" b="b"/>
              <a:pathLst>
                <a:path w="21600" h="21600" extrusionOk="0">
                  <a:moveTo>
                    <a:pt x="10779" y="19306"/>
                  </a:moveTo>
                  <a:cubicBezTo>
                    <a:pt x="4079" y="19306"/>
                    <a:pt x="0" y="21600"/>
                    <a:pt x="0" y="21600"/>
                  </a:cubicBezTo>
                  <a:cubicBezTo>
                    <a:pt x="0" y="21600"/>
                    <a:pt x="2455" y="0"/>
                    <a:pt x="4661" y="0"/>
                  </a:cubicBezTo>
                  <a:cubicBezTo>
                    <a:pt x="16897" y="0"/>
                    <a:pt x="16897" y="0"/>
                    <a:pt x="16897" y="0"/>
                  </a:cubicBezTo>
                  <a:cubicBezTo>
                    <a:pt x="19103" y="0"/>
                    <a:pt x="21600" y="21600"/>
                    <a:pt x="21600" y="21600"/>
                  </a:cubicBezTo>
                  <a:cubicBezTo>
                    <a:pt x="21600" y="21600"/>
                    <a:pt x="17480" y="19306"/>
                    <a:pt x="10779" y="19306"/>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80" name="Oval 16"/>
            <p:cNvSpPr/>
            <p:nvPr/>
          </p:nvSpPr>
          <p:spPr>
            <a:xfrm>
              <a:off x="420233" y="313224"/>
              <a:ext cx="66883" cy="67161"/>
            </a:xfrm>
            <a:prstGeom prst="ellipse">
              <a:avLst/>
            </a:pr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2482" name="Ink 4"/>
          <p:cNvSpPr/>
          <p:nvPr/>
        </p:nvSpPr>
        <p:spPr>
          <a:xfrm>
            <a:off x="8903296" y="2983642"/>
            <a:ext cx="18001" cy="18001"/>
          </a:xfrm>
          <a:prstGeom prst="rect">
            <a:avLst/>
          </a:prstGeom>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83" name="TextBox 81"/>
          <p:cNvSpPr txBox="1"/>
          <p:nvPr/>
        </p:nvSpPr>
        <p:spPr>
          <a:xfrm>
            <a:off x="913669" y="4198020"/>
            <a:ext cx="2531884" cy="444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400">
                <a:solidFill>
                  <a:srgbClr val="3EB5E6"/>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400" b="0" i="0" u="none" strike="noStrike" kern="0" cap="none" spc="0" normalizeH="0" baseline="0" noProof="0" dirty="0">
                <a:ln>
                  <a:noFill/>
                </a:ln>
                <a:solidFill>
                  <a:srgbClr val="3EB5E6"/>
                </a:solidFill>
                <a:effectLst/>
                <a:uLnTx/>
                <a:uFillTx/>
                <a:latin typeface="FZLanTingHeiS-R-GB" charset="-122"/>
                <a:ea typeface="FZLanTingHeiS-R-GB" charset="-122"/>
                <a:cs typeface="FZLanTingHeiS-R-GB" charset="-122"/>
                <a:sym typeface="Helvetica"/>
              </a:rPr>
              <a:t>需要发射更多卫星来加强准确度和使用性</a:t>
            </a:r>
          </a:p>
        </p:txBody>
      </p:sp>
      <p:sp>
        <p:nvSpPr>
          <p:cNvPr id="2485" name="TextBox 83"/>
          <p:cNvSpPr txBox="1"/>
          <p:nvPr/>
        </p:nvSpPr>
        <p:spPr>
          <a:xfrm>
            <a:off x="502840" y="3702920"/>
            <a:ext cx="1657645"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400">
                <a:solidFill>
                  <a:srgbClr val="3EB5E6"/>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400" b="0" i="0" u="none" strike="noStrike" kern="0" cap="none" spc="0" normalizeH="0" baseline="0" noProof="0" dirty="0">
                <a:ln>
                  <a:noFill/>
                </a:ln>
                <a:solidFill>
                  <a:srgbClr val="3EB5E6"/>
                </a:solidFill>
                <a:effectLst/>
                <a:uLnTx/>
                <a:uFillTx/>
                <a:latin typeface="FZLanTingHeiS-R-GB" charset="-122"/>
                <a:ea typeface="FZLanTingHeiS-R-GB" charset="-122"/>
                <a:cs typeface="FZLanTingHeiS-R-GB" charset="-122"/>
                <a:sym typeface="Helvetica"/>
              </a:rPr>
              <a:t>基于卫星的普通导航</a:t>
            </a:r>
          </a:p>
        </p:txBody>
      </p:sp>
      <p:sp>
        <p:nvSpPr>
          <p:cNvPr id="2487" name="TextBox 85"/>
          <p:cNvSpPr txBox="1"/>
          <p:nvPr/>
        </p:nvSpPr>
        <p:spPr>
          <a:xfrm>
            <a:off x="1415201" y="4786766"/>
            <a:ext cx="2677244" cy="4445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400">
                <a:solidFill>
                  <a:srgbClr val="3EB5E6"/>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400" b="0" i="0" u="none" strike="noStrike" kern="0" cap="none" spc="0" normalizeH="0" baseline="0" noProof="0">
                <a:ln>
                  <a:noFill/>
                </a:ln>
                <a:solidFill>
                  <a:srgbClr val="3EB5E6"/>
                </a:solidFill>
                <a:effectLst/>
                <a:uLnTx/>
                <a:uFillTx/>
                <a:latin typeface="FZLanTingHeiS-R-GB" charset="-122"/>
                <a:ea typeface="FZLanTingHeiS-R-GB" charset="-122"/>
                <a:cs typeface="FZLanTingHeiS-R-GB" charset="-122"/>
                <a:sym typeface="Helvetica"/>
              </a:rPr>
              <a:t>利用更好的传感器以将准确度和使用性拓展到更多地区</a:t>
            </a:r>
          </a:p>
        </p:txBody>
      </p:sp>
      <p:sp>
        <p:nvSpPr>
          <p:cNvPr id="2489" name="TextBox 87"/>
          <p:cNvSpPr txBox="1"/>
          <p:nvPr/>
        </p:nvSpPr>
        <p:spPr>
          <a:xfrm>
            <a:off x="5151080" y="3727415"/>
            <a:ext cx="2843715" cy="64633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400">
                <a:solidFill>
                  <a:srgbClr val="5EBFB8"/>
                </a:solidFill>
              </a:defRPr>
            </a:pPr>
            <a:r>
              <a:rPr kumimoji="0" sz="14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更高频更新</a:t>
            </a:r>
            <a:endParaRPr kumimoji="0" lang="en-US" sz="14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sz="1400">
                <a:solidFill>
                  <a:srgbClr val="5EBFB8"/>
                </a:solidFill>
              </a:defRPr>
            </a:pPr>
            <a:endParaRPr kumimoji="0" sz="14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sz="1400">
                <a:solidFill>
                  <a:srgbClr val="5EBFB8"/>
                </a:solidFill>
              </a:defRPr>
            </a:pPr>
            <a:r>
              <a:rPr kumimoji="0" sz="14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更精准的定位技术</a:t>
            </a:r>
          </a:p>
        </p:txBody>
      </p:sp>
      <p:sp>
        <p:nvSpPr>
          <p:cNvPr id="2491" name="TextBox 93"/>
          <p:cNvSpPr txBox="1"/>
          <p:nvPr/>
        </p:nvSpPr>
        <p:spPr>
          <a:xfrm>
            <a:off x="8376200" y="3734599"/>
            <a:ext cx="2953655" cy="6463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400">
                <a:solidFill>
                  <a:srgbClr val="B881C1"/>
                </a:solidFill>
              </a:defRPr>
            </a:pPr>
            <a:r>
              <a:rPr kumimoji="0" sz="1400" b="0" i="0" u="none" strike="noStrike" kern="0" cap="none" spc="0" normalizeH="0" baseline="0" noProof="0">
                <a:ln>
                  <a:noFill/>
                </a:ln>
                <a:solidFill>
                  <a:srgbClr val="B881C1"/>
                </a:solidFill>
                <a:effectLst/>
                <a:uLnTx/>
                <a:uFillTx/>
                <a:latin typeface="FZLanTingHeiS-R-GB" charset="-122"/>
                <a:ea typeface="FZLanTingHeiS-R-GB" charset="-122"/>
                <a:cs typeface="FZLanTingHeiS-R-GB" charset="-122"/>
                <a:sym typeface="Helvetica"/>
              </a:rPr>
              <a:t>自动驾驶时代</a:t>
            </a:r>
            <a:endParaRPr kumimoji="0" lang="en-US" sz="1400" b="0" i="0" u="none" strike="noStrike" kern="0" cap="none" spc="0" normalizeH="0" baseline="0" noProof="0">
              <a:ln>
                <a:noFill/>
              </a:ln>
              <a:solidFill>
                <a:srgbClr val="B881C1"/>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sz="1400">
                <a:solidFill>
                  <a:srgbClr val="B881C1"/>
                </a:solidFill>
              </a:defRPr>
            </a:pPr>
            <a:endParaRPr kumimoji="0" sz="1400" b="0" i="0" u="none" strike="noStrike" kern="0" cap="none" spc="0" normalizeH="0" baseline="0" noProof="0" dirty="0">
              <a:ln>
                <a:noFill/>
              </a:ln>
              <a:solidFill>
                <a:srgbClr val="B881C1"/>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sz="1400">
                <a:solidFill>
                  <a:srgbClr val="B881C1"/>
                </a:solidFill>
              </a:defRPr>
            </a:pPr>
            <a:r>
              <a:rPr kumimoji="0" sz="1400" b="0" i="0" u="none" strike="noStrike" kern="0" cap="none" spc="0" normalizeH="0" baseline="0" noProof="0" dirty="0">
                <a:ln>
                  <a:noFill/>
                </a:ln>
                <a:solidFill>
                  <a:srgbClr val="B881C1"/>
                </a:solidFill>
                <a:effectLst/>
                <a:uLnTx/>
                <a:uFillTx/>
                <a:latin typeface="FZLanTingHeiS-R-GB" charset="-122"/>
                <a:ea typeface="FZLanTingHeiS-R-GB" charset="-122"/>
                <a:cs typeface="FZLanTingHeiS-R-GB" charset="-122"/>
                <a:sym typeface="Helvetica"/>
              </a:rPr>
              <a:t>随时、随地均可超高精度定位</a:t>
            </a:r>
          </a:p>
        </p:txBody>
      </p:sp>
      <p:grpSp>
        <p:nvGrpSpPr>
          <p:cNvPr id="2503" name="Group 104"/>
          <p:cNvGrpSpPr/>
          <p:nvPr/>
        </p:nvGrpSpPr>
        <p:grpSpPr>
          <a:xfrm>
            <a:off x="6572939" y="1862489"/>
            <a:ext cx="930169" cy="590284"/>
            <a:chOff x="0" y="0"/>
            <a:chExt cx="930168" cy="590282"/>
          </a:xfrm>
        </p:grpSpPr>
        <p:sp>
          <p:nvSpPr>
            <p:cNvPr id="2493" name="Oval 105"/>
            <p:cNvSpPr/>
            <p:nvPr/>
          </p:nvSpPr>
          <p:spPr>
            <a:xfrm>
              <a:off x="450025" y="-1"/>
              <a:ext cx="309771" cy="310058"/>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4" name="Oval 106"/>
            <p:cNvSpPr/>
            <p:nvPr/>
          </p:nvSpPr>
          <p:spPr>
            <a:xfrm>
              <a:off x="512840" y="62813"/>
              <a:ext cx="184141" cy="183567"/>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5" name="Freeform 39"/>
            <p:cNvSpPr/>
            <p:nvPr/>
          </p:nvSpPr>
          <p:spPr>
            <a:xfrm>
              <a:off x="578235" y="127349"/>
              <a:ext cx="53637" cy="203646"/>
            </a:xfrm>
            <a:custGeom>
              <a:avLst/>
              <a:gdLst/>
              <a:ahLst/>
              <a:cxnLst>
                <a:cxn ang="0">
                  <a:pos x="wd2" y="hd2"/>
                </a:cxn>
                <a:cxn ang="5400000">
                  <a:pos x="wd2" y="hd2"/>
                </a:cxn>
                <a:cxn ang="10800000">
                  <a:pos x="wd2" y="hd2"/>
                </a:cxn>
                <a:cxn ang="16200000">
                  <a:pos x="wd2" y="hd2"/>
                </a:cxn>
              </a:cxnLst>
              <a:rect l="0" t="0" r="r" b="b"/>
              <a:pathLst>
                <a:path w="21600" h="21600" extrusionOk="0">
                  <a:moveTo>
                    <a:pt x="21600" y="2934"/>
                  </a:moveTo>
                  <a:cubicBezTo>
                    <a:pt x="21600" y="1304"/>
                    <a:pt x="16971" y="0"/>
                    <a:pt x="10800" y="0"/>
                  </a:cubicBezTo>
                  <a:cubicBezTo>
                    <a:pt x="4629" y="0"/>
                    <a:pt x="0" y="1304"/>
                    <a:pt x="0" y="2934"/>
                  </a:cubicBezTo>
                  <a:cubicBezTo>
                    <a:pt x="0" y="4238"/>
                    <a:pt x="3086" y="5298"/>
                    <a:pt x="7714" y="5706"/>
                  </a:cubicBezTo>
                  <a:cubicBezTo>
                    <a:pt x="7714" y="21600"/>
                    <a:pt x="7714" y="21600"/>
                    <a:pt x="7714" y="21600"/>
                  </a:cubicBezTo>
                  <a:cubicBezTo>
                    <a:pt x="13886" y="21600"/>
                    <a:pt x="13886" y="21600"/>
                    <a:pt x="13886" y="21600"/>
                  </a:cubicBezTo>
                  <a:cubicBezTo>
                    <a:pt x="13886" y="5706"/>
                    <a:pt x="13886" y="5706"/>
                    <a:pt x="13886" y="5706"/>
                  </a:cubicBezTo>
                  <a:cubicBezTo>
                    <a:pt x="18514" y="5298"/>
                    <a:pt x="21600" y="4238"/>
                    <a:pt x="21600" y="2934"/>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6" name="Oval 108"/>
            <p:cNvSpPr/>
            <p:nvPr/>
          </p:nvSpPr>
          <p:spPr>
            <a:xfrm>
              <a:off x="169512" y="-1"/>
              <a:ext cx="309771" cy="310058"/>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7" name="Oval 109"/>
            <p:cNvSpPr/>
            <p:nvPr/>
          </p:nvSpPr>
          <p:spPr>
            <a:xfrm>
              <a:off x="233187" y="62813"/>
              <a:ext cx="182993" cy="183567"/>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8" name="Freeform 42"/>
            <p:cNvSpPr/>
            <p:nvPr/>
          </p:nvSpPr>
          <p:spPr>
            <a:xfrm>
              <a:off x="297435" y="127349"/>
              <a:ext cx="54497" cy="217413"/>
            </a:xfrm>
            <a:custGeom>
              <a:avLst/>
              <a:gdLst/>
              <a:ahLst/>
              <a:cxnLst>
                <a:cxn ang="0">
                  <a:pos x="wd2" y="hd2"/>
                </a:cxn>
                <a:cxn ang="5400000">
                  <a:pos x="wd2" y="hd2"/>
                </a:cxn>
                <a:cxn ang="10800000">
                  <a:pos x="wd2" y="hd2"/>
                </a:cxn>
                <a:cxn ang="16200000">
                  <a:pos x="wd2" y="hd2"/>
                </a:cxn>
              </a:cxnLst>
              <a:rect l="0" t="0" r="r" b="b"/>
              <a:pathLst>
                <a:path w="21600" h="21600" extrusionOk="0">
                  <a:moveTo>
                    <a:pt x="21600" y="2748"/>
                  </a:moveTo>
                  <a:cubicBezTo>
                    <a:pt x="21600" y="1221"/>
                    <a:pt x="16732" y="0"/>
                    <a:pt x="10648" y="0"/>
                  </a:cubicBezTo>
                  <a:cubicBezTo>
                    <a:pt x="4868" y="0"/>
                    <a:pt x="0" y="1221"/>
                    <a:pt x="0" y="2748"/>
                  </a:cubicBezTo>
                  <a:cubicBezTo>
                    <a:pt x="0" y="3969"/>
                    <a:pt x="3346" y="4961"/>
                    <a:pt x="7606" y="5343"/>
                  </a:cubicBezTo>
                  <a:cubicBezTo>
                    <a:pt x="7606" y="21600"/>
                    <a:pt x="7606" y="21600"/>
                    <a:pt x="7606" y="21600"/>
                  </a:cubicBezTo>
                  <a:cubicBezTo>
                    <a:pt x="13690" y="21600"/>
                    <a:pt x="13690" y="21600"/>
                    <a:pt x="13690" y="21600"/>
                  </a:cubicBezTo>
                  <a:cubicBezTo>
                    <a:pt x="13690" y="5343"/>
                    <a:pt x="13690" y="5343"/>
                    <a:pt x="13690" y="5343"/>
                  </a:cubicBezTo>
                  <a:cubicBezTo>
                    <a:pt x="18254" y="4961"/>
                    <a:pt x="21600" y="3969"/>
                    <a:pt x="21600" y="2748"/>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9" name="Freeform 43"/>
            <p:cNvSpPr/>
            <p:nvPr/>
          </p:nvSpPr>
          <p:spPr>
            <a:xfrm>
              <a:off x="-1" y="296288"/>
              <a:ext cx="446873" cy="293995"/>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36"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59" y="5132"/>
                    <a:pt x="19599" y="4681"/>
                    <a:pt x="19599" y="4173"/>
                  </a:cubicBezTo>
                  <a:cubicBezTo>
                    <a:pt x="19599" y="4173"/>
                    <a:pt x="19599" y="4173"/>
                    <a:pt x="19599" y="4173"/>
                  </a:cubicBezTo>
                  <a:cubicBezTo>
                    <a:pt x="19599" y="3609"/>
                    <a:pt x="19859" y="3158"/>
                    <a:pt x="20229" y="3158"/>
                  </a:cubicBezTo>
                  <a:cubicBezTo>
                    <a:pt x="20970" y="3158"/>
                    <a:pt x="20970" y="3158"/>
                    <a:pt x="20970" y="3158"/>
                  </a:cubicBezTo>
                  <a:cubicBezTo>
                    <a:pt x="21304" y="3158"/>
                    <a:pt x="21600" y="3609"/>
                    <a:pt x="21600" y="4173"/>
                  </a:cubicBezTo>
                  <a:close/>
                </a:path>
              </a:pathLst>
            </a:custGeom>
            <a:solidFill>
              <a:schemeClr val="accent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0" name="Freeform 44"/>
            <p:cNvSpPr/>
            <p:nvPr/>
          </p:nvSpPr>
          <p:spPr>
            <a:xfrm>
              <a:off x="42163" y="310055"/>
              <a:ext cx="363406" cy="154312"/>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678"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1" name="Freeform 45"/>
            <p:cNvSpPr/>
            <p:nvPr/>
          </p:nvSpPr>
          <p:spPr>
            <a:xfrm>
              <a:off x="483010" y="296288"/>
              <a:ext cx="447159" cy="293995"/>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73"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96" y="5132"/>
                    <a:pt x="19599" y="4681"/>
                    <a:pt x="19599" y="4173"/>
                  </a:cubicBezTo>
                  <a:cubicBezTo>
                    <a:pt x="19599" y="4173"/>
                    <a:pt x="19599" y="4173"/>
                    <a:pt x="19599" y="4173"/>
                  </a:cubicBezTo>
                  <a:cubicBezTo>
                    <a:pt x="19599" y="3609"/>
                    <a:pt x="19896" y="3158"/>
                    <a:pt x="20229" y="3158"/>
                  </a:cubicBezTo>
                  <a:cubicBezTo>
                    <a:pt x="20970" y="3158"/>
                    <a:pt x="20970" y="3158"/>
                    <a:pt x="20970" y="3158"/>
                  </a:cubicBezTo>
                  <a:cubicBezTo>
                    <a:pt x="21304" y="3158"/>
                    <a:pt x="21600" y="3609"/>
                    <a:pt x="21600" y="4173"/>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2" name="Freeform 46"/>
            <p:cNvSpPr/>
            <p:nvPr/>
          </p:nvSpPr>
          <p:spPr>
            <a:xfrm>
              <a:off x="525173" y="316366"/>
              <a:ext cx="363406" cy="15431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724"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chemeClr val="accent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520" name="Group 118"/>
          <p:cNvGrpSpPr/>
          <p:nvPr/>
        </p:nvGrpSpPr>
        <p:grpSpPr>
          <a:xfrm>
            <a:off x="3047864" y="1858809"/>
            <a:ext cx="565560" cy="597646"/>
            <a:chOff x="0" y="0"/>
            <a:chExt cx="565558" cy="597645"/>
          </a:xfrm>
        </p:grpSpPr>
        <p:sp>
          <p:nvSpPr>
            <p:cNvPr id="2504" name="Freeform 5"/>
            <p:cNvSpPr/>
            <p:nvPr/>
          </p:nvSpPr>
          <p:spPr>
            <a:xfrm>
              <a:off x="17478" y="227475"/>
              <a:ext cx="530604" cy="370171"/>
            </a:xfrm>
            <a:custGeom>
              <a:avLst/>
              <a:gdLst/>
              <a:ahLst/>
              <a:cxnLst>
                <a:cxn ang="0">
                  <a:pos x="wd2" y="hd2"/>
                </a:cxn>
                <a:cxn ang="5400000">
                  <a:pos x="wd2" y="hd2"/>
                </a:cxn>
                <a:cxn ang="10800000">
                  <a:pos x="wd2" y="hd2"/>
                </a:cxn>
                <a:cxn ang="16200000">
                  <a:pos x="wd2" y="hd2"/>
                </a:cxn>
              </a:cxnLst>
              <a:rect l="0" t="0" r="r" b="b"/>
              <a:pathLst>
                <a:path w="21600" h="21600" extrusionOk="0">
                  <a:moveTo>
                    <a:pt x="21600" y="9275"/>
                  </a:moveTo>
                  <a:cubicBezTo>
                    <a:pt x="21600" y="6549"/>
                    <a:pt x="19440" y="5125"/>
                    <a:pt x="19440" y="5125"/>
                  </a:cubicBezTo>
                  <a:cubicBezTo>
                    <a:pt x="19440" y="5125"/>
                    <a:pt x="19440" y="5125"/>
                    <a:pt x="19440" y="5125"/>
                  </a:cubicBezTo>
                  <a:cubicBezTo>
                    <a:pt x="19440" y="5125"/>
                    <a:pt x="17536" y="0"/>
                    <a:pt x="15831" y="0"/>
                  </a:cubicBezTo>
                  <a:cubicBezTo>
                    <a:pt x="5769" y="0"/>
                    <a:pt x="5769" y="0"/>
                    <a:pt x="5769" y="0"/>
                  </a:cubicBezTo>
                  <a:cubicBezTo>
                    <a:pt x="4064" y="0"/>
                    <a:pt x="2160" y="5125"/>
                    <a:pt x="2160" y="5125"/>
                  </a:cubicBezTo>
                  <a:cubicBezTo>
                    <a:pt x="2160" y="5125"/>
                    <a:pt x="0" y="6549"/>
                    <a:pt x="0" y="9275"/>
                  </a:cubicBezTo>
                  <a:cubicBezTo>
                    <a:pt x="0" y="11959"/>
                    <a:pt x="0" y="20583"/>
                    <a:pt x="0" y="20583"/>
                  </a:cubicBezTo>
                  <a:cubicBezTo>
                    <a:pt x="0" y="21153"/>
                    <a:pt x="313" y="21600"/>
                    <a:pt x="711" y="21600"/>
                  </a:cubicBezTo>
                  <a:cubicBezTo>
                    <a:pt x="2871" y="21600"/>
                    <a:pt x="2871" y="21600"/>
                    <a:pt x="2871" y="21600"/>
                  </a:cubicBezTo>
                  <a:cubicBezTo>
                    <a:pt x="3268" y="21600"/>
                    <a:pt x="3609" y="21153"/>
                    <a:pt x="3609" y="20583"/>
                  </a:cubicBezTo>
                  <a:cubicBezTo>
                    <a:pt x="3609" y="18631"/>
                    <a:pt x="3609" y="18631"/>
                    <a:pt x="3609" y="18631"/>
                  </a:cubicBezTo>
                  <a:cubicBezTo>
                    <a:pt x="3609" y="18631"/>
                    <a:pt x="7134" y="19159"/>
                    <a:pt x="10800" y="19159"/>
                  </a:cubicBezTo>
                  <a:cubicBezTo>
                    <a:pt x="14466" y="19159"/>
                    <a:pt x="17962" y="18671"/>
                    <a:pt x="17991" y="18631"/>
                  </a:cubicBezTo>
                  <a:cubicBezTo>
                    <a:pt x="17991" y="20583"/>
                    <a:pt x="17991" y="20583"/>
                    <a:pt x="17991" y="20583"/>
                  </a:cubicBezTo>
                  <a:cubicBezTo>
                    <a:pt x="17991" y="21153"/>
                    <a:pt x="18332" y="21600"/>
                    <a:pt x="18729" y="21600"/>
                  </a:cubicBezTo>
                  <a:cubicBezTo>
                    <a:pt x="20889" y="21600"/>
                    <a:pt x="20889" y="21600"/>
                    <a:pt x="20889" y="21600"/>
                  </a:cubicBezTo>
                  <a:cubicBezTo>
                    <a:pt x="21287" y="21600"/>
                    <a:pt x="21600" y="21153"/>
                    <a:pt x="21600" y="20583"/>
                  </a:cubicBezTo>
                  <a:cubicBezTo>
                    <a:pt x="21600" y="20583"/>
                    <a:pt x="21600" y="11959"/>
                    <a:pt x="21600" y="927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5" name="Freeform 6"/>
            <p:cNvSpPr/>
            <p:nvPr/>
          </p:nvSpPr>
          <p:spPr>
            <a:xfrm>
              <a:off x="-1" y="281213"/>
              <a:ext cx="52957" cy="34175"/>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495" y="21600"/>
                  </a:cubicBezTo>
                  <a:cubicBezTo>
                    <a:pt x="6821" y="21600"/>
                    <a:pt x="6821" y="21600"/>
                    <a:pt x="6821" y="21600"/>
                  </a:cubicBezTo>
                  <a:cubicBezTo>
                    <a:pt x="3126" y="21600"/>
                    <a:pt x="0" y="16751"/>
                    <a:pt x="0" y="11020"/>
                  </a:cubicBezTo>
                  <a:cubicBezTo>
                    <a:pt x="0" y="11020"/>
                    <a:pt x="0" y="11020"/>
                    <a:pt x="0" y="11020"/>
                  </a:cubicBezTo>
                  <a:cubicBezTo>
                    <a:pt x="0" y="4849"/>
                    <a:pt x="3126" y="0"/>
                    <a:pt x="6821" y="0"/>
                  </a:cubicBezTo>
                  <a:cubicBezTo>
                    <a:pt x="14495" y="0"/>
                    <a:pt x="14495" y="0"/>
                    <a:pt x="14495"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6" name="Freeform 7"/>
            <p:cNvSpPr/>
            <p:nvPr/>
          </p:nvSpPr>
          <p:spPr>
            <a:xfrm>
              <a:off x="512341" y="281213"/>
              <a:ext cx="53218" cy="34175"/>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779" y="21600"/>
                  </a:cubicBezTo>
                  <a:cubicBezTo>
                    <a:pt x="7105" y="21600"/>
                    <a:pt x="7105" y="21600"/>
                    <a:pt x="7105" y="21600"/>
                  </a:cubicBezTo>
                  <a:cubicBezTo>
                    <a:pt x="3126" y="21600"/>
                    <a:pt x="0" y="16751"/>
                    <a:pt x="0" y="11020"/>
                  </a:cubicBezTo>
                  <a:cubicBezTo>
                    <a:pt x="0" y="11020"/>
                    <a:pt x="0" y="11020"/>
                    <a:pt x="0" y="11020"/>
                  </a:cubicBezTo>
                  <a:cubicBezTo>
                    <a:pt x="0" y="4849"/>
                    <a:pt x="3126" y="0"/>
                    <a:pt x="7105" y="0"/>
                  </a:cubicBezTo>
                  <a:cubicBezTo>
                    <a:pt x="14779" y="0"/>
                    <a:pt x="14779" y="0"/>
                    <a:pt x="14779"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7" name="Oval 8"/>
            <p:cNvSpPr/>
            <p:nvPr/>
          </p:nvSpPr>
          <p:spPr>
            <a:xfrm>
              <a:off x="52955" y="368343"/>
              <a:ext cx="70435" cy="7095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508" name="Freeform 9"/>
            <p:cNvSpPr/>
            <p:nvPr/>
          </p:nvSpPr>
          <p:spPr>
            <a:xfrm>
              <a:off x="79564" y="244953"/>
              <a:ext cx="406171" cy="88435"/>
            </a:xfrm>
            <a:custGeom>
              <a:avLst/>
              <a:gdLst/>
              <a:ahLst/>
              <a:cxnLst>
                <a:cxn ang="0">
                  <a:pos x="wd2" y="hd2"/>
                </a:cxn>
                <a:cxn ang="5400000">
                  <a:pos x="wd2" y="hd2"/>
                </a:cxn>
                <a:cxn ang="10800000">
                  <a:pos x="wd2" y="hd2"/>
                </a:cxn>
                <a:cxn ang="16200000">
                  <a:pos x="wd2" y="hd2"/>
                </a:cxn>
              </a:cxnLst>
              <a:rect l="0" t="0" r="r" b="b"/>
              <a:pathLst>
                <a:path w="21600" h="21600" extrusionOk="0">
                  <a:moveTo>
                    <a:pt x="10800" y="19219"/>
                  </a:moveTo>
                  <a:cubicBezTo>
                    <a:pt x="4120" y="19219"/>
                    <a:pt x="0" y="21600"/>
                    <a:pt x="0" y="21600"/>
                  </a:cubicBezTo>
                  <a:cubicBezTo>
                    <a:pt x="0" y="21600"/>
                    <a:pt x="2487" y="0"/>
                    <a:pt x="4676" y="0"/>
                  </a:cubicBezTo>
                  <a:cubicBezTo>
                    <a:pt x="16924" y="0"/>
                    <a:pt x="16924" y="0"/>
                    <a:pt x="16924" y="0"/>
                  </a:cubicBezTo>
                  <a:cubicBezTo>
                    <a:pt x="19113" y="0"/>
                    <a:pt x="21600" y="21600"/>
                    <a:pt x="21600" y="21600"/>
                  </a:cubicBezTo>
                  <a:cubicBezTo>
                    <a:pt x="21600" y="21600"/>
                    <a:pt x="17480" y="19219"/>
                    <a:pt x="10800" y="19219"/>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509" name="Oval 10"/>
            <p:cNvSpPr/>
            <p:nvPr/>
          </p:nvSpPr>
          <p:spPr>
            <a:xfrm>
              <a:off x="441907" y="368343"/>
              <a:ext cx="70435" cy="7095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510" name="Freeform 12"/>
            <p:cNvSpPr/>
            <p:nvPr/>
          </p:nvSpPr>
          <p:spPr>
            <a:xfrm>
              <a:off x="372778" y="78781"/>
              <a:ext cx="180781" cy="1813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18"/>
                    <a:pt x="4837" y="0"/>
                    <a:pt x="10758" y="0"/>
                  </a:cubicBezTo>
                  <a:cubicBezTo>
                    <a:pt x="16763" y="0"/>
                    <a:pt x="21600" y="4818"/>
                    <a:pt x="21600" y="10800"/>
                  </a:cubicBezTo>
                  <a:cubicBezTo>
                    <a:pt x="21600" y="10800"/>
                    <a:pt x="21600" y="10800"/>
                    <a:pt x="21600" y="10800"/>
                  </a:cubicBezTo>
                  <a:cubicBezTo>
                    <a:pt x="21600" y="16698"/>
                    <a:pt x="16763" y="21600"/>
                    <a:pt x="10758" y="21600"/>
                  </a:cubicBezTo>
                  <a:cubicBezTo>
                    <a:pt x="10758" y="21600"/>
                    <a:pt x="10758" y="21600"/>
                    <a:pt x="10758" y="21600"/>
                  </a:cubicBezTo>
                  <a:cubicBezTo>
                    <a:pt x="4837" y="21600"/>
                    <a:pt x="0" y="16698"/>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1" name="Freeform 13"/>
            <p:cNvSpPr/>
            <p:nvPr/>
          </p:nvSpPr>
          <p:spPr>
            <a:xfrm>
              <a:off x="497733" y="119215"/>
              <a:ext cx="19566" cy="97826"/>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cubicBezTo>
                    <a:pt x="6943" y="0"/>
                    <a:pt x="6943" y="0"/>
                    <a:pt x="6943" y="0"/>
                  </a:cubicBezTo>
                  <a:cubicBezTo>
                    <a:pt x="3086" y="0"/>
                    <a:pt x="0" y="617"/>
                    <a:pt x="0" y="1389"/>
                  </a:cubicBezTo>
                  <a:cubicBezTo>
                    <a:pt x="0" y="20211"/>
                    <a:pt x="0" y="20211"/>
                    <a:pt x="0" y="20211"/>
                  </a:cubicBezTo>
                  <a:cubicBezTo>
                    <a:pt x="0" y="20983"/>
                    <a:pt x="3086" y="21600"/>
                    <a:pt x="6943" y="21600"/>
                  </a:cubicBezTo>
                  <a:cubicBezTo>
                    <a:pt x="14657" y="21600"/>
                    <a:pt x="14657" y="21600"/>
                    <a:pt x="14657" y="21600"/>
                  </a:cubicBezTo>
                  <a:cubicBezTo>
                    <a:pt x="18514" y="21600"/>
                    <a:pt x="21600" y="20983"/>
                    <a:pt x="21600" y="20211"/>
                  </a:cubicBezTo>
                  <a:cubicBezTo>
                    <a:pt x="21600" y="1389"/>
                    <a:pt x="21600" y="1389"/>
                    <a:pt x="21600" y="1389"/>
                  </a:cubicBezTo>
                  <a:cubicBezTo>
                    <a:pt x="21600" y="617"/>
                    <a:pt x="18514" y="0"/>
                    <a:pt x="13886"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2" name="Freeform 14"/>
            <p:cNvSpPr/>
            <p:nvPr/>
          </p:nvSpPr>
          <p:spPr>
            <a:xfrm>
              <a:off x="467734" y="142432"/>
              <a:ext cx="19566" cy="74609"/>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807"/>
                    <a:pt x="0" y="1817"/>
                  </a:cubicBezTo>
                  <a:cubicBezTo>
                    <a:pt x="0" y="19783"/>
                    <a:pt x="0" y="19783"/>
                    <a:pt x="0" y="19783"/>
                  </a:cubicBezTo>
                  <a:cubicBezTo>
                    <a:pt x="0" y="20793"/>
                    <a:pt x="3086" y="21600"/>
                    <a:pt x="6943" y="21600"/>
                  </a:cubicBezTo>
                  <a:cubicBezTo>
                    <a:pt x="14657" y="21600"/>
                    <a:pt x="14657" y="21600"/>
                    <a:pt x="14657" y="21600"/>
                  </a:cubicBezTo>
                  <a:cubicBezTo>
                    <a:pt x="18514" y="21600"/>
                    <a:pt x="21600" y="20793"/>
                    <a:pt x="21600" y="19783"/>
                  </a:cubicBezTo>
                  <a:cubicBezTo>
                    <a:pt x="21600" y="1817"/>
                    <a:pt x="21600" y="1817"/>
                    <a:pt x="21600" y="1817"/>
                  </a:cubicBezTo>
                  <a:cubicBezTo>
                    <a:pt x="21600" y="807"/>
                    <a:pt x="18514" y="0"/>
                    <a:pt x="14657"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3" name="Freeform 15"/>
            <p:cNvSpPr/>
            <p:nvPr/>
          </p:nvSpPr>
          <p:spPr>
            <a:xfrm>
              <a:off x="438255" y="168259"/>
              <a:ext cx="19566" cy="48783"/>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1234"/>
                    <a:pt x="0" y="2777"/>
                  </a:cubicBezTo>
                  <a:cubicBezTo>
                    <a:pt x="0" y="18823"/>
                    <a:pt x="0" y="18823"/>
                    <a:pt x="0" y="18823"/>
                  </a:cubicBezTo>
                  <a:cubicBezTo>
                    <a:pt x="0" y="20366"/>
                    <a:pt x="3086" y="21600"/>
                    <a:pt x="6943" y="21600"/>
                  </a:cubicBezTo>
                  <a:cubicBezTo>
                    <a:pt x="14657" y="21600"/>
                    <a:pt x="14657" y="21600"/>
                    <a:pt x="14657" y="21600"/>
                  </a:cubicBezTo>
                  <a:cubicBezTo>
                    <a:pt x="18514" y="21600"/>
                    <a:pt x="21600" y="20366"/>
                    <a:pt x="21600" y="18823"/>
                  </a:cubicBezTo>
                  <a:cubicBezTo>
                    <a:pt x="21600" y="2777"/>
                    <a:pt x="21600" y="2777"/>
                    <a:pt x="21600" y="2777"/>
                  </a:cubicBezTo>
                  <a:cubicBezTo>
                    <a:pt x="21600" y="1234"/>
                    <a:pt x="18514" y="0"/>
                    <a:pt x="14657"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4" name="Freeform 16"/>
            <p:cNvSpPr/>
            <p:nvPr/>
          </p:nvSpPr>
          <p:spPr>
            <a:xfrm>
              <a:off x="409038" y="191214"/>
              <a:ext cx="19566" cy="25827"/>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2335"/>
                    <a:pt x="0" y="5254"/>
                  </a:cubicBezTo>
                  <a:cubicBezTo>
                    <a:pt x="0" y="16346"/>
                    <a:pt x="0" y="16346"/>
                    <a:pt x="0" y="16346"/>
                  </a:cubicBezTo>
                  <a:cubicBezTo>
                    <a:pt x="0" y="19265"/>
                    <a:pt x="3086" y="21600"/>
                    <a:pt x="6943" y="21600"/>
                  </a:cubicBezTo>
                  <a:cubicBezTo>
                    <a:pt x="14657" y="21600"/>
                    <a:pt x="14657" y="21600"/>
                    <a:pt x="14657" y="21600"/>
                  </a:cubicBezTo>
                  <a:cubicBezTo>
                    <a:pt x="18514" y="21600"/>
                    <a:pt x="21600" y="19265"/>
                    <a:pt x="21600" y="16346"/>
                  </a:cubicBezTo>
                  <a:cubicBezTo>
                    <a:pt x="21600" y="5254"/>
                    <a:pt x="21600" y="5254"/>
                    <a:pt x="21600" y="5254"/>
                  </a:cubicBezTo>
                  <a:cubicBezTo>
                    <a:pt x="21600" y="2335"/>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5" name="Freeform 17"/>
            <p:cNvSpPr/>
            <p:nvPr/>
          </p:nvSpPr>
          <p:spPr>
            <a:xfrm>
              <a:off x="11739" y="80347"/>
              <a:ext cx="179477" cy="17973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791" y="0"/>
                    <a:pt x="10758" y="0"/>
                  </a:cubicBezTo>
                  <a:cubicBezTo>
                    <a:pt x="16725" y="0"/>
                    <a:pt x="21600" y="4856"/>
                    <a:pt x="21600" y="10800"/>
                  </a:cubicBezTo>
                  <a:cubicBezTo>
                    <a:pt x="21600" y="10800"/>
                    <a:pt x="21600" y="10800"/>
                    <a:pt x="21600" y="10800"/>
                  </a:cubicBezTo>
                  <a:cubicBezTo>
                    <a:pt x="21600" y="16744"/>
                    <a:pt x="16725" y="21600"/>
                    <a:pt x="10758" y="21600"/>
                  </a:cubicBezTo>
                  <a:cubicBezTo>
                    <a:pt x="10758" y="21600"/>
                    <a:pt x="10758" y="21600"/>
                    <a:pt x="10758" y="21600"/>
                  </a:cubicBezTo>
                  <a:cubicBezTo>
                    <a:pt x="4791" y="21600"/>
                    <a:pt x="0" y="16744"/>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6" name="Freeform 18"/>
            <p:cNvSpPr/>
            <p:nvPr/>
          </p:nvSpPr>
          <p:spPr>
            <a:xfrm>
              <a:off x="194085" y="0"/>
              <a:ext cx="179999" cy="17999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856" y="0"/>
                    <a:pt x="10800" y="0"/>
                  </a:cubicBezTo>
                  <a:cubicBezTo>
                    <a:pt x="16744" y="0"/>
                    <a:pt x="21600" y="4856"/>
                    <a:pt x="21600" y="10800"/>
                  </a:cubicBezTo>
                  <a:cubicBezTo>
                    <a:pt x="21600" y="10800"/>
                    <a:pt x="21600" y="10800"/>
                    <a:pt x="21600" y="10800"/>
                  </a:cubicBezTo>
                  <a:cubicBezTo>
                    <a:pt x="21600" y="16744"/>
                    <a:pt x="16744" y="21600"/>
                    <a:pt x="10800" y="21600"/>
                  </a:cubicBezTo>
                  <a:cubicBezTo>
                    <a:pt x="10800" y="21600"/>
                    <a:pt x="10800" y="21600"/>
                    <a:pt x="10800" y="21600"/>
                  </a:cubicBezTo>
                  <a:cubicBezTo>
                    <a:pt x="4856" y="21600"/>
                    <a:pt x="0" y="16744"/>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7" name="Freeform 19"/>
            <p:cNvSpPr/>
            <p:nvPr/>
          </p:nvSpPr>
          <p:spPr>
            <a:xfrm>
              <a:off x="61303" y="101216"/>
              <a:ext cx="80348" cy="113738"/>
            </a:xfrm>
            <a:custGeom>
              <a:avLst/>
              <a:gdLst/>
              <a:ahLst/>
              <a:cxnLst>
                <a:cxn ang="0">
                  <a:pos x="wd2" y="hd2"/>
                </a:cxn>
                <a:cxn ang="5400000">
                  <a:pos x="wd2" y="hd2"/>
                </a:cxn>
                <a:cxn ang="10800000">
                  <a:pos x="wd2" y="hd2"/>
                </a:cxn>
                <a:cxn ang="16200000">
                  <a:pos x="wd2" y="hd2"/>
                </a:cxn>
              </a:cxnLst>
              <a:rect l="0" t="0" r="r" b="b"/>
              <a:pathLst>
                <a:path w="21600" h="21600" extrusionOk="0">
                  <a:moveTo>
                    <a:pt x="10706" y="0"/>
                  </a:moveTo>
                  <a:cubicBezTo>
                    <a:pt x="4883" y="0"/>
                    <a:pt x="0" y="3445"/>
                    <a:pt x="0" y="7686"/>
                  </a:cubicBezTo>
                  <a:cubicBezTo>
                    <a:pt x="0" y="9276"/>
                    <a:pt x="751" y="10734"/>
                    <a:pt x="1690" y="11926"/>
                  </a:cubicBezTo>
                  <a:cubicBezTo>
                    <a:pt x="1690" y="11926"/>
                    <a:pt x="1690" y="11926"/>
                    <a:pt x="1690" y="11926"/>
                  </a:cubicBezTo>
                  <a:cubicBezTo>
                    <a:pt x="10706" y="21600"/>
                    <a:pt x="10706" y="21600"/>
                    <a:pt x="10706" y="21600"/>
                  </a:cubicBezTo>
                  <a:cubicBezTo>
                    <a:pt x="19722" y="11926"/>
                    <a:pt x="19722" y="11926"/>
                    <a:pt x="19722" y="11926"/>
                  </a:cubicBezTo>
                  <a:cubicBezTo>
                    <a:pt x="21037" y="10734"/>
                    <a:pt x="21600" y="9144"/>
                    <a:pt x="21600" y="7686"/>
                  </a:cubicBezTo>
                  <a:cubicBezTo>
                    <a:pt x="21600" y="3445"/>
                    <a:pt x="16717" y="0"/>
                    <a:pt x="10706" y="0"/>
                  </a:cubicBezTo>
                  <a:close/>
                  <a:moveTo>
                    <a:pt x="10706" y="12721"/>
                  </a:moveTo>
                  <a:cubicBezTo>
                    <a:pt x="6950" y="12721"/>
                    <a:pt x="3757" y="10469"/>
                    <a:pt x="3757" y="7686"/>
                  </a:cubicBezTo>
                  <a:cubicBezTo>
                    <a:pt x="3757" y="4903"/>
                    <a:pt x="6950" y="2650"/>
                    <a:pt x="10706" y="2650"/>
                  </a:cubicBezTo>
                  <a:cubicBezTo>
                    <a:pt x="14650" y="2650"/>
                    <a:pt x="17843" y="4903"/>
                    <a:pt x="17843" y="7686"/>
                  </a:cubicBezTo>
                  <a:cubicBezTo>
                    <a:pt x="17843" y="10469"/>
                    <a:pt x="14650" y="12721"/>
                    <a:pt x="10706" y="12721"/>
                  </a:cubicBezTo>
                  <a:close/>
                  <a:moveTo>
                    <a:pt x="13711" y="7686"/>
                  </a:moveTo>
                  <a:cubicBezTo>
                    <a:pt x="13711" y="8879"/>
                    <a:pt x="12397" y="9806"/>
                    <a:pt x="10706" y="9806"/>
                  </a:cubicBezTo>
                  <a:cubicBezTo>
                    <a:pt x="9203" y="9806"/>
                    <a:pt x="7889" y="8879"/>
                    <a:pt x="7889" y="7686"/>
                  </a:cubicBezTo>
                  <a:cubicBezTo>
                    <a:pt x="7889" y="6493"/>
                    <a:pt x="9203" y="5566"/>
                    <a:pt x="10706" y="5566"/>
                  </a:cubicBezTo>
                  <a:cubicBezTo>
                    <a:pt x="12397" y="5566"/>
                    <a:pt x="13711" y="6493"/>
                    <a:pt x="13711" y="7686"/>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8" name="Freeform 20"/>
            <p:cNvSpPr/>
            <p:nvPr/>
          </p:nvSpPr>
          <p:spPr>
            <a:xfrm>
              <a:off x="51651" y="217864"/>
              <a:ext cx="99131" cy="12701"/>
            </a:xfrm>
            <a:custGeom>
              <a:avLst/>
              <a:gdLst/>
              <a:ahLst/>
              <a:cxnLst>
                <a:cxn ang="0">
                  <a:pos x="wd2" y="hd2"/>
                </a:cxn>
                <a:cxn ang="5400000">
                  <a:pos x="wd2" y="hd2"/>
                </a:cxn>
                <a:cxn ang="10800000">
                  <a:pos x="wd2" y="hd2"/>
                </a:cxn>
                <a:cxn ang="16200000">
                  <a:pos x="wd2" y="hd2"/>
                </a:cxn>
              </a:cxnLst>
              <a:rect l="0" t="0" r="r" b="b"/>
              <a:pathLst>
                <a:path w="21600" h="21600" extrusionOk="0">
                  <a:moveTo>
                    <a:pt x="1065" y="0"/>
                  </a:moveTo>
                  <a:cubicBezTo>
                    <a:pt x="20687" y="0"/>
                    <a:pt x="20687" y="0"/>
                    <a:pt x="20687" y="0"/>
                  </a:cubicBezTo>
                  <a:cubicBezTo>
                    <a:pt x="21144" y="0"/>
                    <a:pt x="21600" y="4985"/>
                    <a:pt x="21600" y="11631"/>
                  </a:cubicBezTo>
                  <a:cubicBezTo>
                    <a:pt x="21600" y="11631"/>
                    <a:pt x="21600" y="11631"/>
                    <a:pt x="21600" y="11631"/>
                  </a:cubicBezTo>
                  <a:cubicBezTo>
                    <a:pt x="21600" y="16615"/>
                    <a:pt x="21144" y="21600"/>
                    <a:pt x="20687" y="21600"/>
                  </a:cubicBezTo>
                  <a:cubicBezTo>
                    <a:pt x="1065" y="21600"/>
                    <a:pt x="1065" y="21600"/>
                    <a:pt x="1065" y="21600"/>
                  </a:cubicBezTo>
                  <a:cubicBezTo>
                    <a:pt x="456" y="21600"/>
                    <a:pt x="0" y="16615"/>
                    <a:pt x="0" y="11631"/>
                  </a:cubicBezTo>
                  <a:cubicBezTo>
                    <a:pt x="0" y="11631"/>
                    <a:pt x="0" y="11631"/>
                    <a:pt x="0" y="11631"/>
                  </a:cubicBezTo>
                  <a:cubicBezTo>
                    <a:pt x="0" y="4985"/>
                    <a:pt x="456" y="0"/>
                    <a:pt x="1065"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9" name="Freeform 21"/>
            <p:cNvSpPr/>
            <p:nvPr/>
          </p:nvSpPr>
          <p:spPr>
            <a:xfrm>
              <a:off x="225628" y="31804"/>
              <a:ext cx="116911" cy="116651"/>
            </a:xfrm>
            <a:custGeom>
              <a:avLst/>
              <a:gdLst/>
              <a:ahLst/>
              <a:cxnLst>
                <a:cxn ang="0">
                  <a:pos x="wd2" y="hd2"/>
                </a:cxn>
                <a:cxn ang="5400000">
                  <a:pos x="wd2" y="hd2"/>
                </a:cxn>
                <a:cxn ang="10800000">
                  <a:pos x="wd2" y="hd2"/>
                </a:cxn>
                <a:cxn ang="16200000">
                  <a:pos x="wd2" y="hd2"/>
                </a:cxn>
              </a:cxnLst>
              <a:rect l="0" t="0" r="r" b="b"/>
              <a:pathLst>
                <a:path w="21512" h="21512" extrusionOk="0">
                  <a:moveTo>
                    <a:pt x="21427" y="10499"/>
                  </a:moveTo>
                  <a:cubicBezTo>
                    <a:pt x="17570" y="6642"/>
                    <a:pt x="17570" y="6642"/>
                    <a:pt x="17570" y="6642"/>
                  </a:cubicBezTo>
                  <a:cubicBezTo>
                    <a:pt x="17185" y="6256"/>
                    <a:pt x="16670" y="6513"/>
                    <a:pt x="16670" y="7027"/>
                  </a:cubicBezTo>
                  <a:cubicBezTo>
                    <a:pt x="16670" y="9085"/>
                    <a:pt x="16670" y="9085"/>
                    <a:pt x="16670" y="9085"/>
                  </a:cubicBezTo>
                  <a:cubicBezTo>
                    <a:pt x="12427" y="9085"/>
                    <a:pt x="12427" y="9085"/>
                    <a:pt x="12427" y="9085"/>
                  </a:cubicBezTo>
                  <a:cubicBezTo>
                    <a:pt x="12427" y="4842"/>
                    <a:pt x="12427" y="4842"/>
                    <a:pt x="12427" y="4842"/>
                  </a:cubicBezTo>
                  <a:cubicBezTo>
                    <a:pt x="14485" y="4842"/>
                    <a:pt x="14485" y="4842"/>
                    <a:pt x="14485" y="4842"/>
                  </a:cubicBezTo>
                  <a:cubicBezTo>
                    <a:pt x="14999" y="4842"/>
                    <a:pt x="15256" y="4327"/>
                    <a:pt x="14870" y="3942"/>
                  </a:cubicBezTo>
                  <a:cubicBezTo>
                    <a:pt x="11270" y="213"/>
                    <a:pt x="11270" y="213"/>
                    <a:pt x="11270" y="213"/>
                  </a:cubicBezTo>
                  <a:cubicBezTo>
                    <a:pt x="11013" y="-44"/>
                    <a:pt x="10627" y="-44"/>
                    <a:pt x="10499" y="85"/>
                  </a:cubicBezTo>
                  <a:cubicBezTo>
                    <a:pt x="6642" y="3942"/>
                    <a:pt x="6642" y="3942"/>
                    <a:pt x="6642" y="3942"/>
                  </a:cubicBezTo>
                  <a:cubicBezTo>
                    <a:pt x="6256" y="4327"/>
                    <a:pt x="6513" y="4842"/>
                    <a:pt x="7027" y="4842"/>
                  </a:cubicBezTo>
                  <a:cubicBezTo>
                    <a:pt x="9085" y="4842"/>
                    <a:pt x="9085" y="4842"/>
                    <a:pt x="9085" y="4842"/>
                  </a:cubicBezTo>
                  <a:cubicBezTo>
                    <a:pt x="9085" y="9085"/>
                    <a:pt x="9085" y="9085"/>
                    <a:pt x="9085" y="9085"/>
                  </a:cubicBezTo>
                  <a:cubicBezTo>
                    <a:pt x="4842" y="9085"/>
                    <a:pt x="4842" y="9085"/>
                    <a:pt x="4842" y="9085"/>
                  </a:cubicBezTo>
                  <a:cubicBezTo>
                    <a:pt x="4842" y="7027"/>
                    <a:pt x="4842" y="7027"/>
                    <a:pt x="4842" y="7027"/>
                  </a:cubicBezTo>
                  <a:cubicBezTo>
                    <a:pt x="4842" y="6513"/>
                    <a:pt x="4327" y="6256"/>
                    <a:pt x="3942" y="6642"/>
                  </a:cubicBezTo>
                  <a:cubicBezTo>
                    <a:pt x="213" y="10242"/>
                    <a:pt x="213" y="10242"/>
                    <a:pt x="213" y="10242"/>
                  </a:cubicBezTo>
                  <a:cubicBezTo>
                    <a:pt x="-44" y="10499"/>
                    <a:pt x="-44" y="10885"/>
                    <a:pt x="85" y="11013"/>
                  </a:cubicBezTo>
                  <a:cubicBezTo>
                    <a:pt x="3942" y="14870"/>
                    <a:pt x="3942" y="14870"/>
                    <a:pt x="3942" y="14870"/>
                  </a:cubicBezTo>
                  <a:cubicBezTo>
                    <a:pt x="4327" y="15256"/>
                    <a:pt x="4842" y="14999"/>
                    <a:pt x="4842" y="14485"/>
                  </a:cubicBezTo>
                  <a:cubicBezTo>
                    <a:pt x="4842" y="12427"/>
                    <a:pt x="4842" y="12427"/>
                    <a:pt x="4842" y="12427"/>
                  </a:cubicBezTo>
                  <a:cubicBezTo>
                    <a:pt x="9085" y="12427"/>
                    <a:pt x="9085" y="12427"/>
                    <a:pt x="9085" y="12427"/>
                  </a:cubicBezTo>
                  <a:cubicBezTo>
                    <a:pt x="9085" y="16670"/>
                    <a:pt x="9085" y="16670"/>
                    <a:pt x="9085" y="16670"/>
                  </a:cubicBezTo>
                  <a:cubicBezTo>
                    <a:pt x="7027" y="16670"/>
                    <a:pt x="7027" y="16670"/>
                    <a:pt x="7027" y="16670"/>
                  </a:cubicBezTo>
                  <a:cubicBezTo>
                    <a:pt x="6513" y="16670"/>
                    <a:pt x="6256" y="17185"/>
                    <a:pt x="6642" y="17570"/>
                  </a:cubicBezTo>
                  <a:cubicBezTo>
                    <a:pt x="10242" y="21299"/>
                    <a:pt x="10242" y="21299"/>
                    <a:pt x="10242" y="21299"/>
                  </a:cubicBezTo>
                  <a:cubicBezTo>
                    <a:pt x="10499" y="21556"/>
                    <a:pt x="10885" y="21556"/>
                    <a:pt x="11013" y="21427"/>
                  </a:cubicBezTo>
                  <a:cubicBezTo>
                    <a:pt x="14870" y="17570"/>
                    <a:pt x="14870" y="17570"/>
                    <a:pt x="14870" y="17570"/>
                  </a:cubicBezTo>
                  <a:cubicBezTo>
                    <a:pt x="15256" y="17185"/>
                    <a:pt x="14999" y="16670"/>
                    <a:pt x="14485" y="16670"/>
                  </a:cubicBezTo>
                  <a:cubicBezTo>
                    <a:pt x="12427" y="16670"/>
                    <a:pt x="12427" y="16670"/>
                    <a:pt x="12427" y="16670"/>
                  </a:cubicBezTo>
                  <a:cubicBezTo>
                    <a:pt x="12427" y="12427"/>
                    <a:pt x="12427" y="12427"/>
                    <a:pt x="12427" y="12427"/>
                  </a:cubicBezTo>
                  <a:cubicBezTo>
                    <a:pt x="16670" y="12427"/>
                    <a:pt x="16670" y="12427"/>
                    <a:pt x="16670" y="12427"/>
                  </a:cubicBezTo>
                  <a:cubicBezTo>
                    <a:pt x="16670" y="14485"/>
                    <a:pt x="16670" y="14485"/>
                    <a:pt x="16670" y="14485"/>
                  </a:cubicBezTo>
                  <a:cubicBezTo>
                    <a:pt x="16670" y="14999"/>
                    <a:pt x="17185" y="15256"/>
                    <a:pt x="17570" y="14870"/>
                  </a:cubicBezTo>
                  <a:cubicBezTo>
                    <a:pt x="21299" y="11270"/>
                    <a:pt x="21299" y="11270"/>
                    <a:pt x="21299" y="11270"/>
                  </a:cubicBezTo>
                  <a:cubicBezTo>
                    <a:pt x="21556" y="11013"/>
                    <a:pt x="21556" y="10627"/>
                    <a:pt x="21427" y="10499"/>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2521" name="Freeform: Shape 89"/>
          <p:cNvSpPr/>
          <p:nvPr/>
        </p:nvSpPr>
        <p:spPr>
          <a:xfrm>
            <a:off x="11487823" y="2366318"/>
            <a:ext cx="354297" cy="10533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chemeClr val="accent6">
                  <a:alpha val="0"/>
                </a:schemeClr>
              </a:gs>
              <a:gs pos="100000">
                <a:schemeClr val="accent6"/>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522" name="Freeform: Shape 89"/>
          <p:cNvSpPr/>
          <p:nvPr/>
        </p:nvSpPr>
        <p:spPr>
          <a:xfrm>
            <a:off x="4250629" y="2366318"/>
            <a:ext cx="354298" cy="10533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rgbClr val="0033A0">
                  <a:alpha val="0"/>
                </a:srgbClr>
              </a:gs>
              <a:gs pos="100000">
                <a:srgbClr val="0033A0"/>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altLang="en-US" dirty="0">
                <a:latin typeface="FZLanTingHeiS-R-GB" charset="-122"/>
                <a:ea typeface="FZLanTingHeiS-R-GB" charset="-122"/>
                <a:cs typeface="FZLanTingHeiS-R-GB" charset="-122"/>
              </a:rPr>
              <a:t>车载智能</a:t>
            </a:r>
            <a:r>
              <a:rPr lang="en-US" altLang="zh-CN" dirty="0">
                <a:latin typeface="FZLanTingHeiS-R-GB" charset="-122"/>
                <a:ea typeface="FZLanTingHeiS-R-GB" charset="-122"/>
                <a:cs typeface="FZLanTingHeiS-R-GB" charset="-122"/>
              </a:rPr>
              <a:t>: C-V2X</a:t>
            </a:r>
            <a:r>
              <a:rPr lang="zh-CN" altLang="en-US" dirty="0">
                <a:latin typeface="FZLanTingHeiS-R-GB" charset="-122"/>
                <a:ea typeface="FZLanTingHeiS-R-GB" charset="-122"/>
                <a:cs typeface="FZLanTingHeiS-R-GB" charset="-122"/>
              </a:rPr>
              <a:t>与其它传感器技术相结合</a:t>
            </a:r>
          </a:p>
        </p:txBody>
      </p:sp>
      <p:cxnSp>
        <p:nvCxnSpPr>
          <p:cNvPr id="103" name="Straight Connector 102"/>
          <p:cNvCxnSpPr/>
          <p:nvPr/>
        </p:nvCxnSpPr>
        <p:spPr>
          <a:xfrm>
            <a:off x="1311237" y="1901707"/>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337423" y="5502912"/>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0845630" y="3613336"/>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0845630" y="4984818"/>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0845630" y="2245600"/>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cxnSpLocks/>
          </p:cNvCxnSpPr>
          <p:nvPr/>
        </p:nvCxnSpPr>
        <p:spPr>
          <a:xfrm>
            <a:off x="1311237" y="3105030"/>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324046" y="4294446"/>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6083783" y="1691518"/>
            <a:ext cx="1875215" cy="4458783"/>
            <a:chOff x="6083783" y="1691518"/>
            <a:chExt cx="1875215" cy="4458783"/>
          </a:xfrm>
        </p:grpSpPr>
        <p:sp>
          <p:nvSpPr>
            <p:cNvPr id="74" name="Isosceles Triangle 73"/>
            <p:cNvSpPr/>
            <p:nvPr/>
          </p:nvSpPr>
          <p:spPr>
            <a:xfrm rot="16200000">
              <a:off x="4791999" y="2983302"/>
              <a:ext cx="4458783" cy="1875215"/>
            </a:xfrm>
            <a:prstGeom prst="triangle">
              <a:avLst/>
            </a:prstGeom>
            <a:gradFill>
              <a:gsLst>
                <a:gs pos="0">
                  <a:schemeClr val="accent4">
                    <a:lumMod val="75000"/>
                    <a:alpha val="55000"/>
                  </a:schemeClr>
                </a:gs>
                <a:gs pos="100000">
                  <a:schemeClr val="accent4">
                    <a:lumMod val="75000"/>
                    <a:alpha val="0"/>
                  </a:schemeClr>
                </a:gs>
              </a:gsLst>
              <a:lin ang="5400000" scaled="0"/>
            </a:gra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75" name="Isosceles Triangle 74"/>
            <p:cNvSpPr/>
            <p:nvPr/>
          </p:nvSpPr>
          <p:spPr>
            <a:xfrm rot="16200000">
              <a:off x="5599549" y="3407210"/>
              <a:ext cx="2442890" cy="1027399"/>
            </a:xfrm>
            <a:prstGeom prst="triangle">
              <a:avLst/>
            </a:prstGeom>
            <a:gradFill>
              <a:gsLst>
                <a:gs pos="0">
                  <a:schemeClr val="accent4">
                    <a:lumMod val="75000"/>
                    <a:alpha val="55000"/>
                  </a:schemeClr>
                </a:gs>
                <a:gs pos="100000">
                  <a:schemeClr val="accent4">
                    <a:lumMod val="75000"/>
                    <a:alpha val="0"/>
                  </a:schemeClr>
                </a:gs>
              </a:gsLst>
              <a:lin ang="5400000" scaled="0"/>
            </a:gra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grpSp>
      <p:grpSp>
        <p:nvGrpSpPr>
          <p:cNvPr id="8" name="Group 7"/>
          <p:cNvGrpSpPr/>
          <p:nvPr/>
        </p:nvGrpSpPr>
        <p:grpSpPr>
          <a:xfrm>
            <a:off x="4233001" y="1691517"/>
            <a:ext cx="1875215" cy="4458783"/>
            <a:chOff x="4233001" y="1691517"/>
            <a:chExt cx="1875215" cy="4458783"/>
          </a:xfrm>
        </p:grpSpPr>
        <p:sp>
          <p:nvSpPr>
            <p:cNvPr id="107" name="Isosceles Triangle 106"/>
            <p:cNvSpPr/>
            <p:nvPr/>
          </p:nvSpPr>
          <p:spPr>
            <a:xfrm rot="5400000" flipH="1">
              <a:off x="2941217" y="2983301"/>
              <a:ext cx="4458783" cy="1875215"/>
            </a:xfrm>
            <a:prstGeom prst="triangle">
              <a:avLst/>
            </a:prstGeom>
            <a:gradFill>
              <a:gsLst>
                <a:gs pos="0">
                  <a:schemeClr val="accent4">
                    <a:lumMod val="75000"/>
                    <a:alpha val="55000"/>
                  </a:schemeClr>
                </a:gs>
                <a:gs pos="100000">
                  <a:schemeClr val="accent4">
                    <a:lumMod val="75000"/>
                    <a:alpha val="0"/>
                  </a:schemeClr>
                </a:gs>
              </a:gsLst>
              <a:lin ang="5400000" scaled="0"/>
            </a:gra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108" name="Isosceles Triangle 107"/>
            <p:cNvSpPr/>
            <p:nvPr/>
          </p:nvSpPr>
          <p:spPr>
            <a:xfrm rot="5400000" flipH="1">
              <a:off x="4149562" y="3407210"/>
              <a:ext cx="2442890" cy="1027399"/>
            </a:xfrm>
            <a:prstGeom prst="triangle">
              <a:avLst/>
            </a:prstGeom>
            <a:gradFill>
              <a:gsLst>
                <a:gs pos="0">
                  <a:schemeClr val="accent4">
                    <a:lumMod val="75000"/>
                    <a:alpha val="55000"/>
                  </a:schemeClr>
                </a:gs>
                <a:gs pos="100000">
                  <a:schemeClr val="accent4">
                    <a:lumMod val="75000"/>
                    <a:alpha val="0"/>
                  </a:schemeClr>
                </a:gs>
              </a:gsLst>
              <a:lin ang="5400000" scaled="0"/>
            </a:gra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grpSp>
      <p:sp>
        <p:nvSpPr>
          <p:cNvPr id="6" name="Rectangle 5"/>
          <p:cNvSpPr/>
          <p:nvPr/>
        </p:nvSpPr>
        <p:spPr>
          <a:xfrm>
            <a:off x="4007357" y="1614601"/>
            <a:ext cx="4177286" cy="859338"/>
          </a:xfrm>
          <a:prstGeom prst="rect">
            <a:avLst/>
          </a:prstGeom>
        </p:spPr>
        <p:txBody>
          <a:bodyPr wrap="square">
            <a:spAutoFit/>
          </a:bodyPr>
          <a:lstStyle/>
          <a:p>
            <a:pPr marL="0" marR="0" lvl="0" indent="0" algn="ctr" defTabSz="914400" rtl="0" eaLnBrk="1" fontAlgn="auto" latinLnBrk="0" hangingPunct="1">
              <a:lnSpc>
                <a:spcPct val="89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ADAS</a:t>
            </a:r>
          </a:p>
          <a:p>
            <a:pPr marL="0" marR="0" lvl="0" indent="0" algn="ctr" defTabSz="914400" rtl="0" eaLnBrk="1" fontAlgn="auto" latinLnBrk="0" hangingPunct="0">
              <a:lnSpc>
                <a:spcPct val="89000"/>
              </a:lnSpc>
              <a:spcBef>
                <a:spcPts val="0"/>
              </a:spcBef>
              <a:spcAft>
                <a:spcPts val="0"/>
              </a:spcAft>
              <a:buClrTx/>
              <a:buSzTx/>
              <a:buFontTx/>
              <a:buNone/>
              <a:tabLst/>
              <a:defRPr/>
            </a:pPr>
            <a:r>
              <a:rPr kumimoji="0" lang="zh-CN" altLang="en-US" sz="28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先进驾驶辅助系统</a:t>
            </a:r>
          </a:p>
        </p:txBody>
      </p:sp>
      <p:sp>
        <p:nvSpPr>
          <p:cNvPr id="85" name="TextBox 84"/>
          <p:cNvSpPr txBox="1"/>
          <p:nvPr/>
        </p:nvSpPr>
        <p:spPr>
          <a:xfrm>
            <a:off x="4007357" y="4871808"/>
            <a:ext cx="4177286" cy="1365250"/>
          </a:xfrm>
          <a:prstGeom prst="rect">
            <a:avLst/>
          </a:prstGeom>
        </p:spPr>
        <p:txBody>
          <a:bodyPr wrap="square" lIns="0" tIns="0" rIns="0" bIns="0" anchor="ctr" anchorCtr="0">
            <a:noAutofit/>
          </a:bodyPr>
          <a:lstStyle>
            <a:defPPr>
              <a:defRPr lang="en-US"/>
            </a:defPPr>
            <a:lvl1pPr>
              <a:defRPr sz="1799">
                <a:solidFill>
                  <a:schemeClr val="tx2"/>
                </a:solidFill>
              </a:defRPr>
            </a:lvl1pPr>
            <a:lvl8pPr marL="0" lvl="7" defTabSz="914126">
              <a:lnSpc>
                <a:spcPct val="88000"/>
              </a:lnSpc>
              <a:spcBef>
                <a:spcPts val="1799"/>
              </a:spcBef>
              <a:defRPr sz="3600" b="1">
                <a:solidFill>
                  <a:srgbClr val="7A4183"/>
                </a:solidFill>
              </a:defRPr>
            </a:lvl8p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0">
              <a:lnSpc>
                <a:spcPct val="95000"/>
              </a:lnSpc>
              <a:spcBef>
                <a:spcPts val="0"/>
              </a:spcBef>
              <a:spcAft>
                <a:spcPts val="0"/>
              </a:spcAft>
              <a:buClrTx/>
              <a:buSzTx/>
              <a:buFontTx/>
              <a:buNone/>
              <a:tabLst/>
              <a:defRPr/>
            </a:pPr>
            <a:r>
              <a:rPr kumimoji="0" lang="zh-CN" altLang="en-US" sz="21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汽车大脑支持驾驶流程的自动化</a:t>
            </a:r>
          </a:p>
          <a:p>
            <a:pPr marL="0" marR="0" lvl="0" indent="0" algn="ctr" defTabSz="914400" rtl="0" eaLnBrk="1" fontAlgn="auto" latinLnBrk="0" hangingPunct="1">
              <a:lnSpc>
                <a:spcPct val="107000"/>
              </a:lnSpc>
              <a:spcBef>
                <a:spcPts val="30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整合计算能力</a:t>
            </a: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1">
              <a:lnSpc>
                <a:spcPct val="107000"/>
              </a:lnSpc>
              <a:spcBef>
                <a:spcPts val="300"/>
              </a:spcBef>
              <a:spcAft>
                <a:spcPts val="0"/>
              </a:spcAft>
              <a:buClrTx/>
              <a:buSzTx/>
              <a:buFontTx/>
              <a:buNone/>
              <a:tabLst/>
              <a:defRPr/>
            </a:pPr>
            <a:r>
              <a:rPr kumimoji="0" lang="zh-CN" altLang="en-US" sz="14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传感器融合</a:t>
            </a:r>
            <a:br>
              <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br>
            <a:r>
              <a:rPr kumimoji="0" lang="zh-CN" alt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机器学习</a:t>
            </a: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1">
              <a:lnSpc>
                <a:spcPct val="107000"/>
              </a:lnSpc>
              <a:spcBef>
                <a:spcPts val="30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道路规划</a:t>
            </a: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1" name="Rectangle 184"/>
          <p:cNvSpPr/>
          <p:nvPr/>
        </p:nvSpPr>
        <p:spPr>
          <a:xfrm>
            <a:off x="7854520" y="2222080"/>
            <a:ext cx="2900031" cy="876522"/>
          </a:xfrm>
          <a:prstGeom prst="rect">
            <a:avLst/>
          </a:prstGeom>
        </p:spPr>
        <p:txBody>
          <a:bodyPr wrap="square">
            <a:spAutoFit/>
          </a:bodyPr>
          <a:lstStyle/>
          <a:p>
            <a:pPr marL="0" marR="0" lvl="0" indent="0" algn="r" defTabSz="914400" rtl="0" eaLnBrk="1" fontAlgn="auto" latinLnBrk="0" hangingPunct="1">
              <a:lnSpc>
                <a:spcPct val="98000"/>
              </a:lnSpc>
              <a:spcBef>
                <a:spcPts val="0"/>
              </a:spcBef>
              <a:spcAft>
                <a:spcPts val="1800"/>
              </a:spcAft>
              <a:buClrTx/>
              <a:buSzTx/>
              <a:buFontTx/>
              <a:buNone/>
              <a:tabLst/>
              <a:defRPr/>
            </a:pPr>
            <a:r>
              <a:rPr kumimoji="0" 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V2X</a:t>
            </a: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无线传感器</a:t>
            </a:r>
            <a:br>
              <a:rPr kumimoji="0" lang="en-US" sz="2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穿透式、</a:t>
            </a:r>
            <a:r>
              <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360</a:t>
            </a:r>
            <a:r>
              <a:rPr kumimoji="0" lang="en-US" sz="1600" b="0" i="0" u="none" strike="noStrike" kern="0" cap="none" spc="0" normalizeH="0" baseline="3000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a:t>
            </a: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非视距传感、扩大传感范围</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2" name="Rectangle 185"/>
          <p:cNvSpPr/>
          <p:nvPr/>
        </p:nvSpPr>
        <p:spPr>
          <a:xfrm>
            <a:off x="8134724" y="3576656"/>
            <a:ext cx="2617881" cy="876522"/>
          </a:xfrm>
          <a:prstGeom prst="rect">
            <a:avLst/>
          </a:prstGeom>
        </p:spPr>
        <p:txBody>
          <a:bodyPr wrap="square">
            <a:spAutoFit/>
          </a:bodyPr>
          <a:lstStyle/>
          <a:p>
            <a:pPr marL="0" marR="0" lvl="0" indent="0" algn="r" defTabSz="914400" rtl="0" eaLnBrk="1" fontAlgn="auto" latinLnBrk="0" hangingPunct="1">
              <a:lnSpc>
                <a:spcPct val="98000"/>
              </a:lnSpc>
              <a:spcBef>
                <a:spcPts val="0"/>
              </a:spcBef>
              <a:spcAft>
                <a:spcPts val="900"/>
              </a:spcAft>
              <a:buClrTx/>
              <a:buSzTx/>
              <a:buFontTx/>
              <a:buNone/>
              <a:tabLst/>
              <a:defRPr/>
            </a:pPr>
            <a:r>
              <a:rPr kumimoji="0" 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3D</a:t>
            </a: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高清地图</a:t>
            </a:r>
            <a:br>
              <a:rPr kumimoji="0" lang="en-US" sz="2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高清实时地图更新、地标实现亚米级精度</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3" name="Rectangle 186"/>
          <p:cNvSpPr/>
          <p:nvPr/>
        </p:nvSpPr>
        <p:spPr>
          <a:xfrm>
            <a:off x="8158265" y="5036022"/>
            <a:ext cx="2598662" cy="876522"/>
          </a:xfrm>
          <a:prstGeom prst="rect">
            <a:avLst/>
          </a:prstGeom>
        </p:spPr>
        <p:txBody>
          <a:bodyPr wrap="square">
            <a:spAutoFit/>
          </a:bodyPr>
          <a:lstStyle/>
          <a:p>
            <a:pPr marL="0" marR="0" lvl="0" indent="0" algn="r" defTabSz="914400" rtl="0" eaLnBrk="1" fontAlgn="auto" latinLnBrk="0" hangingPunct="1">
              <a:lnSpc>
                <a:spcPct val="98000"/>
              </a:lnSpc>
              <a:spcBef>
                <a:spcPts val="0"/>
              </a:spcBef>
              <a:spcAft>
                <a:spcPts val="900"/>
              </a:spcAft>
              <a:buClrTx/>
              <a:buSzTx/>
              <a:buFontTx/>
              <a:buNone/>
              <a:tabLst/>
              <a:defRPr/>
            </a:pP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精确定位</a:t>
            </a:r>
            <a:br>
              <a:rPr kumimoji="0" lang="en-US" sz="2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GNSS</a:t>
            </a: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定位、航迹推测、视觉惯性测距</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6" name="Rectangle 194"/>
          <p:cNvSpPr/>
          <p:nvPr/>
        </p:nvSpPr>
        <p:spPr>
          <a:xfrm>
            <a:off x="1400283" y="1867718"/>
            <a:ext cx="275104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雷达</a:t>
            </a:r>
            <a:br>
              <a:rPr kumimoji="0" 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恶劣天气条件、</a:t>
            </a:r>
            <a:br>
              <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远距离、弱光情况</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7" name="Rectangle 195"/>
          <p:cNvSpPr/>
          <p:nvPr/>
        </p:nvSpPr>
        <p:spPr>
          <a:xfrm>
            <a:off x="1426015" y="3071318"/>
            <a:ext cx="349512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摄像头</a:t>
            </a:r>
            <a:br>
              <a:rPr kumimoji="0" 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解读对象</a:t>
            </a:r>
            <a:r>
              <a:rPr kumimoji="0" lang="en-US" sz="1600" b="0" i="0" u="none" strike="noStrike" kern="0" cap="none" spc="20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a:t>
            </a:r>
            <a:r>
              <a:rPr kumimoji="0" lang="zh-CN" altLang="en-US" sz="1600" b="0" i="0" u="none" strike="noStrike" kern="0" cap="none" spc="20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信号、</a:t>
            </a:r>
            <a:br>
              <a:rPr kumimoji="0" lang="en-US" altLang="zh-CN" sz="1600" b="0" i="0" u="none" strike="noStrike" kern="0" cap="none" spc="20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20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成本可控的宽视野</a:t>
            </a:r>
            <a:r>
              <a:rPr kumimoji="0" lang="en-US" altLang="zh-CN" sz="1600" b="0" i="0" u="none" strike="noStrike" kern="0" cap="none" spc="20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a:t>
            </a:r>
            <a:r>
              <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FOV)</a:t>
            </a: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方案</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8" name="Rectangle 196"/>
          <p:cNvSpPr/>
          <p:nvPr/>
        </p:nvSpPr>
        <p:spPr>
          <a:xfrm>
            <a:off x="1419846" y="4370904"/>
            <a:ext cx="2521564" cy="635239"/>
          </a:xfrm>
          <a:prstGeom prst="rect">
            <a:avLst/>
          </a:prstGeom>
        </p:spPr>
        <p:txBody>
          <a:bodyPr wrap="square">
            <a:spAutoFit/>
          </a:bodyPr>
          <a:lstStyle/>
          <a:p>
            <a:pPr marL="0" marR="0" lvl="0" indent="0" algn="l" defTabSz="914400" rtl="0" eaLnBrk="1" fontAlgn="auto" latinLnBrk="0" hangingPunct="1">
              <a:lnSpc>
                <a:spcPct val="98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激光雷达</a:t>
            </a:r>
            <a:br>
              <a:rPr kumimoji="0" lang="en-US" sz="2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距离感知、中距</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9" name="Rectangle 197"/>
          <p:cNvSpPr/>
          <p:nvPr/>
        </p:nvSpPr>
        <p:spPr>
          <a:xfrm>
            <a:off x="1432601" y="5586597"/>
            <a:ext cx="203928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超声波</a:t>
            </a:r>
            <a:br>
              <a:rPr kumimoji="0" lang="en-US" sz="20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低成本、近距</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80" name="Text Placeholder 3"/>
          <p:cNvSpPr txBox="1">
            <a:spLocks noGrp="1"/>
          </p:cNvSpPr>
          <p:nvPr>
            <p:ph type="body" sz="quarter" idx="1"/>
          </p:nvPr>
        </p:nvSpPr>
        <p:spPr>
          <a:xfrm>
            <a:off x="479792" y="1132231"/>
            <a:ext cx="11202621" cy="431658"/>
          </a:xfrm>
          <a:prstGeom prst="rect">
            <a:avLst/>
          </a:prstGeom>
        </p:spPr>
        <p:txBody>
          <a:bodyPr>
            <a:normAutofit/>
          </a:bodyPr>
          <a:lstStyle/>
          <a:p>
            <a:r>
              <a:rPr lang="zh-CN" altLang="en-US" sz="2000" dirty="0">
                <a:latin typeface="FZLanTingHeiS-R-GB" charset="-122"/>
                <a:ea typeface="FZLanTingHeiS-R-GB" charset="-122"/>
                <a:cs typeface="FZLanTingHeiS-R-GB" charset="-122"/>
              </a:rPr>
              <a:t>提供高水平预测和自动化</a:t>
            </a:r>
            <a:endParaRPr sz="2000" dirty="0">
              <a:latin typeface="FZLanTingHeiS-R-GB" charset="-122"/>
              <a:ea typeface="FZLanTingHeiS-R-GB" charset="-122"/>
              <a:cs typeface="FZLanTingHeiS-R-GB" charset="-122"/>
            </a:endParaRPr>
          </a:p>
        </p:txBody>
      </p:sp>
      <p:grpSp>
        <p:nvGrpSpPr>
          <p:cNvPr id="86" name="Group 63"/>
          <p:cNvGrpSpPr/>
          <p:nvPr/>
        </p:nvGrpSpPr>
        <p:grpSpPr>
          <a:xfrm>
            <a:off x="599365" y="2167557"/>
            <a:ext cx="514812" cy="313644"/>
            <a:chOff x="3782231" y="3286394"/>
            <a:chExt cx="468140" cy="285209"/>
          </a:xfrm>
        </p:grpSpPr>
        <p:sp>
          <p:nvSpPr>
            <p:cNvPr id="87" name="Freeform 64"/>
            <p:cNvSpPr>
              <a:spLocks/>
            </p:cNvSpPr>
            <p:nvPr/>
          </p:nvSpPr>
          <p:spPr bwMode="auto">
            <a:xfrm>
              <a:off x="3782231" y="3286394"/>
              <a:ext cx="468140" cy="109357"/>
            </a:xfrm>
            <a:custGeom>
              <a:avLst/>
              <a:gdLst>
                <a:gd name="T0" fmla="*/ 486 w 518"/>
                <a:gd name="T1" fmla="*/ 117 h 121"/>
                <a:gd name="T2" fmla="*/ 472 w 518"/>
                <a:gd name="T3" fmla="*/ 113 h 121"/>
                <a:gd name="T4" fmla="*/ 260 w 518"/>
                <a:gd name="T5" fmla="*/ 57 h 121"/>
                <a:gd name="T6" fmla="*/ 47 w 518"/>
                <a:gd name="T7" fmla="*/ 113 h 121"/>
                <a:gd name="T8" fmla="*/ 8 w 518"/>
                <a:gd name="T9" fmla="*/ 102 h 121"/>
                <a:gd name="T10" fmla="*/ 19 w 518"/>
                <a:gd name="T11" fmla="*/ 64 h 121"/>
                <a:gd name="T12" fmla="*/ 260 w 518"/>
                <a:gd name="T13" fmla="*/ 0 h 121"/>
                <a:gd name="T14" fmla="*/ 500 w 518"/>
                <a:gd name="T15" fmla="*/ 64 h 121"/>
                <a:gd name="T16" fmla="*/ 511 w 518"/>
                <a:gd name="T17" fmla="*/ 102 h 121"/>
                <a:gd name="T18" fmla="*/ 486 w 518"/>
                <a:gd name="T19" fmla="*/ 1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8" h="121">
                  <a:moveTo>
                    <a:pt x="486" y="117"/>
                  </a:moveTo>
                  <a:cubicBezTo>
                    <a:pt x="481" y="117"/>
                    <a:pt x="477" y="116"/>
                    <a:pt x="472" y="113"/>
                  </a:cubicBezTo>
                  <a:cubicBezTo>
                    <a:pt x="408" y="76"/>
                    <a:pt x="334" y="57"/>
                    <a:pt x="260" y="57"/>
                  </a:cubicBezTo>
                  <a:cubicBezTo>
                    <a:pt x="185" y="57"/>
                    <a:pt x="111" y="76"/>
                    <a:pt x="47" y="113"/>
                  </a:cubicBezTo>
                  <a:cubicBezTo>
                    <a:pt x="33" y="121"/>
                    <a:pt x="16" y="116"/>
                    <a:pt x="8" y="102"/>
                  </a:cubicBezTo>
                  <a:cubicBezTo>
                    <a:pt x="0" y="89"/>
                    <a:pt x="5" y="72"/>
                    <a:pt x="19" y="64"/>
                  </a:cubicBezTo>
                  <a:cubicBezTo>
                    <a:pt x="92" y="22"/>
                    <a:pt x="175" y="0"/>
                    <a:pt x="260" y="0"/>
                  </a:cubicBezTo>
                  <a:cubicBezTo>
                    <a:pt x="344" y="0"/>
                    <a:pt x="427" y="22"/>
                    <a:pt x="500" y="64"/>
                  </a:cubicBezTo>
                  <a:cubicBezTo>
                    <a:pt x="514" y="72"/>
                    <a:pt x="518" y="89"/>
                    <a:pt x="511" y="102"/>
                  </a:cubicBezTo>
                  <a:cubicBezTo>
                    <a:pt x="505" y="112"/>
                    <a:pt x="496" y="117"/>
                    <a:pt x="486" y="117"/>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8" name="Freeform 65"/>
            <p:cNvSpPr>
              <a:spLocks/>
            </p:cNvSpPr>
            <p:nvPr/>
          </p:nvSpPr>
          <p:spPr bwMode="auto">
            <a:xfrm>
              <a:off x="3831174" y="3384949"/>
              <a:ext cx="371272" cy="95518"/>
            </a:xfrm>
            <a:custGeom>
              <a:avLst/>
              <a:gdLst>
                <a:gd name="T0" fmla="*/ 378 w 411"/>
                <a:gd name="T1" fmla="*/ 102 h 106"/>
                <a:gd name="T2" fmla="*/ 365 w 411"/>
                <a:gd name="T3" fmla="*/ 98 h 106"/>
                <a:gd name="T4" fmla="*/ 206 w 411"/>
                <a:gd name="T5" fmla="*/ 56 h 106"/>
                <a:gd name="T6" fmla="*/ 46 w 411"/>
                <a:gd name="T7" fmla="*/ 98 h 106"/>
                <a:gd name="T8" fmla="*/ 8 w 411"/>
                <a:gd name="T9" fmla="*/ 87 h 106"/>
                <a:gd name="T10" fmla="*/ 18 w 411"/>
                <a:gd name="T11" fmla="*/ 49 h 106"/>
                <a:gd name="T12" fmla="*/ 206 w 411"/>
                <a:gd name="T13" fmla="*/ 0 h 106"/>
                <a:gd name="T14" fmla="*/ 393 w 411"/>
                <a:gd name="T15" fmla="*/ 49 h 106"/>
                <a:gd name="T16" fmla="*/ 403 w 411"/>
                <a:gd name="T17" fmla="*/ 87 h 106"/>
                <a:gd name="T18" fmla="*/ 378 w 411"/>
                <a:gd name="T19"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 h="106">
                  <a:moveTo>
                    <a:pt x="378" y="102"/>
                  </a:moveTo>
                  <a:cubicBezTo>
                    <a:pt x="374" y="102"/>
                    <a:pt x="369" y="100"/>
                    <a:pt x="365" y="98"/>
                  </a:cubicBezTo>
                  <a:cubicBezTo>
                    <a:pt x="316" y="70"/>
                    <a:pt x="261" y="56"/>
                    <a:pt x="206" y="56"/>
                  </a:cubicBezTo>
                  <a:cubicBezTo>
                    <a:pt x="149" y="56"/>
                    <a:pt x="95" y="70"/>
                    <a:pt x="46" y="98"/>
                  </a:cubicBezTo>
                  <a:cubicBezTo>
                    <a:pt x="33" y="106"/>
                    <a:pt x="16" y="101"/>
                    <a:pt x="8" y="87"/>
                  </a:cubicBezTo>
                  <a:cubicBezTo>
                    <a:pt x="0" y="74"/>
                    <a:pt x="5" y="57"/>
                    <a:pt x="18" y="49"/>
                  </a:cubicBezTo>
                  <a:cubicBezTo>
                    <a:pt x="75" y="17"/>
                    <a:pt x="140" y="0"/>
                    <a:pt x="206" y="0"/>
                  </a:cubicBezTo>
                  <a:cubicBezTo>
                    <a:pt x="271" y="0"/>
                    <a:pt x="336" y="17"/>
                    <a:pt x="393" y="49"/>
                  </a:cubicBezTo>
                  <a:cubicBezTo>
                    <a:pt x="406" y="57"/>
                    <a:pt x="411" y="74"/>
                    <a:pt x="403" y="87"/>
                  </a:cubicBezTo>
                  <a:cubicBezTo>
                    <a:pt x="398" y="97"/>
                    <a:pt x="388" y="102"/>
                    <a:pt x="378" y="102"/>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1" name="Freeform 66"/>
            <p:cNvSpPr>
              <a:spLocks/>
            </p:cNvSpPr>
            <p:nvPr/>
          </p:nvSpPr>
          <p:spPr bwMode="auto">
            <a:xfrm>
              <a:off x="3883495" y="3489585"/>
              <a:ext cx="266641" cy="82018"/>
            </a:xfrm>
            <a:custGeom>
              <a:avLst/>
              <a:gdLst>
                <a:gd name="T0" fmla="*/ 263 w 295"/>
                <a:gd name="T1" fmla="*/ 87 h 91"/>
                <a:gd name="T2" fmla="*/ 249 w 295"/>
                <a:gd name="T3" fmla="*/ 83 h 91"/>
                <a:gd name="T4" fmla="*/ 148 w 295"/>
                <a:gd name="T5" fmla="*/ 56 h 91"/>
                <a:gd name="T6" fmla="*/ 46 w 295"/>
                <a:gd name="T7" fmla="*/ 83 h 91"/>
                <a:gd name="T8" fmla="*/ 8 w 295"/>
                <a:gd name="T9" fmla="*/ 73 h 91"/>
                <a:gd name="T10" fmla="*/ 18 w 295"/>
                <a:gd name="T11" fmla="*/ 34 h 91"/>
                <a:gd name="T12" fmla="*/ 148 w 295"/>
                <a:gd name="T13" fmla="*/ 0 h 91"/>
                <a:gd name="T14" fmla="*/ 277 w 295"/>
                <a:gd name="T15" fmla="*/ 34 h 91"/>
                <a:gd name="T16" fmla="*/ 287 w 295"/>
                <a:gd name="T17" fmla="*/ 73 h 91"/>
                <a:gd name="T18" fmla="*/ 263 w 295"/>
                <a:gd name="T19" fmla="*/ 8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91">
                  <a:moveTo>
                    <a:pt x="263" y="87"/>
                  </a:moveTo>
                  <a:cubicBezTo>
                    <a:pt x="258" y="87"/>
                    <a:pt x="253" y="86"/>
                    <a:pt x="249" y="83"/>
                  </a:cubicBezTo>
                  <a:cubicBezTo>
                    <a:pt x="218" y="66"/>
                    <a:pt x="183" y="56"/>
                    <a:pt x="148" y="56"/>
                  </a:cubicBezTo>
                  <a:cubicBezTo>
                    <a:pt x="112" y="56"/>
                    <a:pt x="77" y="66"/>
                    <a:pt x="46" y="83"/>
                  </a:cubicBezTo>
                  <a:cubicBezTo>
                    <a:pt x="33" y="91"/>
                    <a:pt x="15" y="86"/>
                    <a:pt x="8" y="73"/>
                  </a:cubicBezTo>
                  <a:cubicBezTo>
                    <a:pt x="0" y="59"/>
                    <a:pt x="5" y="42"/>
                    <a:pt x="18" y="34"/>
                  </a:cubicBezTo>
                  <a:cubicBezTo>
                    <a:pt x="57" y="12"/>
                    <a:pt x="102" y="0"/>
                    <a:pt x="148" y="0"/>
                  </a:cubicBezTo>
                  <a:cubicBezTo>
                    <a:pt x="193" y="0"/>
                    <a:pt x="238" y="12"/>
                    <a:pt x="277" y="34"/>
                  </a:cubicBezTo>
                  <a:cubicBezTo>
                    <a:pt x="290" y="42"/>
                    <a:pt x="295" y="59"/>
                    <a:pt x="287" y="73"/>
                  </a:cubicBezTo>
                  <a:cubicBezTo>
                    <a:pt x="282" y="82"/>
                    <a:pt x="273" y="87"/>
                    <a:pt x="263" y="87"/>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45" name="Group 88"/>
          <p:cNvGrpSpPr/>
          <p:nvPr/>
        </p:nvGrpSpPr>
        <p:grpSpPr>
          <a:xfrm rot="10800000">
            <a:off x="675683" y="3275046"/>
            <a:ext cx="362177" cy="505312"/>
            <a:chOff x="4154374" y="1968500"/>
            <a:chExt cx="398395" cy="555843"/>
          </a:xfrm>
        </p:grpSpPr>
        <p:sp>
          <p:nvSpPr>
            <p:cNvPr id="146" name="Oval 89"/>
            <p:cNvSpPr>
              <a:spLocks noChangeArrowheads="1"/>
            </p:cNvSpPr>
            <p:nvPr/>
          </p:nvSpPr>
          <p:spPr bwMode="auto">
            <a:xfrm>
              <a:off x="4154374" y="2126368"/>
              <a:ext cx="398395" cy="397975"/>
            </a:xfrm>
            <a:prstGeom prst="ellipse">
              <a:avLst/>
            </a:pr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7" name="Oval 90"/>
            <p:cNvSpPr>
              <a:spLocks noChangeArrowheads="1"/>
            </p:cNvSpPr>
            <p:nvPr/>
          </p:nvSpPr>
          <p:spPr bwMode="auto">
            <a:xfrm>
              <a:off x="4195469" y="2167419"/>
              <a:ext cx="316205" cy="315873"/>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8" name="Oval 96"/>
            <p:cNvSpPr>
              <a:spLocks noChangeArrowheads="1"/>
            </p:cNvSpPr>
            <p:nvPr/>
          </p:nvSpPr>
          <p:spPr bwMode="auto">
            <a:xfrm>
              <a:off x="4215624" y="2188968"/>
              <a:ext cx="275894" cy="272775"/>
            </a:xfrm>
            <a:prstGeom prst="ellipse">
              <a:avLst/>
            </a:pr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9" name="Oval 97"/>
            <p:cNvSpPr>
              <a:spLocks noChangeArrowheads="1"/>
            </p:cNvSpPr>
            <p:nvPr/>
          </p:nvSpPr>
          <p:spPr bwMode="auto">
            <a:xfrm>
              <a:off x="4317246" y="2289440"/>
              <a:ext cx="72650" cy="71831"/>
            </a:xfrm>
            <a:prstGeom prst="ellipse">
              <a:avLst/>
            </a:prstGeom>
            <a:solidFill>
              <a:srgbClr val="3EB5E7"/>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50" name="Rounded Rectangle 98"/>
            <p:cNvSpPr/>
            <p:nvPr/>
          </p:nvSpPr>
          <p:spPr>
            <a:xfrm>
              <a:off x="4297127" y="1968500"/>
              <a:ext cx="112889" cy="183444"/>
            </a:xfrm>
            <a:prstGeom prst="roundRect">
              <a:avLst/>
            </a:pr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A0"/>
                </a:solidFill>
                <a:effectLst/>
                <a:uLnTx/>
                <a:uFillTx/>
                <a:latin typeface="Microsoft Sans Serif"/>
                <a:ea typeface=""/>
                <a:cs typeface=""/>
                <a:sym typeface="Microsoft Sans Serif"/>
              </a:endParaRPr>
            </a:p>
          </p:txBody>
        </p:sp>
      </p:grpSp>
      <p:grpSp>
        <p:nvGrpSpPr>
          <p:cNvPr id="159" name="Group 101"/>
          <p:cNvGrpSpPr/>
          <p:nvPr/>
        </p:nvGrpSpPr>
        <p:grpSpPr>
          <a:xfrm>
            <a:off x="590526" y="4456739"/>
            <a:ext cx="532491" cy="520758"/>
            <a:chOff x="572409" y="2223336"/>
            <a:chExt cx="532491" cy="520758"/>
          </a:xfrm>
        </p:grpSpPr>
        <p:grpSp>
          <p:nvGrpSpPr>
            <p:cNvPr id="160" name="Group 111"/>
            <p:cNvGrpSpPr/>
            <p:nvPr/>
          </p:nvGrpSpPr>
          <p:grpSpPr>
            <a:xfrm>
              <a:off x="783730" y="2223336"/>
              <a:ext cx="321170" cy="321166"/>
              <a:chOff x="6688453" y="1304143"/>
              <a:chExt cx="5062806" cy="5062790"/>
            </a:xfrm>
          </p:grpSpPr>
          <p:sp>
            <p:nvSpPr>
              <p:cNvPr id="164" name="Oval 123"/>
              <p:cNvSpPr/>
              <p:nvPr/>
            </p:nvSpPr>
            <p:spPr>
              <a:xfrm>
                <a:off x="6688453" y="1304143"/>
                <a:ext cx="5062806" cy="5062790"/>
              </a:xfrm>
              <a:prstGeom prst="ellipse">
                <a:avLst/>
              </a:prstGeom>
              <a:solidFill>
                <a:srgbClr val="116182">
                  <a:lumMod val="40000"/>
                  <a:lumOff val="60000"/>
                  <a:alpha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65" name="Oval 124"/>
              <p:cNvSpPr/>
              <p:nvPr/>
            </p:nvSpPr>
            <p:spPr>
              <a:xfrm>
                <a:off x="7560316" y="2176004"/>
                <a:ext cx="3319080" cy="3319068"/>
              </a:xfrm>
              <a:prstGeom prst="ellipse">
                <a:avLst/>
              </a:prstGeom>
              <a:solidFill>
                <a:srgbClr val="116182">
                  <a:lumMod val="60000"/>
                  <a:lumOff val="40000"/>
                  <a:alpha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66" name="Oval 137"/>
              <p:cNvSpPr/>
              <p:nvPr/>
            </p:nvSpPr>
            <p:spPr>
              <a:xfrm>
                <a:off x="8411860" y="3004382"/>
                <a:ext cx="1615992" cy="166231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61" name="Group 112"/>
            <p:cNvGrpSpPr>
              <a:grpSpLocks noChangeAspect="1"/>
            </p:cNvGrpSpPr>
            <p:nvPr/>
          </p:nvGrpSpPr>
          <p:grpSpPr bwMode="auto">
            <a:xfrm>
              <a:off x="572409" y="2381989"/>
              <a:ext cx="506635" cy="362105"/>
              <a:chOff x="2481" y="2334"/>
              <a:chExt cx="2215" cy="1451"/>
            </a:xfrm>
          </p:grpSpPr>
          <p:sp>
            <p:nvSpPr>
              <p:cNvPr id="162" name="Freeform 6"/>
              <p:cNvSpPr>
                <a:spLocks noEditPoints="1"/>
              </p:cNvSpPr>
              <p:nvPr/>
            </p:nvSpPr>
            <p:spPr bwMode="auto">
              <a:xfrm>
                <a:off x="2481" y="2334"/>
                <a:ext cx="2215" cy="1451"/>
              </a:xfrm>
              <a:custGeom>
                <a:avLst/>
                <a:gdLst>
                  <a:gd name="T0" fmla="*/ 802 w 828"/>
                  <a:gd name="T1" fmla="*/ 233 h 543"/>
                  <a:gd name="T2" fmla="*/ 724 w 828"/>
                  <a:gd name="T3" fmla="*/ 129 h 543"/>
                  <a:gd name="T4" fmla="*/ 724 w 828"/>
                  <a:gd name="T5" fmla="*/ 129 h 543"/>
                  <a:gd name="T6" fmla="*/ 595 w 828"/>
                  <a:gd name="T7" fmla="*/ 0 h 543"/>
                  <a:gd name="T8" fmla="*/ 233 w 828"/>
                  <a:gd name="T9" fmla="*/ 0 h 543"/>
                  <a:gd name="T10" fmla="*/ 103 w 828"/>
                  <a:gd name="T11" fmla="*/ 129 h 543"/>
                  <a:gd name="T12" fmla="*/ 26 w 828"/>
                  <a:gd name="T13" fmla="*/ 233 h 543"/>
                  <a:gd name="T14" fmla="*/ 26 w 828"/>
                  <a:gd name="T15" fmla="*/ 517 h 543"/>
                  <a:gd name="T16" fmla="*/ 52 w 828"/>
                  <a:gd name="T17" fmla="*/ 543 h 543"/>
                  <a:gd name="T18" fmla="*/ 129 w 828"/>
                  <a:gd name="T19" fmla="*/ 543 h 543"/>
                  <a:gd name="T20" fmla="*/ 155 w 828"/>
                  <a:gd name="T21" fmla="*/ 517 h 543"/>
                  <a:gd name="T22" fmla="*/ 155 w 828"/>
                  <a:gd name="T23" fmla="*/ 469 h 543"/>
                  <a:gd name="T24" fmla="*/ 414 w 828"/>
                  <a:gd name="T25" fmla="*/ 482 h 543"/>
                  <a:gd name="T26" fmla="*/ 673 w 828"/>
                  <a:gd name="T27" fmla="*/ 469 h 543"/>
                  <a:gd name="T28" fmla="*/ 673 w 828"/>
                  <a:gd name="T29" fmla="*/ 517 h 543"/>
                  <a:gd name="T30" fmla="*/ 698 w 828"/>
                  <a:gd name="T31" fmla="*/ 543 h 543"/>
                  <a:gd name="T32" fmla="*/ 776 w 828"/>
                  <a:gd name="T33" fmla="*/ 543 h 543"/>
                  <a:gd name="T34" fmla="*/ 802 w 828"/>
                  <a:gd name="T35" fmla="*/ 517 h 543"/>
                  <a:gd name="T36" fmla="*/ 802 w 828"/>
                  <a:gd name="T37" fmla="*/ 233 h 543"/>
                  <a:gd name="T38" fmla="*/ 78 w 828"/>
                  <a:gd name="T39" fmla="*/ 104 h 543"/>
                  <a:gd name="T40" fmla="*/ 53 w 828"/>
                  <a:gd name="T41" fmla="*/ 129 h 543"/>
                  <a:gd name="T42" fmla="*/ 25 w 828"/>
                  <a:gd name="T43" fmla="*/ 129 h 543"/>
                  <a:gd name="T44" fmla="*/ 0 w 828"/>
                  <a:gd name="T45" fmla="*/ 104 h 543"/>
                  <a:gd name="T46" fmla="*/ 0 w 828"/>
                  <a:gd name="T47" fmla="*/ 104 h 543"/>
                  <a:gd name="T48" fmla="*/ 25 w 828"/>
                  <a:gd name="T49" fmla="*/ 80 h 543"/>
                  <a:gd name="T50" fmla="*/ 53 w 828"/>
                  <a:gd name="T51" fmla="*/ 80 h 543"/>
                  <a:gd name="T52" fmla="*/ 78 w 828"/>
                  <a:gd name="T53" fmla="*/ 104 h 543"/>
                  <a:gd name="T54" fmla="*/ 828 w 828"/>
                  <a:gd name="T55" fmla="*/ 104 h 543"/>
                  <a:gd name="T56" fmla="*/ 803 w 828"/>
                  <a:gd name="T57" fmla="*/ 129 h 543"/>
                  <a:gd name="T58" fmla="*/ 775 w 828"/>
                  <a:gd name="T59" fmla="*/ 129 h 543"/>
                  <a:gd name="T60" fmla="*/ 750 w 828"/>
                  <a:gd name="T61" fmla="*/ 104 h 543"/>
                  <a:gd name="T62" fmla="*/ 750 w 828"/>
                  <a:gd name="T63" fmla="*/ 104 h 543"/>
                  <a:gd name="T64" fmla="*/ 775 w 828"/>
                  <a:gd name="T65" fmla="*/ 80 h 543"/>
                  <a:gd name="T66" fmla="*/ 803 w 828"/>
                  <a:gd name="T67" fmla="*/ 80 h 543"/>
                  <a:gd name="T68" fmla="*/ 828 w 828"/>
                  <a:gd name="T69" fmla="*/ 10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8" h="543">
                    <a:moveTo>
                      <a:pt x="802" y="233"/>
                    </a:moveTo>
                    <a:cubicBezTo>
                      <a:pt x="802" y="165"/>
                      <a:pt x="724" y="129"/>
                      <a:pt x="724" y="129"/>
                    </a:cubicBezTo>
                    <a:cubicBezTo>
                      <a:pt x="724" y="129"/>
                      <a:pt x="724" y="129"/>
                      <a:pt x="724" y="129"/>
                    </a:cubicBezTo>
                    <a:cubicBezTo>
                      <a:pt x="724" y="129"/>
                      <a:pt x="656" y="0"/>
                      <a:pt x="595" y="0"/>
                    </a:cubicBezTo>
                    <a:cubicBezTo>
                      <a:pt x="233" y="0"/>
                      <a:pt x="233" y="0"/>
                      <a:pt x="233" y="0"/>
                    </a:cubicBezTo>
                    <a:cubicBezTo>
                      <a:pt x="172" y="0"/>
                      <a:pt x="103" y="129"/>
                      <a:pt x="103" y="129"/>
                    </a:cubicBezTo>
                    <a:cubicBezTo>
                      <a:pt x="103" y="129"/>
                      <a:pt x="26" y="165"/>
                      <a:pt x="26" y="233"/>
                    </a:cubicBezTo>
                    <a:cubicBezTo>
                      <a:pt x="26" y="300"/>
                      <a:pt x="26" y="517"/>
                      <a:pt x="26" y="517"/>
                    </a:cubicBezTo>
                    <a:cubicBezTo>
                      <a:pt x="26" y="532"/>
                      <a:pt x="37" y="543"/>
                      <a:pt x="52" y="543"/>
                    </a:cubicBezTo>
                    <a:cubicBezTo>
                      <a:pt x="129" y="543"/>
                      <a:pt x="129" y="543"/>
                      <a:pt x="129" y="543"/>
                    </a:cubicBezTo>
                    <a:cubicBezTo>
                      <a:pt x="144" y="543"/>
                      <a:pt x="155" y="532"/>
                      <a:pt x="155" y="517"/>
                    </a:cubicBezTo>
                    <a:cubicBezTo>
                      <a:pt x="155" y="469"/>
                      <a:pt x="155" y="469"/>
                      <a:pt x="155" y="469"/>
                    </a:cubicBezTo>
                    <a:cubicBezTo>
                      <a:pt x="155" y="469"/>
                      <a:pt x="282" y="482"/>
                      <a:pt x="414" y="482"/>
                    </a:cubicBezTo>
                    <a:cubicBezTo>
                      <a:pt x="545" y="482"/>
                      <a:pt x="671" y="469"/>
                      <a:pt x="673" y="469"/>
                    </a:cubicBezTo>
                    <a:cubicBezTo>
                      <a:pt x="673" y="517"/>
                      <a:pt x="673" y="517"/>
                      <a:pt x="673" y="517"/>
                    </a:cubicBezTo>
                    <a:cubicBezTo>
                      <a:pt x="673" y="532"/>
                      <a:pt x="684" y="543"/>
                      <a:pt x="698" y="543"/>
                    </a:cubicBezTo>
                    <a:cubicBezTo>
                      <a:pt x="776" y="543"/>
                      <a:pt x="776" y="543"/>
                      <a:pt x="776" y="543"/>
                    </a:cubicBezTo>
                    <a:cubicBezTo>
                      <a:pt x="790" y="543"/>
                      <a:pt x="802" y="532"/>
                      <a:pt x="802" y="517"/>
                    </a:cubicBezTo>
                    <a:cubicBezTo>
                      <a:pt x="802" y="517"/>
                      <a:pt x="802" y="300"/>
                      <a:pt x="802" y="233"/>
                    </a:cubicBezTo>
                    <a:close/>
                    <a:moveTo>
                      <a:pt x="78" y="104"/>
                    </a:moveTo>
                    <a:cubicBezTo>
                      <a:pt x="78" y="118"/>
                      <a:pt x="66" y="129"/>
                      <a:pt x="53" y="129"/>
                    </a:cubicBezTo>
                    <a:cubicBezTo>
                      <a:pt x="25" y="129"/>
                      <a:pt x="25" y="129"/>
                      <a:pt x="25" y="129"/>
                    </a:cubicBezTo>
                    <a:cubicBezTo>
                      <a:pt x="11" y="129"/>
                      <a:pt x="0" y="118"/>
                      <a:pt x="0" y="104"/>
                    </a:cubicBezTo>
                    <a:cubicBezTo>
                      <a:pt x="0" y="104"/>
                      <a:pt x="0" y="104"/>
                      <a:pt x="0" y="104"/>
                    </a:cubicBezTo>
                    <a:cubicBezTo>
                      <a:pt x="0" y="91"/>
                      <a:pt x="11" y="80"/>
                      <a:pt x="25" y="80"/>
                    </a:cubicBezTo>
                    <a:cubicBezTo>
                      <a:pt x="53" y="80"/>
                      <a:pt x="53" y="80"/>
                      <a:pt x="53" y="80"/>
                    </a:cubicBezTo>
                    <a:cubicBezTo>
                      <a:pt x="66" y="80"/>
                      <a:pt x="78" y="91"/>
                      <a:pt x="78" y="104"/>
                    </a:cubicBezTo>
                    <a:close/>
                    <a:moveTo>
                      <a:pt x="828" y="104"/>
                    </a:moveTo>
                    <a:cubicBezTo>
                      <a:pt x="828" y="118"/>
                      <a:pt x="816" y="129"/>
                      <a:pt x="803" y="129"/>
                    </a:cubicBezTo>
                    <a:cubicBezTo>
                      <a:pt x="775" y="129"/>
                      <a:pt x="775" y="129"/>
                      <a:pt x="775" y="129"/>
                    </a:cubicBezTo>
                    <a:cubicBezTo>
                      <a:pt x="761" y="129"/>
                      <a:pt x="750" y="118"/>
                      <a:pt x="750" y="104"/>
                    </a:cubicBezTo>
                    <a:cubicBezTo>
                      <a:pt x="750" y="104"/>
                      <a:pt x="750" y="104"/>
                      <a:pt x="750" y="104"/>
                    </a:cubicBezTo>
                    <a:cubicBezTo>
                      <a:pt x="750" y="91"/>
                      <a:pt x="761" y="80"/>
                      <a:pt x="775" y="80"/>
                    </a:cubicBezTo>
                    <a:cubicBezTo>
                      <a:pt x="803" y="80"/>
                      <a:pt x="803" y="80"/>
                      <a:pt x="803" y="80"/>
                    </a:cubicBezTo>
                    <a:cubicBezTo>
                      <a:pt x="816" y="80"/>
                      <a:pt x="828" y="91"/>
                      <a:pt x="828" y="104"/>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63" name="Freeform 7"/>
              <p:cNvSpPr>
                <a:spLocks noEditPoints="1"/>
              </p:cNvSpPr>
              <p:nvPr/>
            </p:nvSpPr>
            <p:spPr bwMode="auto">
              <a:xfrm>
                <a:off x="2690" y="2403"/>
                <a:ext cx="1797" cy="759"/>
              </a:xfrm>
              <a:custGeom>
                <a:avLst/>
                <a:gdLst>
                  <a:gd name="T0" fmla="*/ 51 w 672"/>
                  <a:gd name="T1" fmla="*/ 284 h 284"/>
                  <a:gd name="T2" fmla="*/ 0 w 672"/>
                  <a:gd name="T3" fmla="*/ 233 h 284"/>
                  <a:gd name="T4" fmla="*/ 51 w 672"/>
                  <a:gd name="T5" fmla="*/ 181 h 284"/>
                  <a:gd name="T6" fmla="*/ 103 w 672"/>
                  <a:gd name="T7" fmla="*/ 233 h 284"/>
                  <a:gd name="T8" fmla="*/ 51 w 672"/>
                  <a:gd name="T9" fmla="*/ 284 h 284"/>
                  <a:gd name="T10" fmla="*/ 336 w 672"/>
                  <a:gd name="T11" fmla="*/ 116 h 284"/>
                  <a:gd name="T12" fmla="*/ 38 w 672"/>
                  <a:gd name="T13" fmla="*/ 129 h 284"/>
                  <a:gd name="T14" fmla="*/ 168 w 672"/>
                  <a:gd name="T15" fmla="*/ 0 h 284"/>
                  <a:gd name="T16" fmla="*/ 504 w 672"/>
                  <a:gd name="T17" fmla="*/ 0 h 284"/>
                  <a:gd name="T18" fmla="*/ 633 w 672"/>
                  <a:gd name="T19" fmla="*/ 129 h 284"/>
                  <a:gd name="T20" fmla="*/ 336 w 672"/>
                  <a:gd name="T21" fmla="*/ 116 h 284"/>
                  <a:gd name="T22" fmla="*/ 620 w 672"/>
                  <a:gd name="T23" fmla="*/ 284 h 284"/>
                  <a:gd name="T24" fmla="*/ 569 w 672"/>
                  <a:gd name="T25" fmla="*/ 233 h 284"/>
                  <a:gd name="T26" fmla="*/ 620 w 672"/>
                  <a:gd name="T27" fmla="*/ 181 h 284"/>
                  <a:gd name="T28" fmla="*/ 672 w 672"/>
                  <a:gd name="T29" fmla="*/ 233 h 284"/>
                  <a:gd name="T30" fmla="*/ 620 w 672"/>
                  <a:gd name="T31"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2" h="284">
                    <a:moveTo>
                      <a:pt x="51" y="284"/>
                    </a:moveTo>
                    <a:cubicBezTo>
                      <a:pt x="23" y="284"/>
                      <a:pt x="0" y="261"/>
                      <a:pt x="0" y="233"/>
                    </a:cubicBezTo>
                    <a:cubicBezTo>
                      <a:pt x="0" y="204"/>
                      <a:pt x="23" y="181"/>
                      <a:pt x="51" y="181"/>
                    </a:cubicBezTo>
                    <a:cubicBezTo>
                      <a:pt x="80" y="181"/>
                      <a:pt x="103" y="204"/>
                      <a:pt x="103" y="233"/>
                    </a:cubicBezTo>
                    <a:cubicBezTo>
                      <a:pt x="103" y="261"/>
                      <a:pt x="80" y="284"/>
                      <a:pt x="51" y="284"/>
                    </a:cubicBezTo>
                    <a:close/>
                    <a:moveTo>
                      <a:pt x="336" y="116"/>
                    </a:moveTo>
                    <a:cubicBezTo>
                      <a:pt x="152" y="116"/>
                      <a:pt x="38" y="129"/>
                      <a:pt x="38" y="129"/>
                    </a:cubicBezTo>
                    <a:cubicBezTo>
                      <a:pt x="38" y="129"/>
                      <a:pt x="107" y="0"/>
                      <a:pt x="168" y="0"/>
                    </a:cubicBezTo>
                    <a:cubicBezTo>
                      <a:pt x="504" y="0"/>
                      <a:pt x="504" y="0"/>
                      <a:pt x="504" y="0"/>
                    </a:cubicBezTo>
                    <a:cubicBezTo>
                      <a:pt x="565" y="0"/>
                      <a:pt x="633" y="129"/>
                      <a:pt x="633" y="129"/>
                    </a:cubicBezTo>
                    <a:cubicBezTo>
                      <a:pt x="633" y="129"/>
                      <a:pt x="520" y="116"/>
                      <a:pt x="336" y="116"/>
                    </a:cubicBezTo>
                    <a:close/>
                    <a:moveTo>
                      <a:pt x="620" y="284"/>
                    </a:moveTo>
                    <a:cubicBezTo>
                      <a:pt x="592" y="284"/>
                      <a:pt x="569" y="261"/>
                      <a:pt x="569" y="233"/>
                    </a:cubicBezTo>
                    <a:cubicBezTo>
                      <a:pt x="569" y="204"/>
                      <a:pt x="592" y="181"/>
                      <a:pt x="620" y="181"/>
                    </a:cubicBezTo>
                    <a:cubicBezTo>
                      <a:pt x="649" y="181"/>
                      <a:pt x="672" y="204"/>
                      <a:pt x="672" y="233"/>
                    </a:cubicBezTo>
                    <a:cubicBezTo>
                      <a:pt x="672" y="261"/>
                      <a:pt x="649" y="284"/>
                      <a:pt x="620" y="284"/>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nvGrpSpPr>
          <p:cNvPr id="172" name="Group 91"/>
          <p:cNvGrpSpPr/>
          <p:nvPr/>
        </p:nvGrpSpPr>
        <p:grpSpPr>
          <a:xfrm>
            <a:off x="598237" y="5666787"/>
            <a:ext cx="517068" cy="517595"/>
            <a:chOff x="7639299" y="5183130"/>
            <a:chExt cx="659853" cy="660528"/>
          </a:xfrm>
        </p:grpSpPr>
        <p:grpSp>
          <p:nvGrpSpPr>
            <p:cNvPr id="173" name="Group 92"/>
            <p:cNvGrpSpPr/>
            <p:nvPr/>
          </p:nvGrpSpPr>
          <p:grpSpPr>
            <a:xfrm>
              <a:off x="7639299" y="5183130"/>
              <a:ext cx="659853" cy="660528"/>
              <a:chOff x="3870489" y="3183762"/>
              <a:chExt cx="659853" cy="660528"/>
            </a:xfrm>
          </p:grpSpPr>
          <p:sp>
            <p:nvSpPr>
              <p:cNvPr id="175" name="Oval 94"/>
              <p:cNvSpPr>
                <a:spLocks noChangeArrowheads="1"/>
              </p:cNvSpPr>
              <p:nvPr/>
            </p:nvSpPr>
            <p:spPr bwMode="auto">
              <a:xfrm>
                <a:off x="3870489" y="3183762"/>
                <a:ext cx="659853" cy="660528"/>
              </a:xfrm>
              <a:prstGeom prst="ellipse">
                <a:avLst/>
              </a:prstGeom>
              <a:solidFill>
                <a:srgbClr val="116182">
                  <a:lumMod val="20000"/>
                  <a:lumOff val="8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6" name="Oval 95"/>
              <p:cNvSpPr>
                <a:spLocks noChangeArrowheads="1"/>
              </p:cNvSpPr>
              <p:nvPr/>
            </p:nvSpPr>
            <p:spPr bwMode="auto">
              <a:xfrm>
                <a:off x="3994021" y="3307294"/>
                <a:ext cx="412788" cy="413125"/>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sp>
          <p:nvSpPr>
            <p:cNvPr id="174" name="Oval 93"/>
            <p:cNvSpPr>
              <a:spLocks noChangeArrowheads="1"/>
            </p:cNvSpPr>
            <p:nvPr/>
          </p:nvSpPr>
          <p:spPr bwMode="auto">
            <a:xfrm>
              <a:off x="7889268" y="5433129"/>
              <a:ext cx="170083" cy="170222"/>
            </a:xfrm>
            <a:prstGeom prst="ellipse">
              <a:avLst/>
            </a:prstGeom>
            <a:solidFill>
              <a:srgbClr val="01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82" name="Group 8"/>
          <p:cNvGrpSpPr/>
          <p:nvPr/>
        </p:nvGrpSpPr>
        <p:grpSpPr>
          <a:xfrm>
            <a:off x="5133796" y="2931639"/>
            <a:ext cx="2329094" cy="1632565"/>
            <a:chOff x="5133796" y="2931639"/>
            <a:chExt cx="2329094" cy="1632565"/>
          </a:xfrm>
        </p:grpSpPr>
        <p:grpSp>
          <p:nvGrpSpPr>
            <p:cNvPr id="183" name="Group 139"/>
            <p:cNvGrpSpPr/>
            <p:nvPr/>
          </p:nvGrpSpPr>
          <p:grpSpPr>
            <a:xfrm>
              <a:off x="6189774" y="2931639"/>
              <a:ext cx="1273116" cy="1203807"/>
              <a:chOff x="3519382" y="2776878"/>
              <a:chExt cx="1097280" cy="1037544"/>
            </a:xfrm>
            <a:solidFill>
              <a:srgbClr val="0033A0"/>
            </a:solidFill>
          </p:grpSpPr>
          <p:sp>
            <p:nvSpPr>
              <p:cNvPr id="185" name="Freeform 141"/>
              <p:cNvSpPr>
                <a:spLocks/>
              </p:cNvSpPr>
              <p:nvPr/>
            </p:nvSpPr>
            <p:spPr bwMode="auto">
              <a:xfrm>
                <a:off x="3519382" y="2776878"/>
                <a:ext cx="1097280" cy="1037544"/>
              </a:xfrm>
              <a:custGeom>
                <a:avLst/>
                <a:gdLst>
                  <a:gd name="T0" fmla="*/ 1152 w 1230"/>
                  <a:gd name="T1" fmla="*/ 596 h 1163"/>
                  <a:gd name="T2" fmla="*/ 1152 w 1230"/>
                  <a:gd name="T3" fmla="*/ 596 h 1163"/>
                  <a:gd name="T4" fmla="*/ 1171 w 1230"/>
                  <a:gd name="T5" fmla="*/ 520 h 1163"/>
                  <a:gd name="T6" fmla="*/ 1059 w 1230"/>
                  <a:gd name="T7" fmla="*/ 365 h 1163"/>
                  <a:gd name="T8" fmla="*/ 1019 w 1230"/>
                  <a:gd name="T9" fmla="*/ 198 h 1163"/>
                  <a:gd name="T10" fmla="*/ 913 w 1230"/>
                  <a:gd name="T11" fmla="*/ 150 h 1163"/>
                  <a:gd name="T12" fmla="*/ 750 w 1230"/>
                  <a:gd name="T13" fmla="*/ 0 h 1163"/>
                  <a:gd name="T14" fmla="*/ 750 w 1230"/>
                  <a:gd name="T15" fmla="*/ 0 h 1163"/>
                  <a:gd name="T16" fmla="*/ 635 w 1230"/>
                  <a:gd name="T17" fmla="*/ 47 h 1163"/>
                  <a:gd name="T18" fmla="*/ 605 w 1230"/>
                  <a:gd name="T19" fmla="*/ 88 h 1163"/>
                  <a:gd name="T20" fmla="*/ 575 w 1230"/>
                  <a:gd name="T21" fmla="*/ 47 h 1163"/>
                  <a:gd name="T22" fmla="*/ 460 w 1230"/>
                  <a:gd name="T23" fmla="*/ 0 h 1163"/>
                  <a:gd name="T24" fmla="*/ 297 w 1230"/>
                  <a:gd name="T25" fmla="*/ 150 h 1163"/>
                  <a:gd name="T26" fmla="*/ 191 w 1230"/>
                  <a:gd name="T27" fmla="*/ 198 h 1163"/>
                  <a:gd name="T28" fmla="*/ 151 w 1230"/>
                  <a:gd name="T29" fmla="*/ 365 h 1163"/>
                  <a:gd name="T30" fmla="*/ 39 w 1230"/>
                  <a:gd name="T31" fmla="*/ 520 h 1163"/>
                  <a:gd name="T32" fmla="*/ 58 w 1230"/>
                  <a:gd name="T33" fmla="*/ 596 h 1163"/>
                  <a:gd name="T34" fmla="*/ 58 w 1230"/>
                  <a:gd name="T35" fmla="*/ 596 h 1163"/>
                  <a:gd name="T36" fmla="*/ 0 w 1230"/>
                  <a:gd name="T37" fmla="*/ 736 h 1163"/>
                  <a:gd name="T38" fmla="*/ 58 w 1230"/>
                  <a:gd name="T39" fmla="*/ 876 h 1163"/>
                  <a:gd name="T40" fmla="*/ 143 w 1230"/>
                  <a:gd name="T41" fmla="*/ 926 h 1163"/>
                  <a:gd name="T42" fmla="*/ 385 w 1230"/>
                  <a:gd name="T43" fmla="*/ 1163 h 1163"/>
                  <a:gd name="T44" fmla="*/ 605 w 1230"/>
                  <a:gd name="T45" fmla="*/ 1022 h 1163"/>
                  <a:gd name="T46" fmla="*/ 825 w 1230"/>
                  <a:gd name="T47" fmla="*/ 1163 h 1163"/>
                  <a:gd name="T48" fmla="*/ 1067 w 1230"/>
                  <a:gd name="T49" fmla="*/ 926 h 1163"/>
                  <a:gd name="T50" fmla="*/ 1152 w 1230"/>
                  <a:gd name="T51" fmla="*/ 876 h 1163"/>
                  <a:gd name="T52" fmla="*/ 1152 w 1230"/>
                  <a:gd name="T53" fmla="*/ 596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0" h="1163">
                    <a:moveTo>
                      <a:pt x="1152" y="596"/>
                    </a:moveTo>
                    <a:cubicBezTo>
                      <a:pt x="1152" y="596"/>
                      <a:pt x="1152" y="596"/>
                      <a:pt x="1152" y="596"/>
                    </a:cubicBezTo>
                    <a:cubicBezTo>
                      <a:pt x="1164" y="573"/>
                      <a:pt x="1171" y="547"/>
                      <a:pt x="1171" y="520"/>
                    </a:cubicBezTo>
                    <a:cubicBezTo>
                      <a:pt x="1171" y="450"/>
                      <a:pt x="1124" y="387"/>
                      <a:pt x="1059" y="365"/>
                    </a:cubicBezTo>
                    <a:cubicBezTo>
                      <a:pt x="1078" y="308"/>
                      <a:pt x="1065" y="243"/>
                      <a:pt x="1019" y="198"/>
                    </a:cubicBezTo>
                    <a:cubicBezTo>
                      <a:pt x="991" y="169"/>
                      <a:pt x="953" y="152"/>
                      <a:pt x="913" y="150"/>
                    </a:cubicBezTo>
                    <a:cubicBezTo>
                      <a:pt x="906" y="66"/>
                      <a:pt x="836" y="0"/>
                      <a:pt x="750" y="0"/>
                    </a:cubicBezTo>
                    <a:cubicBezTo>
                      <a:pt x="750" y="0"/>
                      <a:pt x="750" y="0"/>
                      <a:pt x="750" y="0"/>
                    </a:cubicBezTo>
                    <a:cubicBezTo>
                      <a:pt x="707" y="0"/>
                      <a:pt x="666" y="17"/>
                      <a:pt x="635" y="47"/>
                    </a:cubicBezTo>
                    <a:cubicBezTo>
                      <a:pt x="623" y="60"/>
                      <a:pt x="613" y="73"/>
                      <a:pt x="605" y="88"/>
                    </a:cubicBezTo>
                    <a:cubicBezTo>
                      <a:pt x="597" y="73"/>
                      <a:pt x="587" y="60"/>
                      <a:pt x="575" y="47"/>
                    </a:cubicBezTo>
                    <a:cubicBezTo>
                      <a:pt x="544" y="17"/>
                      <a:pt x="503" y="0"/>
                      <a:pt x="460" y="0"/>
                    </a:cubicBezTo>
                    <a:cubicBezTo>
                      <a:pt x="374" y="0"/>
                      <a:pt x="304" y="66"/>
                      <a:pt x="297" y="150"/>
                    </a:cubicBezTo>
                    <a:cubicBezTo>
                      <a:pt x="257" y="152"/>
                      <a:pt x="219" y="169"/>
                      <a:pt x="191" y="198"/>
                    </a:cubicBezTo>
                    <a:cubicBezTo>
                      <a:pt x="145" y="243"/>
                      <a:pt x="132" y="308"/>
                      <a:pt x="151" y="365"/>
                    </a:cubicBezTo>
                    <a:cubicBezTo>
                      <a:pt x="86" y="387"/>
                      <a:pt x="39" y="450"/>
                      <a:pt x="39" y="520"/>
                    </a:cubicBezTo>
                    <a:cubicBezTo>
                      <a:pt x="39" y="547"/>
                      <a:pt x="46" y="573"/>
                      <a:pt x="58" y="596"/>
                    </a:cubicBezTo>
                    <a:cubicBezTo>
                      <a:pt x="58" y="596"/>
                      <a:pt x="58" y="596"/>
                      <a:pt x="58" y="596"/>
                    </a:cubicBezTo>
                    <a:cubicBezTo>
                      <a:pt x="20" y="634"/>
                      <a:pt x="0" y="683"/>
                      <a:pt x="0" y="736"/>
                    </a:cubicBezTo>
                    <a:cubicBezTo>
                      <a:pt x="0" y="789"/>
                      <a:pt x="20" y="839"/>
                      <a:pt x="58" y="876"/>
                    </a:cubicBezTo>
                    <a:cubicBezTo>
                      <a:pt x="82" y="901"/>
                      <a:pt x="112" y="917"/>
                      <a:pt x="143" y="926"/>
                    </a:cubicBezTo>
                    <a:cubicBezTo>
                      <a:pt x="146" y="1057"/>
                      <a:pt x="253" y="1163"/>
                      <a:pt x="385" y="1163"/>
                    </a:cubicBezTo>
                    <a:cubicBezTo>
                      <a:pt x="482" y="1163"/>
                      <a:pt x="567" y="1105"/>
                      <a:pt x="605" y="1022"/>
                    </a:cubicBezTo>
                    <a:cubicBezTo>
                      <a:pt x="643" y="1105"/>
                      <a:pt x="728" y="1163"/>
                      <a:pt x="825" y="1163"/>
                    </a:cubicBezTo>
                    <a:cubicBezTo>
                      <a:pt x="957" y="1163"/>
                      <a:pt x="1064" y="1057"/>
                      <a:pt x="1067" y="926"/>
                    </a:cubicBezTo>
                    <a:cubicBezTo>
                      <a:pt x="1099" y="917"/>
                      <a:pt x="1128" y="901"/>
                      <a:pt x="1152" y="876"/>
                    </a:cubicBezTo>
                    <a:cubicBezTo>
                      <a:pt x="1230" y="799"/>
                      <a:pt x="1230" y="673"/>
                      <a:pt x="1152" y="596"/>
                    </a:cubicBez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6" name="Freeform 142"/>
              <p:cNvSpPr>
                <a:spLocks noEditPoints="1"/>
              </p:cNvSpPr>
              <p:nvPr/>
            </p:nvSpPr>
            <p:spPr bwMode="auto">
              <a:xfrm>
                <a:off x="3671893" y="2892680"/>
                <a:ext cx="774570" cy="851327"/>
              </a:xfrm>
              <a:custGeom>
                <a:avLst/>
                <a:gdLst>
                  <a:gd name="T0" fmla="*/ 154 w 868"/>
                  <a:gd name="T1" fmla="*/ 375 h 954"/>
                  <a:gd name="T2" fmla="*/ 22 w 868"/>
                  <a:gd name="T3" fmla="*/ 462 h 954"/>
                  <a:gd name="T4" fmla="*/ 263 w 868"/>
                  <a:gd name="T5" fmla="*/ 484 h 954"/>
                  <a:gd name="T6" fmla="*/ 141 w 868"/>
                  <a:gd name="T7" fmla="*/ 607 h 954"/>
                  <a:gd name="T8" fmla="*/ 22 w 868"/>
                  <a:gd name="T9" fmla="*/ 691 h 954"/>
                  <a:gd name="T10" fmla="*/ 141 w 868"/>
                  <a:gd name="T11" fmla="*/ 528 h 954"/>
                  <a:gd name="T12" fmla="*/ 163 w 868"/>
                  <a:gd name="T13" fmla="*/ 469 h 954"/>
                  <a:gd name="T14" fmla="*/ 233 w 868"/>
                  <a:gd name="T15" fmla="*/ 650 h 954"/>
                  <a:gd name="T16" fmla="*/ 325 w 868"/>
                  <a:gd name="T17" fmla="*/ 602 h 954"/>
                  <a:gd name="T18" fmla="*/ 196 w 868"/>
                  <a:gd name="T19" fmla="*/ 838 h 954"/>
                  <a:gd name="T20" fmla="*/ 289 w 868"/>
                  <a:gd name="T21" fmla="*/ 789 h 954"/>
                  <a:gd name="T22" fmla="*/ 218 w 868"/>
                  <a:gd name="T23" fmla="*/ 954 h 954"/>
                  <a:gd name="T24" fmla="*/ 210 w 868"/>
                  <a:gd name="T25" fmla="*/ 223 h 954"/>
                  <a:gd name="T26" fmla="*/ 161 w 868"/>
                  <a:gd name="T27" fmla="*/ 170 h 954"/>
                  <a:gd name="T28" fmla="*/ 92 w 868"/>
                  <a:gd name="T29" fmla="*/ 126 h 954"/>
                  <a:gd name="T30" fmla="*/ 210 w 868"/>
                  <a:gd name="T31" fmla="*/ 30 h 954"/>
                  <a:gd name="T32" fmla="*/ 254 w 868"/>
                  <a:gd name="T33" fmla="*/ 223 h 954"/>
                  <a:gd name="T34" fmla="*/ 824 w 868"/>
                  <a:gd name="T35" fmla="*/ 484 h 954"/>
                  <a:gd name="T36" fmla="*/ 627 w 868"/>
                  <a:gd name="T37" fmla="*/ 462 h 954"/>
                  <a:gd name="T38" fmla="*/ 714 w 868"/>
                  <a:gd name="T39" fmla="*/ 331 h 954"/>
                  <a:gd name="T40" fmla="*/ 868 w 868"/>
                  <a:gd name="T41" fmla="*/ 669 h 954"/>
                  <a:gd name="T42" fmla="*/ 775 w 868"/>
                  <a:gd name="T43" fmla="*/ 621 h 954"/>
                  <a:gd name="T44" fmla="*/ 542 w 868"/>
                  <a:gd name="T45" fmla="*/ 602 h 954"/>
                  <a:gd name="T46" fmla="*/ 635 w 868"/>
                  <a:gd name="T47" fmla="*/ 650 h 954"/>
                  <a:gd name="T48" fmla="*/ 683 w 868"/>
                  <a:gd name="T49" fmla="*/ 528 h 954"/>
                  <a:gd name="T50" fmla="*/ 705 w 868"/>
                  <a:gd name="T51" fmla="*/ 469 h 954"/>
                  <a:gd name="T52" fmla="*/ 775 w 868"/>
                  <a:gd name="T53" fmla="*/ 576 h 954"/>
                  <a:gd name="T54" fmla="*/ 627 w 868"/>
                  <a:gd name="T55" fmla="*/ 932 h 954"/>
                  <a:gd name="T56" fmla="*/ 557 w 868"/>
                  <a:gd name="T57" fmla="*/ 767 h 954"/>
                  <a:gd name="T58" fmla="*/ 671 w 868"/>
                  <a:gd name="T59" fmla="*/ 932 h 954"/>
                  <a:gd name="T60" fmla="*/ 776 w 868"/>
                  <a:gd name="T61" fmla="*/ 170 h 954"/>
                  <a:gd name="T62" fmla="*/ 658 w 868"/>
                  <a:gd name="T63" fmla="*/ 223 h 954"/>
                  <a:gd name="T64" fmla="*/ 566 w 868"/>
                  <a:gd name="T65" fmla="*/ 271 h 954"/>
                  <a:gd name="T66" fmla="*/ 636 w 868"/>
                  <a:gd name="T67" fmla="*/ 8 h 954"/>
                  <a:gd name="T68" fmla="*/ 707 w 868"/>
                  <a:gd name="T69" fmla="*/ 126 h 954"/>
                  <a:gd name="T70" fmla="*/ 434 w 868"/>
                  <a:gd name="T71" fmla="*/ 841 h 954"/>
                  <a:gd name="T72" fmla="*/ 434 w 868"/>
                  <a:gd name="T73" fmla="*/ 486 h 954"/>
                  <a:gd name="T74" fmla="*/ 434 w 868"/>
                  <a:gd name="T75" fmla="*/ 841 h 954"/>
                  <a:gd name="T76" fmla="*/ 412 w 868"/>
                  <a:gd name="T77" fmla="*/ 22 h 954"/>
                  <a:gd name="T78" fmla="*/ 456 w 868"/>
                  <a:gd name="T79" fmla="*/ 210 h 954"/>
                  <a:gd name="T80" fmla="*/ 349 w 868"/>
                  <a:gd name="T81" fmla="*/ 359 h 954"/>
                  <a:gd name="T82" fmla="*/ 434 w 868"/>
                  <a:gd name="T83" fmla="*/ 444 h 954"/>
                  <a:gd name="T84" fmla="*/ 434 w 868"/>
                  <a:gd name="T85" fmla="*/ 40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68" h="954">
                    <a:moveTo>
                      <a:pt x="263" y="484"/>
                    </a:moveTo>
                    <a:cubicBezTo>
                      <a:pt x="251" y="484"/>
                      <a:pt x="241" y="475"/>
                      <a:pt x="241" y="462"/>
                    </a:cubicBezTo>
                    <a:cubicBezTo>
                      <a:pt x="241" y="414"/>
                      <a:pt x="202" y="375"/>
                      <a:pt x="154" y="375"/>
                    </a:cubicBezTo>
                    <a:cubicBezTo>
                      <a:pt x="106" y="375"/>
                      <a:pt x="66" y="414"/>
                      <a:pt x="66" y="462"/>
                    </a:cubicBezTo>
                    <a:cubicBezTo>
                      <a:pt x="66" y="475"/>
                      <a:pt x="57" y="484"/>
                      <a:pt x="44" y="484"/>
                    </a:cubicBezTo>
                    <a:cubicBezTo>
                      <a:pt x="32" y="484"/>
                      <a:pt x="22" y="475"/>
                      <a:pt x="22" y="462"/>
                    </a:cubicBezTo>
                    <a:cubicBezTo>
                      <a:pt x="22" y="390"/>
                      <a:pt x="81" y="331"/>
                      <a:pt x="154" y="331"/>
                    </a:cubicBezTo>
                    <a:cubicBezTo>
                      <a:pt x="226" y="331"/>
                      <a:pt x="285" y="390"/>
                      <a:pt x="285" y="462"/>
                    </a:cubicBezTo>
                    <a:cubicBezTo>
                      <a:pt x="285" y="475"/>
                      <a:pt x="275" y="484"/>
                      <a:pt x="263" y="484"/>
                    </a:cubicBezTo>
                    <a:close/>
                    <a:moveTo>
                      <a:pt x="325" y="602"/>
                    </a:moveTo>
                    <a:cubicBezTo>
                      <a:pt x="325" y="652"/>
                      <a:pt x="284" y="694"/>
                      <a:pt x="233" y="694"/>
                    </a:cubicBezTo>
                    <a:cubicBezTo>
                      <a:pt x="184" y="694"/>
                      <a:pt x="144" y="655"/>
                      <a:pt x="141" y="607"/>
                    </a:cubicBezTo>
                    <a:cubicBezTo>
                      <a:pt x="127" y="615"/>
                      <a:pt x="110" y="621"/>
                      <a:pt x="93" y="621"/>
                    </a:cubicBezTo>
                    <a:cubicBezTo>
                      <a:pt x="66" y="621"/>
                      <a:pt x="44" y="642"/>
                      <a:pt x="44" y="669"/>
                    </a:cubicBezTo>
                    <a:cubicBezTo>
                      <a:pt x="44" y="681"/>
                      <a:pt x="34" y="691"/>
                      <a:pt x="22" y="691"/>
                    </a:cubicBezTo>
                    <a:cubicBezTo>
                      <a:pt x="10" y="691"/>
                      <a:pt x="0" y="681"/>
                      <a:pt x="0" y="669"/>
                    </a:cubicBezTo>
                    <a:cubicBezTo>
                      <a:pt x="0" y="618"/>
                      <a:pt x="42" y="576"/>
                      <a:pt x="93" y="576"/>
                    </a:cubicBezTo>
                    <a:cubicBezTo>
                      <a:pt x="119" y="576"/>
                      <a:pt x="141" y="555"/>
                      <a:pt x="141" y="528"/>
                    </a:cubicBezTo>
                    <a:cubicBezTo>
                      <a:pt x="141" y="528"/>
                      <a:pt x="141" y="528"/>
                      <a:pt x="141" y="528"/>
                    </a:cubicBezTo>
                    <a:cubicBezTo>
                      <a:pt x="141" y="491"/>
                      <a:pt x="141" y="491"/>
                      <a:pt x="141" y="491"/>
                    </a:cubicBezTo>
                    <a:cubicBezTo>
                      <a:pt x="141" y="479"/>
                      <a:pt x="151" y="469"/>
                      <a:pt x="163" y="469"/>
                    </a:cubicBezTo>
                    <a:cubicBezTo>
                      <a:pt x="175" y="469"/>
                      <a:pt x="185" y="479"/>
                      <a:pt x="185" y="491"/>
                    </a:cubicBezTo>
                    <a:cubicBezTo>
                      <a:pt x="185" y="602"/>
                      <a:pt x="185" y="602"/>
                      <a:pt x="185" y="602"/>
                    </a:cubicBezTo>
                    <a:cubicBezTo>
                      <a:pt x="185" y="628"/>
                      <a:pt x="207" y="650"/>
                      <a:pt x="233" y="650"/>
                    </a:cubicBezTo>
                    <a:cubicBezTo>
                      <a:pt x="260" y="650"/>
                      <a:pt x="281" y="628"/>
                      <a:pt x="281" y="602"/>
                    </a:cubicBezTo>
                    <a:cubicBezTo>
                      <a:pt x="281" y="589"/>
                      <a:pt x="291" y="580"/>
                      <a:pt x="303" y="580"/>
                    </a:cubicBezTo>
                    <a:cubicBezTo>
                      <a:pt x="316" y="580"/>
                      <a:pt x="325" y="589"/>
                      <a:pt x="325" y="602"/>
                    </a:cubicBezTo>
                    <a:close/>
                    <a:moveTo>
                      <a:pt x="218" y="954"/>
                    </a:moveTo>
                    <a:cubicBezTo>
                      <a:pt x="206" y="954"/>
                      <a:pt x="196" y="944"/>
                      <a:pt x="196" y="932"/>
                    </a:cubicBezTo>
                    <a:cubicBezTo>
                      <a:pt x="196" y="838"/>
                      <a:pt x="196" y="838"/>
                      <a:pt x="196" y="838"/>
                    </a:cubicBezTo>
                    <a:cubicBezTo>
                      <a:pt x="196" y="787"/>
                      <a:pt x="238" y="745"/>
                      <a:pt x="289" y="745"/>
                    </a:cubicBezTo>
                    <a:cubicBezTo>
                      <a:pt x="301" y="745"/>
                      <a:pt x="311" y="755"/>
                      <a:pt x="311" y="767"/>
                    </a:cubicBezTo>
                    <a:cubicBezTo>
                      <a:pt x="311" y="779"/>
                      <a:pt x="301" y="789"/>
                      <a:pt x="289" y="789"/>
                    </a:cubicBezTo>
                    <a:cubicBezTo>
                      <a:pt x="262" y="789"/>
                      <a:pt x="241" y="811"/>
                      <a:pt x="241" y="838"/>
                    </a:cubicBezTo>
                    <a:cubicBezTo>
                      <a:pt x="241" y="932"/>
                      <a:pt x="241" y="932"/>
                      <a:pt x="241" y="932"/>
                    </a:cubicBezTo>
                    <a:cubicBezTo>
                      <a:pt x="241" y="944"/>
                      <a:pt x="231" y="954"/>
                      <a:pt x="218" y="954"/>
                    </a:cubicBezTo>
                    <a:close/>
                    <a:moveTo>
                      <a:pt x="324" y="293"/>
                    </a:moveTo>
                    <a:cubicBezTo>
                      <a:pt x="324" y="305"/>
                      <a:pt x="314" y="315"/>
                      <a:pt x="302" y="315"/>
                    </a:cubicBezTo>
                    <a:cubicBezTo>
                      <a:pt x="251" y="315"/>
                      <a:pt x="210" y="274"/>
                      <a:pt x="210" y="223"/>
                    </a:cubicBezTo>
                    <a:cubicBezTo>
                      <a:pt x="210" y="218"/>
                      <a:pt x="210" y="218"/>
                      <a:pt x="210" y="218"/>
                    </a:cubicBezTo>
                    <a:cubicBezTo>
                      <a:pt x="210" y="218"/>
                      <a:pt x="210" y="218"/>
                      <a:pt x="210" y="218"/>
                    </a:cubicBezTo>
                    <a:cubicBezTo>
                      <a:pt x="210" y="191"/>
                      <a:pt x="188" y="170"/>
                      <a:pt x="161" y="170"/>
                    </a:cubicBezTo>
                    <a:cubicBezTo>
                      <a:pt x="92" y="170"/>
                      <a:pt x="92" y="170"/>
                      <a:pt x="92" y="170"/>
                    </a:cubicBezTo>
                    <a:cubicBezTo>
                      <a:pt x="80" y="170"/>
                      <a:pt x="70" y="160"/>
                      <a:pt x="70" y="148"/>
                    </a:cubicBezTo>
                    <a:cubicBezTo>
                      <a:pt x="70" y="135"/>
                      <a:pt x="80" y="126"/>
                      <a:pt x="92" y="126"/>
                    </a:cubicBezTo>
                    <a:cubicBezTo>
                      <a:pt x="161" y="126"/>
                      <a:pt x="161" y="126"/>
                      <a:pt x="161" y="126"/>
                    </a:cubicBezTo>
                    <a:cubicBezTo>
                      <a:pt x="179" y="126"/>
                      <a:pt x="196" y="131"/>
                      <a:pt x="210" y="139"/>
                    </a:cubicBezTo>
                    <a:cubicBezTo>
                      <a:pt x="210" y="30"/>
                      <a:pt x="210" y="30"/>
                      <a:pt x="210" y="30"/>
                    </a:cubicBezTo>
                    <a:cubicBezTo>
                      <a:pt x="210" y="18"/>
                      <a:pt x="219" y="8"/>
                      <a:pt x="232" y="8"/>
                    </a:cubicBezTo>
                    <a:cubicBezTo>
                      <a:pt x="244" y="8"/>
                      <a:pt x="254" y="18"/>
                      <a:pt x="254" y="30"/>
                    </a:cubicBezTo>
                    <a:cubicBezTo>
                      <a:pt x="254" y="223"/>
                      <a:pt x="254" y="223"/>
                      <a:pt x="254" y="223"/>
                    </a:cubicBezTo>
                    <a:cubicBezTo>
                      <a:pt x="254" y="249"/>
                      <a:pt x="275" y="271"/>
                      <a:pt x="302" y="271"/>
                    </a:cubicBezTo>
                    <a:cubicBezTo>
                      <a:pt x="314" y="271"/>
                      <a:pt x="324" y="281"/>
                      <a:pt x="324" y="293"/>
                    </a:cubicBezTo>
                    <a:close/>
                    <a:moveTo>
                      <a:pt x="824" y="484"/>
                    </a:moveTo>
                    <a:cubicBezTo>
                      <a:pt x="811" y="484"/>
                      <a:pt x="802" y="475"/>
                      <a:pt x="802" y="462"/>
                    </a:cubicBezTo>
                    <a:cubicBezTo>
                      <a:pt x="802" y="414"/>
                      <a:pt x="762" y="375"/>
                      <a:pt x="714" y="375"/>
                    </a:cubicBezTo>
                    <a:cubicBezTo>
                      <a:pt x="666" y="375"/>
                      <a:pt x="627" y="414"/>
                      <a:pt x="627" y="462"/>
                    </a:cubicBezTo>
                    <a:cubicBezTo>
                      <a:pt x="627" y="475"/>
                      <a:pt x="617" y="484"/>
                      <a:pt x="605" y="484"/>
                    </a:cubicBezTo>
                    <a:cubicBezTo>
                      <a:pt x="593" y="484"/>
                      <a:pt x="583" y="475"/>
                      <a:pt x="583" y="462"/>
                    </a:cubicBezTo>
                    <a:cubicBezTo>
                      <a:pt x="583" y="390"/>
                      <a:pt x="642" y="331"/>
                      <a:pt x="714" y="331"/>
                    </a:cubicBezTo>
                    <a:cubicBezTo>
                      <a:pt x="787" y="331"/>
                      <a:pt x="846" y="390"/>
                      <a:pt x="846" y="462"/>
                    </a:cubicBezTo>
                    <a:cubicBezTo>
                      <a:pt x="846" y="475"/>
                      <a:pt x="836" y="484"/>
                      <a:pt x="824" y="484"/>
                    </a:cubicBezTo>
                    <a:close/>
                    <a:moveTo>
                      <a:pt x="868" y="669"/>
                    </a:moveTo>
                    <a:cubicBezTo>
                      <a:pt x="868" y="681"/>
                      <a:pt x="858" y="691"/>
                      <a:pt x="846" y="691"/>
                    </a:cubicBezTo>
                    <a:cubicBezTo>
                      <a:pt x="833" y="691"/>
                      <a:pt x="824" y="681"/>
                      <a:pt x="824" y="669"/>
                    </a:cubicBezTo>
                    <a:cubicBezTo>
                      <a:pt x="824" y="642"/>
                      <a:pt x="802" y="621"/>
                      <a:pt x="775" y="621"/>
                    </a:cubicBezTo>
                    <a:cubicBezTo>
                      <a:pt x="758" y="621"/>
                      <a:pt x="741" y="615"/>
                      <a:pt x="727" y="607"/>
                    </a:cubicBezTo>
                    <a:cubicBezTo>
                      <a:pt x="724" y="655"/>
                      <a:pt x="684" y="694"/>
                      <a:pt x="635" y="694"/>
                    </a:cubicBezTo>
                    <a:cubicBezTo>
                      <a:pt x="584" y="694"/>
                      <a:pt x="542" y="652"/>
                      <a:pt x="542" y="602"/>
                    </a:cubicBezTo>
                    <a:cubicBezTo>
                      <a:pt x="542" y="589"/>
                      <a:pt x="552" y="580"/>
                      <a:pt x="564" y="580"/>
                    </a:cubicBezTo>
                    <a:cubicBezTo>
                      <a:pt x="577" y="580"/>
                      <a:pt x="587" y="589"/>
                      <a:pt x="587" y="602"/>
                    </a:cubicBezTo>
                    <a:cubicBezTo>
                      <a:pt x="587" y="628"/>
                      <a:pt x="608" y="650"/>
                      <a:pt x="635" y="650"/>
                    </a:cubicBezTo>
                    <a:cubicBezTo>
                      <a:pt x="661" y="650"/>
                      <a:pt x="683" y="628"/>
                      <a:pt x="683" y="602"/>
                    </a:cubicBezTo>
                    <a:cubicBezTo>
                      <a:pt x="683" y="530"/>
                      <a:pt x="683" y="530"/>
                      <a:pt x="683" y="530"/>
                    </a:cubicBezTo>
                    <a:cubicBezTo>
                      <a:pt x="683" y="529"/>
                      <a:pt x="683" y="529"/>
                      <a:pt x="683" y="528"/>
                    </a:cubicBezTo>
                    <a:cubicBezTo>
                      <a:pt x="683" y="528"/>
                      <a:pt x="683" y="528"/>
                      <a:pt x="683" y="527"/>
                    </a:cubicBezTo>
                    <a:cubicBezTo>
                      <a:pt x="683" y="491"/>
                      <a:pt x="683" y="491"/>
                      <a:pt x="683" y="491"/>
                    </a:cubicBezTo>
                    <a:cubicBezTo>
                      <a:pt x="683" y="479"/>
                      <a:pt x="693" y="469"/>
                      <a:pt x="705" y="469"/>
                    </a:cubicBezTo>
                    <a:cubicBezTo>
                      <a:pt x="717" y="469"/>
                      <a:pt x="727" y="479"/>
                      <a:pt x="727" y="491"/>
                    </a:cubicBezTo>
                    <a:cubicBezTo>
                      <a:pt x="727" y="529"/>
                      <a:pt x="727" y="529"/>
                      <a:pt x="727" y="529"/>
                    </a:cubicBezTo>
                    <a:cubicBezTo>
                      <a:pt x="727" y="555"/>
                      <a:pt x="749" y="576"/>
                      <a:pt x="775" y="576"/>
                    </a:cubicBezTo>
                    <a:cubicBezTo>
                      <a:pt x="826" y="576"/>
                      <a:pt x="868" y="618"/>
                      <a:pt x="868" y="669"/>
                    </a:cubicBezTo>
                    <a:close/>
                    <a:moveTo>
                      <a:pt x="649" y="954"/>
                    </a:moveTo>
                    <a:cubicBezTo>
                      <a:pt x="637" y="954"/>
                      <a:pt x="627" y="944"/>
                      <a:pt x="627" y="932"/>
                    </a:cubicBezTo>
                    <a:cubicBezTo>
                      <a:pt x="627" y="838"/>
                      <a:pt x="627" y="838"/>
                      <a:pt x="627" y="838"/>
                    </a:cubicBezTo>
                    <a:cubicBezTo>
                      <a:pt x="627" y="811"/>
                      <a:pt x="606" y="789"/>
                      <a:pt x="579" y="789"/>
                    </a:cubicBezTo>
                    <a:cubicBezTo>
                      <a:pt x="567" y="789"/>
                      <a:pt x="557" y="779"/>
                      <a:pt x="557" y="767"/>
                    </a:cubicBezTo>
                    <a:cubicBezTo>
                      <a:pt x="557" y="755"/>
                      <a:pt x="567" y="745"/>
                      <a:pt x="579" y="745"/>
                    </a:cubicBezTo>
                    <a:cubicBezTo>
                      <a:pt x="630" y="745"/>
                      <a:pt x="671" y="787"/>
                      <a:pt x="671" y="838"/>
                    </a:cubicBezTo>
                    <a:cubicBezTo>
                      <a:pt x="671" y="932"/>
                      <a:pt x="671" y="932"/>
                      <a:pt x="671" y="932"/>
                    </a:cubicBezTo>
                    <a:cubicBezTo>
                      <a:pt x="671" y="944"/>
                      <a:pt x="662" y="954"/>
                      <a:pt x="649" y="954"/>
                    </a:cubicBezTo>
                    <a:close/>
                    <a:moveTo>
                      <a:pt x="798" y="148"/>
                    </a:moveTo>
                    <a:cubicBezTo>
                      <a:pt x="798" y="160"/>
                      <a:pt x="788" y="170"/>
                      <a:pt x="776" y="170"/>
                    </a:cubicBezTo>
                    <a:cubicBezTo>
                      <a:pt x="707" y="170"/>
                      <a:pt x="707" y="170"/>
                      <a:pt x="707" y="170"/>
                    </a:cubicBezTo>
                    <a:cubicBezTo>
                      <a:pt x="680" y="170"/>
                      <a:pt x="658" y="191"/>
                      <a:pt x="658" y="218"/>
                    </a:cubicBezTo>
                    <a:cubicBezTo>
                      <a:pt x="658" y="223"/>
                      <a:pt x="658" y="223"/>
                      <a:pt x="658" y="223"/>
                    </a:cubicBezTo>
                    <a:cubicBezTo>
                      <a:pt x="658" y="274"/>
                      <a:pt x="617" y="315"/>
                      <a:pt x="566" y="315"/>
                    </a:cubicBezTo>
                    <a:cubicBezTo>
                      <a:pt x="554" y="315"/>
                      <a:pt x="544" y="305"/>
                      <a:pt x="544" y="293"/>
                    </a:cubicBezTo>
                    <a:cubicBezTo>
                      <a:pt x="544" y="281"/>
                      <a:pt x="554" y="271"/>
                      <a:pt x="566" y="271"/>
                    </a:cubicBezTo>
                    <a:cubicBezTo>
                      <a:pt x="593" y="271"/>
                      <a:pt x="614" y="249"/>
                      <a:pt x="614" y="223"/>
                    </a:cubicBezTo>
                    <a:cubicBezTo>
                      <a:pt x="614" y="30"/>
                      <a:pt x="614" y="30"/>
                      <a:pt x="614" y="30"/>
                    </a:cubicBezTo>
                    <a:cubicBezTo>
                      <a:pt x="614" y="18"/>
                      <a:pt x="624" y="8"/>
                      <a:pt x="636" y="8"/>
                    </a:cubicBezTo>
                    <a:cubicBezTo>
                      <a:pt x="649" y="8"/>
                      <a:pt x="658" y="18"/>
                      <a:pt x="658" y="30"/>
                    </a:cubicBezTo>
                    <a:cubicBezTo>
                      <a:pt x="658" y="139"/>
                      <a:pt x="658" y="139"/>
                      <a:pt x="658" y="139"/>
                    </a:cubicBezTo>
                    <a:cubicBezTo>
                      <a:pt x="672" y="131"/>
                      <a:pt x="689" y="126"/>
                      <a:pt x="707" y="126"/>
                    </a:cubicBezTo>
                    <a:cubicBezTo>
                      <a:pt x="776" y="126"/>
                      <a:pt x="776" y="126"/>
                      <a:pt x="776" y="126"/>
                    </a:cubicBezTo>
                    <a:cubicBezTo>
                      <a:pt x="788" y="126"/>
                      <a:pt x="798" y="135"/>
                      <a:pt x="798" y="148"/>
                    </a:cubicBezTo>
                    <a:close/>
                    <a:moveTo>
                      <a:pt x="434" y="841"/>
                    </a:moveTo>
                    <a:cubicBezTo>
                      <a:pt x="422" y="841"/>
                      <a:pt x="412" y="831"/>
                      <a:pt x="412" y="819"/>
                    </a:cubicBezTo>
                    <a:cubicBezTo>
                      <a:pt x="412" y="508"/>
                      <a:pt x="412" y="508"/>
                      <a:pt x="412" y="508"/>
                    </a:cubicBezTo>
                    <a:cubicBezTo>
                      <a:pt x="412" y="496"/>
                      <a:pt x="422" y="486"/>
                      <a:pt x="434" y="486"/>
                    </a:cubicBezTo>
                    <a:cubicBezTo>
                      <a:pt x="446" y="486"/>
                      <a:pt x="456" y="496"/>
                      <a:pt x="456" y="508"/>
                    </a:cubicBezTo>
                    <a:cubicBezTo>
                      <a:pt x="456" y="819"/>
                      <a:pt x="456" y="819"/>
                      <a:pt x="456" y="819"/>
                    </a:cubicBezTo>
                    <a:cubicBezTo>
                      <a:pt x="456" y="831"/>
                      <a:pt x="446" y="841"/>
                      <a:pt x="434" y="841"/>
                    </a:cubicBezTo>
                    <a:close/>
                    <a:moveTo>
                      <a:pt x="434" y="232"/>
                    </a:moveTo>
                    <a:cubicBezTo>
                      <a:pt x="422" y="232"/>
                      <a:pt x="412" y="222"/>
                      <a:pt x="412" y="210"/>
                    </a:cubicBezTo>
                    <a:cubicBezTo>
                      <a:pt x="412" y="22"/>
                      <a:pt x="412" y="22"/>
                      <a:pt x="412" y="22"/>
                    </a:cubicBezTo>
                    <a:cubicBezTo>
                      <a:pt x="412" y="10"/>
                      <a:pt x="422" y="0"/>
                      <a:pt x="434" y="0"/>
                    </a:cubicBezTo>
                    <a:cubicBezTo>
                      <a:pt x="446" y="0"/>
                      <a:pt x="456" y="10"/>
                      <a:pt x="456" y="22"/>
                    </a:cubicBezTo>
                    <a:cubicBezTo>
                      <a:pt x="456" y="210"/>
                      <a:pt x="456" y="210"/>
                      <a:pt x="456" y="210"/>
                    </a:cubicBezTo>
                    <a:cubicBezTo>
                      <a:pt x="456" y="222"/>
                      <a:pt x="446" y="232"/>
                      <a:pt x="434" y="232"/>
                    </a:cubicBezTo>
                    <a:close/>
                    <a:moveTo>
                      <a:pt x="434" y="444"/>
                    </a:moveTo>
                    <a:cubicBezTo>
                      <a:pt x="387" y="444"/>
                      <a:pt x="349" y="406"/>
                      <a:pt x="349" y="359"/>
                    </a:cubicBezTo>
                    <a:cubicBezTo>
                      <a:pt x="349" y="312"/>
                      <a:pt x="387" y="274"/>
                      <a:pt x="434" y="274"/>
                    </a:cubicBezTo>
                    <a:cubicBezTo>
                      <a:pt x="481" y="274"/>
                      <a:pt x="519" y="312"/>
                      <a:pt x="519" y="359"/>
                    </a:cubicBezTo>
                    <a:cubicBezTo>
                      <a:pt x="519" y="406"/>
                      <a:pt x="481" y="444"/>
                      <a:pt x="434" y="444"/>
                    </a:cubicBezTo>
                    <a:close/>
                    <a:moveTo>
                      <a:pt x="434" y="318"/>
                    </a:moveTo>
                    <a:cubicBezTo>
                      <a:pt x="411" y="318"/>
                      <a:pt x="393" y="336"/>
                      <a:pt x="393" y="359"/>
                    </a:cubicBezTo>
                    <a:cubicBezTo>
                      <a:pt x="393" y="382"/>
                      <a:pt x="411" y="400"/>
                      <a:pt x="434" y="400"/>
                    </a:cubicBezTo>
                    <a:cubicBezTo>
                      <a:pt x="457" y="400"/>
                      <a:pt x="475" y="382"/>
                      <a:pt x="475" y="359"/>
                    </a:cubicBezTo>
                    <a:cubicBezTo>
                      <a:pt x="475" y="336"/>
                      <a:pt x="457" y="318"/>
                      <a:pt x="434" y="318"/>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pic>
          <p:nvPicPr>
            <p:cNvPr id="184" name="Picture 140"/>
            <p:cNvPicPr>
              <a:picLocks noChangeAspect="1"/>
            </p:cNvPicPr>
            <p:nvPr>
              <p:custDataLst>
                <p:tags r:id="rId1"/>
              </p:custDataLst>
            </p:nvPr>
          </p:nvPicPr>
          <p:blipFill>
            <a:blip r:embed="rId4"/>
            <a:stretch>
              <a:fillRect/>
            </a:stretch>
          </p:blipFill>
          <p:spPr>
            <a:xfrm>
              <a:off x="5133796" y="3411621"/>
              <a:ext cx="1747865" cy="1152583"/>
            </a:xfrm>
            <a:prstGeom prst="rect">
              <a:avLst/>
            </a:prstGeom>
            <a:effectLst>
              <a:outerShdw blurRad="825500" dist="317500" dir="2700000" algn="tl" rotWithShape="0">
                <a:sysClr val="windowText" lastClr="000000">
                  <a:lumMod val="50000"/>
                  <a:lumOff val="50000"/>
                  <a:alpha val="35000"/>
                </a:sysClr>
              </a:outerShdw>
            </a:effectLst>
          </p:spPr>
        </p:pic>
      </p:grpSp>
      <p:grpSp>
        <p:nvGrpSpPr>
          <p:cNvPr id="198" name="Group 125"/>
          <p:cNvGrpSpPr/>
          <p:nvPr/>
        </p:nvGrpSpPr>
        <p:grpSpPr>
          <a:xfrm>
            <a:off x="10979002" y="2451937"/>
            <a:ext cx="681803" cy="432670"/>
            <a:chOff x="3517106" y="3080835"/>
            <a:chExt cx="1097280" cy="696331"/>
          </a:xfrm>
        </p:grpSpPr>
        <p:sp>
          <p:nvSpPr>
            <p:cNvPr id="199" name="Oval 126"/>
            <p:cNvSpPr>
              <a:spLocks noChangeArrowheads="1"/>
            </p:cNvSpPr>
            <p:nvPr/>
          </p:nvSpPr>
          <p:spPr bwMode="auto">
            <a:xfrm>
              <a:off x="4047982" y="3080835"/>
              <a:ext cx="365422" cy="365760"/>
            </a:xfrm>
            <a:prstGeom prst="ellipse">
              <a:avLst/>
            </a:prstGeom>
            <a:solidFill>
              <a:srgbClr val="0033A0">
                <a:alpha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0" name="Oval 127"/>
            <p:cNvSpPr>
              <a:spLocks noChangeArrowheads="1"/>
            </p:cNvSpPr>
            <p:nvPr/>
          </p:nvSpPr>
          <p:spPr bwMode="auto">
            <a:xfrm>
              <a:off x="4122082" y="3154934"/>
              <a:ext cx="217223" cy="216546"/>
            </a:xfrm>
            <a:prstGeom prst="ellipse">
              <a:avLst/>
            </a:prstGeom>
            <a:solidFill>
              <a:srgbClr val="0033A0">
                <a:alpha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1" name="Freeform 128"/>
            <p:cNvSpPr>
              <a:spLocks/>
            </p:cNvSpPr>
            <p:nvPr/>
          </p:nvSpPr>
          <p:spPr bwMode="auto">
            <a:xfrm>
              <a:off x="4199226" y="3231064"/>
              <a:ext cx="63272" cy="240231"/>
            </a:xfrm>
            <a:custGeom>
              <a:avLst/>
              <a:gdLst>
                <a:gd name="T0" fmla="*/ 70 w 70"/>
                <a:gd name="T1" fmla="*/ 36 h 265"/>
                <a:gd name="T2" fmla="*/ 35 w 70"/>
                <a:gd name="T3" fmla="*/ 0 h 265"/>
                <a:gd name="T4" fmla="*/ 0 w 70"/>
                <a:gd name="T5" fmla="*/ 36 h 265"/>
                <a:gd name="T6" fmla="*/ 25 w 70"/>
                <a:gd name="T7" fmla="*/ 70 h 265"/>
                <a:gd name="T8" fmla="*/ 25 w 70"/>
                <a:gd name="T9" fmla="*/ 265 h 265"/>
                <a:gd name="T10" fmla="*/ 45 w 70"/>
                <a:gd name="T11" fmla="*/ 265 h 265"/>
                <a:gd name="T12" fmla="*/ 45 w 70"/>
                <a:gd name="T13" fmla="*/ 70 h 265"/>
                <a:gd name="T14" fmla="*/ 70 w 70"/>
                <a:gd name="T15" fmla="*/ 36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65">
                  <a:moveTo>
                    <a:pt x="70" y="36"/>
                  </a:moveTo>
                  <a:cubicBezTo>
                    <a:pt x="70" y="16"/>
                    <a:pt x="55" y="0"/>
                    <a:pt x="35" y="0"/>
                  </a:cubicBezTo>
                  <a:cubicBezTo>
                    <a:pt x="15" y="0"/>
                    <a:pt x="0" y="16"/>
                    <a:pt x="0" y="36"/>
                  </a:cubicBezTo>
                  <a:cubicBezTo>
                    <a:pt x="0" y="52"/>
                    <a:pt x="10" y="65"/>
                    <a:pt x="25" y="70"/>
                  </a:cubicBezTo>
                  <a:cubicBezTo>
                    <a:pt x="25" y="265"/>
                    <a:pt x="25" y="265"/>
                    <a:pt x="25" y="265"/>
                  </a:cubicBezTo>
                  <a:cubicBezTo>
                    <a:pt x="45" y="265"/>
                    <a:pt x="45" y="265"/>
                    <a:pt x="45" y="265"/>
                  </a:cubicBezTo>
                  <a:cubicBezTo>
                    <a:pt x="45" y="70"/>
                    <a:pt x="45" y="70"/>
                    <a:pt x="45" y="70"/>
                  </a:cubicBezTo>
                  <a:cubicBezTo>
                    <a:pt x="60" y="65"/>
                    <a:pt x="70" y="52"/>
                    <a:pt x="70" y="36"/>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2" name="Oval 129"/>
            <p:cNvSpPr>
              <a:spLocks noChangeArrowheads="1"/>
            </p:cNvSpPr>
            <p:nvPr/>
          </p:nvSpPr>
          <p:spPr bwMode="auto">
            <a:xfrm>
              <a:off x="3717073" y="3080835"/>
              <a:ext cx="365422" cy="365760"/>
            </a:xfrm>
            <a:prstGeom prst="ellipse">
              <a:avLst/>
            </a:prstGeom>
            <a:solidFill>
              <a:srgbClr val="0033A0">
                <a:alpha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3" name="Oval 130"/>
            <p:cNvSpPr>
              <a:spLocks noChangeArrowheads="1"/>
            </p:cNvSpPr>
            <p:nvPr/>
          </p:nvSpPr>
          <p:spPr bwMode="auto">
            <a:xfrm>
              <a:off x="3792187" y="3154934"/>
              <a:ext cx="215869" cy="216546"/>
            </a:xfrm>
            <a:prstGeom prst="ellipse">
              <a:avLst/>
            </a:prstGeom>
            <a:solidFill>
              <a:srgbClr val="0033A0">
                <a:alpha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4" name="Freeform 131"/>
            <p:cNvSpPr>
              <a:spLocks/>
            </p:cNvSpPr>
            <p:nvPr/>
          </p:nvSpPr>
          <p:spPr bwMode="auto">
            <a:xfrm>
              <a:off x="3867978" y="3231064"/>
              <a:ext cx="64287" cy="256472"/>
            </a:xfrm>
            <a:custGeom>
              <a:avLst/>
              <a:gdLst>
                <a:gd name="T0" fmla="*/ 71 w 71"/>
                <a:gd name="T1" fmla="*/ 36 h 283"/>
                <a:gd name="T2" fmla="*/ 35 w 71"/>
                <a:gd name="T3" fmla="*/ 0 h 283"/>
                <a:gd name="T4" fmla="*/ 0 w 71"/>
                <a:gd name="T5" fmla="*/ 36 h 283"/>
                <a:gd name="T6" fmla="*/ 25 w 71"/>
                <a:gd name="T7" fmla="*/ 70 h 283"/>
                <a:gd name="T8" fmla="*/ 25 w 71"/>
                <a:gd name="T9" fmla="*/ 283 h 283"/>
                <a:gd name="T10" fmla="*/ 45 w 71"/>
                <a:gd name="T11" fmla="*/ 283 h 283"/>
                <a:gd name="T12" fmla="*/ 45 w 71"/>
                <a:gd name="T13" fmla="*/ 70 h 283"/>
                <a:gd name="T14" fmla="*/ 71 w 71"/>
                <a:gd name="T15" fmla="*/ 36 h 2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283">
                  <a:moveTo>
                    <a:pt x="71" y="36"/>
                  </a:moveTo>
                  <a:cubicBezTo>
                    <a:pt x="71" y="16"/>
                    <a:pt x="55" y="0"/>
                    <a:pt x="35" y="0"/>
                  </a:cubicBezTo>
                  <a:cubicBezTo>
                    <a:pt x="16" y="0"/>
                    <a:pt x="0" y="16"/>
                    <a:pt x="0" y="36"/>
                  </a:cubicBezTo>
                  <a:cubicBezTo>
                    <a:pt x="0" y="52"/>
                    <a:pt x="11" y="65"/>
                    <a:pt x="25" y="70"/>
                  </a:cubicBezTo>
                  <a:cubicBezTo>
                    <a:pt x="25" y="283"/>
                    <a:pt x="25" y="283"/>
                    <a:pt x="25" y="283"/>
                  </a:cubicBezTo>
                  <a:cubicBezTo>
                    <a:pt x="45" y="283"/>
                    <a:pt x="45" y="283"/>
                    <a:pt x="45" y="283"/>
                  </a:cubicBezTo>
                  <a:cubicBezTo>
                    <a:pt x="45" y="70"/>
                    <a:pt x="45" y="70"/>
                    <a:pt x="45" y="70"/>
                  </a:cubicBezTo>
                  <a:cubicBezTo>
                    <a:pt x="60" y="65"/>
                    <a:pt x="71" y="52"/>
                    <a:pt x="71" y="36"/>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5" name="Freeform 132"/>
            <p:cNvSpPr>
              <a:spLocks noEditPoints="1"/>
            </p:cNvSpPr>
            <p:nvPr/>
          </p:nvSpPr>
          <p:spPr bwMode="auto">
            <a:xfrm>
              <a:off x="3517106" y="3430354"/>
              <a:ext cx="527155" cy="346812"/>
            </a:xfrm>
            <a:custGeom>
              <a:avLst/>
              <a:gdLst>
                <a:gd name="T0" fmla="*/ 565 w 583"/>
                <a:gd name="T1" fmla="*/ 164 h 383"/>
                <a:gd name="T2" fmla="*/ 510 w 583"/>
                <a:gd name="T3" fmla="*/ 91 h 383"/>
                <a:gd name="T4" fmla="*/ 510 w 583"/>
                <a:gd name="T5" fmla="*/ 91 h 383"/>
                <a:gd name="T6" fmla="*/ 419 w 583"/>
                <a:gd name="T7" fmla="*/ 0 h 383"/>
                <a:gd name="T8" fmla="*/ 164 w 583"/>
                <a:gd name="T9" fmla="*/ 0 h 383"/>
                <a:gd name="T10" fmla="*/ 73 w 583"/>
                <a:gd name="T11" fmla="*/ 91 h 383"/>
                <a:gd name="T12" fmla="*/ 18 w 583"/>
                <a:gd name="T13" fmla="*/ 164 h 383"/>
                <a:gd name="T14" fmla="*/ 18 w 583"/>
                <a:gd name="T15" fmla="*/ 365 h 383"/>
                <a:gd name="T16" fmla="*/ 36 w 583"/>
                <a:gd name="T17" fmla="*/ 383 h 383"/>
                <a:gd name="T18" fmla="*/ 91 w 583"/>
                <a:gd name="T19" fmla="*/ 383 h 383"/>
                <a:gd name="T20" fmla="*/ 109 w 583"/>
                <a:gd name="T21" fmla="*/ 365 h 383"/>
                <a:gd name="T22" fmla="*/ 109 w 583"/>
                <a:gd name="T23" fmla="*/ 330 h 383"/>
                <a:gd name="T24" fmla="*/ 292 w 583"/>
                <a:gd name="T25" fmla="*/ 339 h 383"/>
                <a:gd name="T26" fmla="*/ 474 w 583"/>
                <a:gd name="T27" fmla="*/ 330 h 383"/>
                <a:gd name="T28" fmla="*/ 474 w 583"/>
                <a:gd name="T29" fmla="*/ 365 h 383"/>
                <a:gd name="T30" fmla="*/ 492 w 583"/>
                <a:gd name="T31" fmla="*/ 383 h 383"/>
                <a:gd name="T32" fmla="*/ 547 w 583"/>
                <a:gd name="T33" fmla="*/ 383 h 383"/>
                <a:gd name="T34" fmla="*/ 565 w 583"/>
                <a:gd name="T35" fmla="*/ 365 h 383"/>
                <a:gd name="T36" fmla="*/ 565 w 583"/>
                <a:gd name="T37" fmla="*/ 164 h 383"/>
                <a:gd name="T38" fmla="*/ 55 w 583"/>
                <a:gd name="T39" fmla="*/ 74 h 383"/>
                <a:gd name="T40" fmla="*/ 37 w 583"/>
                <a:gd name="T41" fmla="*/ 91 h 383"/>
                <a:gd name="T42" fmla="*/ 18 w 583"/>
                <a:gd name="T43" fmla="*/ 91 h 383"/>
                <a:gd name="T44" fmla="*/ 0 w 583"/>
                <a:gd name="T45" fmla="*/ 74 h 383"/>
                <a:gd name="T46" fmla="*/ 0 w 583"/>
                <a:gd name="T47" fmla="*/ 74 h 383"/>
                <a:gd name="T48" fmla="*/ 18 w 583"/>
                <a:gd name="T49" fmla="*/ 56 h 383"/>
                <a:gd name="T50" fmla="*/ 37 w 583"/>
                <a:gd name="T51" fmla="*/ 56 h 383"/>
                <a:gd name="T52" fmla="*/ 55 w 583"/>
                <a:gd name="T53" fmla="*/ 74 h 383"/>
                <a:gd name="T54" fmla="*/ 583 w 583"/>
                <a:gd name="T55" fmla="*/ 74 h 383"/>
                <a:gd name="T56" fmla="*/ 566 w 583"/>
                <a:gd name="T57" fmla="*/ 91 h 383"/>
                <a:gd name="T58" fmla="*/ 546 w 583"/>
                <a:gd name="T59" fmla="*/ 91 h 383"/>
                <a:gd name="T60" fmla="*/ 529 w 583"/>
                <a:gd name="T61" fmla="*/ 74 h 383"/>
                <a:gd name="T62" fmla="*/ 529 w 583"/>
                <a:gd name="T63" fmla="*/ 74 h 383"/>
                <a:gd name="T64" fmla="*/ 546 w 583"/>
                <a:gd name="T65" fmla="*/ 56 h 383"/>
                <a:gd name="T66" fmla="*/ 566 w 583"/>
                <a:gd name="T67" fmla="*/ 56 h 383"/>
                <a:gd name="T68" fmla="*/ 583 w 583"/>
                <a:gd name="T69" fmla="*/ 7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3" h="383">
                  <a:moveTo>
                    <a:pt x="565" y="164"/>
                  </a:moveTo>
                  <a:cubicBezTo>
                    <a:pt x="565" y="117"/>
                    <a:pt x="510" y="91"/>
                    <a:pt x="510" y="91"/>
                  </a:cubicBezTo>
                  <a:cubicBezTo>
                    <a:pt x="510" y="91"/>
                    <a:pt x="510" y="91"/>
                    <a:pt x="510" y="91"/>
                  </a:cubicBezTo>
                  <a:cubicBezTo>
                    <a:pt x="510" y="91"/>
                    <a:pt x="462" y="0"/>
                    <a:pt x="419" y="0"/>
                  </a:cubicBezTo>
                  <a:cubicBezTo>
                    <a:pt x="164" y="0"/>
                    <a:pt x="164" y="0"/>
                    <a:pt x="164" y="0"/>
                  </a:cubicBezTo>
                  <a:cubicBezTo>
                    <a:pt x="121" y="0"/>
                    <a:pt x="73" y="91"/>
                    <a:pt x="73" y="91"/>
                  </a:cubicBezTo>
                  <a:cubicBezTo>
                    <a:pt x="73" y="91"/>
                    <a:pt x="18" y="117"/>
                    <a:pt x="18" y="164"/>
                  </a:cubicBezTo>
                  <a:cubicBezTo>
                    <a:pt x="18" y="212"/>
                    <a:pt x="18" y="365"/>
                    <a:pt x="18" y="365"/>
                  </a:cubicBezTo>
                  <a:cubicBezTo>
                    <a:pt x="18" y="375"/>
                    <a:pt x="26" y="383"/>
                    <a:pt x="36" y="383"/>
                  </a:cubicBezTo>
                  <a:cubicBezTo>
                    <a:pt x="91" y="383"/>
                    <a:pt x="91" y="383"/>
                    <a:pt x="91" y="383"/>
                  </a:cubicBezTo>
                  <a:cubicBezTo>
                    <a:pt x="101" y="383"/>
                    <a:pt x="109" y="375"/>
                    <a:pt x="109" y="365"/>
                  </a:cubicBezTo>
                  <a:cubicBezTo>
                    <a:pt x="109" y="330"/>
                    <a:pt x="109" y="330"/>
                    <a:pt x="109" y="330"/>
                  </a:cubicBezTo>
                  <a:cubicBezTo>
                    <a:pt x="109" y="330"/>
                    <a:pt x="198" y="339"/>
                    <a:pt x="292" y="339"/>
                  </a:cubicBezTo>
                  <a:cubicBezTo>
                    <a:pt x="384" y="339"/>
                    <a:pt x="473" y="330"/>
                    <a:pt x="474" y="330"/>
                  </a:cubicBezTo>
                  <a:cubicBezTo>
                    <a:pt x="474" y="365"/>
                    <a:pt x="474" y="365"/>
                    <a:pt x="474" y="365"/>
                  </a:cubicBezTo>
                  <a:cubicBezTo>
                    <a:pt x="474" y="375"/>
                    <a:pt x="482" y="383"/>
                    <a:pt x="492" y="383"/>
                  </a:cubicBezTo>
                  <a:cubicBezTo>
                    <a:pt x="547" y="383"/>
                    <a:pt x="547" y="383"/>
                    <a:pt x="547" y="383"/>
                  </a:cubicBezTo>
                  <a:cubicBezTo>
                    <a:pt x="557" y="383"/>
                    <a:pt x="565" y="375"/>
                    <a:pt x="565" y="365"/>
                  </a:cubicBezTo>
                  <a:cubicBezTo>
                    <a:pt x="565" y="365"/>
                    <a:pt x="565" y="212"/>
                    <a:pt x="565" y="164"/>
                  </a:cubicBezTo>
                  <a:close/>
                  <a:moveTo>
                    <a:pt x="55" y="74"/>
                  </a:moveTo>
                  <a:cubicBezTo>
                    <a:pt x="55" y="83"/>
                    <a:pt x="47" y="91"/>
                    <a:pt x="37" y="91"/>
                  </a:cubicBezTo>
                  <a:cubicBezTo>
                    <a:pt x="18" y="91"/>
                    <a:pt x="18" y="91"/>
                    <a:pt x="18" y="91"/>
                  </a:cubicBezTo>
                  <a:cubicBezTo>
                    <a:pt x="8" y="91"/>
                    <a:pt x="0" y="83"/>
                    <a:pt x="0" y="74"/>
                  </a:cubicBezTo>
                  <a:cubicBezTo>
                    <a:pt x="0" y="74"/>
                    <a:pt x="0" y="74"/>
                    <a:pt x="0" y="74"/>
                  </a:cubicBezTo>
                  <a:cubicBezTo>
                    <a:pt x="0" y="64"/>
                    <a:pt x="8" y="56"/>
                    <a:pt x="18" y="56"/>
                  </a:cubicBezTo>
                  <a:cubicBezTo>
                    <a:pt x="37" y="56"/>
                    <a:pt x="37" y="56"/>
                    <a:pt x="37" y="56"/>
                  </a:cubicBezTo>
                  <a:cubicBezTo>
                    <a:pt x="47" y="56"/>
                    <a:pt x="55" y="64"/>
                    <a:pt x="55" y="74"/>
                  </a:cubicBezTo>
                  <a:close/>
                  <a:moveTo>
                    <a:pt x="583" y="74"/>
                  </a:moveTo>
                  <a:cubicBezTo>
                    <a:pt x="583" y="83"/>
                    <a:pt x="575" y="91"/>
                    <a:pt x="566" y="91"/>
                  </a:cubicBezTo>
                  <a:cubicBezTo>
                    <a:pt x="546" y="91"/>
                    <a:pt x="546" y="91"/>
                    <a:pt x="546" y="91"/>
                  </a:cubicBezTo>
                  <a:cubicBezTo>
                    <a:pt x="536" y="91"/>
                    <a:pt x="529" y="83"/>
                    <a:pt x="529" y="74"/>
                  </a:cubicBezTo>
                  <a:cubicBezTo>
                    <a:pt x="529" y="74"/>
                    <a:pt x="529" y="74"/>
                    <a:pt x="529" y="74"/>
                  </a:cubicBezTo>
                  <a:cubicBezTo>
                    <a:pt x="529" y="64"/>
                    <a:pt x="536" y="56"/>
                    <a:pt x="546" y="56"/>
                  </a:cubicBezTo>
                  <a:cubicBezTo>
                    <a:pt x="566" y="56"/>
                    <a:pt x="566" y="56"/>
                    <a:pt x="566" y="56"/>
                  </a:cubicBezTo>
                  <a:cubicBezTo>
                    <a:pt x="575" y="56"/>
                    <a:pt x="583" y="64"/>
                    <a:pt x="583" y="74"/>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6" name="Freeform 133"/>
            <p:cNvSpPr>
              <a:spLocks noEditPoints="1"/>
            </p:cNvSpPr>
            <p:nvPr/>
          </p:nvSpPr>
          <p:spPr bwMode="auto">
            <a:xfrm>
              <a:off x="3566844" y="3446595"/>
              <a:ext cx="428694" cy="182034"/>
            </a:xfrm>
            <a:custGeom>
              <a:avLst/>
              <a:gdLst>
                <a:gd name="T0" fmla="*/ 36 w 474"/>
                <a:gd name="T1" fmla="*/ 201 h 201"/>
                <a:gd name="T2" fmla="*/ 0 w 474"/>
                <a:gd name="T3" fmla="*/ 164 h 201"/>
                <a:gd name="T4" fmla="*/ 36 w 474"/>
                <a:gd name="T5" fmla="*/ 128 h 201"/>
                <a:gd name="T6" fmla="*/ 73 w 474"/>
                <a:gd name="T7" fmla="*/ 164 h 201"/>
                <a:gd name="T8" fmla="*/ 36 w 474"/>
                <a:gd name="T9" fmla="*/ 201 h 201"/>
                <a:gd name="T10" fmla="*/ 237 w 474"/>
                <a:gd name="T11" fmla="*/ 82 h 201"/>
                <a:gd name="T12" fmla="*/ 27 w 474"/>
                <a:gd name="T13" fmla="*/ 91 h 201"/>
                <a:gd name="T14" fmla="*/ 118 w 474"/>
                <a:gd name="T15" fmla="*/ 0 h 201"/>
                <a:gd name="T16" fmla="*/ 355 w 474"/>
                <a:gd name="T17" fmla="*/ 0 h 201"/>
                <a:gd name="T18" fmla="*/ 446 w 474"/>
                <a:gd name="T19" fmla="*/ 91 h 201"/>
                <a:gd name="T20" fmla="*/ 237 w 474"/>
                <a:gd name="T21" fmla="*/ 82 h 201"/>
                <a:gd name="T22" fmla="*/ 437 w 474"/>
                <a:gd name="T23" fmla="*/ 201 h 201"/>
                <a:gd name="T24" fmla="*/ 401 w 474"/>
                <a:gd name="T25" fmla="*/ 164 h 201"/>
                <a:gd name="T26" fmla="*/ 437 w 474"/>
                <a:gd name="T27" fmla="*/ 128 h 201"/>
                <a:gd name="T28" fmla="*/ 474 w 474"/>
                <a:gd name="T29" fmla="*/ 164 h 201"/>
                <a:gd name="T30" fmla="*/ 437 w 474"/>
                <a:gd name="T3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4" h="201">
                  <a:moveTo>
                    <a:pt x="36" y="201"/>
                  </a:moveTo>
                  <a:cubicBezTo>
                    <a:pt x="16" y="201"/>
                    <a:pt x="0" y="185"/>
                    <a:pt x="0" y="164"/>
                  </a:cubicBezTo>
                  <a:cubicBezTo>
                    <a:pt x="0" y="144"/>
                    <a:pt x="16" y="128"/>
                    <a:pt x="36" y="128"/>
                  </a:cubicBezTo>
                  <a:cubicBezTo>
                    <a:pt x="56" y="128"/>
                    <a:pt x="73" y="144"/>
                    <a:pt x="73" y="164"/>
                  </a:cubicBezTo>
                  <a:cubicBezTo>
                    <a:pt x="73" y="185"/>
                    <a:pt x="56" y="201"/>
                    <a:pt x="36" y="201"/>
                  </a:cubicBezTo>
                  <a:close/>
                  <a:moveTo>
                    <a:pt x="237" y="82"/>
                  </a:moveTo>
                  <a:cubicBezTo>
                    <a:pt x="107" y="82"/>
                    <a:pt x="27" y="91"/>
                    <a:pt x="27" y="91"/>
                  </a:cubicBezTo>
                  <a:cubicBezTo>
                    <a:pt x="27" y="91"/>
                    <a:pt x="75" y="0"/>
                    <a:pt x="118" y="0"/>
                  </a:cubicBezTo>
                  <a:cubicBezTo>
                    <a:pt x="355" y="0"/>
                    <a:pt x="355" y="0"/>
                    <a:pt x="355" y="0"/>
                  </a:cubicBezTo>
                  <a:cubicBezTo>
                    <a:pt x="398" y="0"/>
                    <a:pt x="446" y="91"/>
                    <a:pt x="446" y="91"/>
                  </a:cubicBezTo>
                  <a:cubicBezTo>
                    <a:pt x="446" y="91"/>
                    <a:pt x="366" y="82"/>
                    <a:pt x="237" y="82"/>
                  </a:cubicBezTo>
                  <a:close/>
                  <a:moveTo>
                    <a:pt x="437" y="201"/>
                  </a:moveTo>
                  <a:cubicBezTo>
                    <a:pt x="417" y="201"/>
                    <a:pt x="401" y="185"/>
                    <a:pt x="401" y="164"/>
                  </a:cubicBezTo>
                  <a:cubicBezTo>
                    <a:pt x="401" y="144"/>
                    <a:pt x="417" y="128"/>
                    <a:pt x="437" y="128"/>
                  </a:cubicBezTo>
                  <a:cubicBezTo>
                    <a:pt x="457" y="128"/>
                    <a:pt x="474" y="144"/>
                    <a:pt x="474" y="164"/>
                  </a:cubicBezTo>
                  <a:cubicBezTo>
                    <a:pt x="474" y="185"/>
                    <a:pt x="457" y="201"/>
                    <a:pt x="437" y="201"/>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7" name="Freeform 134"/>
            <p:cNvSpPr>
              <a:spLocks noEditPoints="1"/>
            </p:cNvSpPr>
            <p:nvPr/>
          </p:nvSpPr>
          <p:spPr bwMode="auto">
            <a:xfrm>
              <a:off x="4086893" y="3430354"/>
              <a:ext cx="527493" cy="346812"/>
            </a:xfrm>
            <a:custGeom>
              <a:avLst/>
              <a:gdLst>
                <a:gd name="T0" fmla="*/ 565 w 583"/>
                <a:gd name="T1" fmla="*/ 164 h 383"/>
                <a:gd name="T2" fmla="*/ 510 w 583"/>
                <a:gd name="T3" fmla="*/ 91 h 383"/>
                <a:gd name="T4" fmla="*/ 510 w 583"/>
                <a:gd name="T5" fmla="*/ 91 h 383"/>
                <a:gd name="T6" fmla="*/ 419 w 583"/>
                <a:gd name="T7" fmla="*/ 0 h 383"/>
                <a:gd name="T8" fmla="*/ 164 w 583"/>
                <a:gd name="T9" fmla="*/ 0 h 383"/>
                <a:gd name="T10" fmla="*/ 73 w 583"/>
                <a:gd name="T11" fmla="*/ 91 h 383"/>
                <a:gd name="T12" fmla="*/ 18 w 583"/>
                <a:gd name="T13" fmla="*/ 164 h 383"/>
                <a:gd name="T14" fmla="*/ 18 w 583"/>
                <a:gd name="T15" fmla="*/ 365 h 383"/>
                <a:gd name="T16" fmla="*/ 36 w 583"/>
                <a:gd name="T17" fmla="*/ 383 h 383"/>
                <a:gd name="T18" fmla="*/ 91 w 583"/>
                <a:gd name="T19" fmla="*/ 383 h 383"/>
                <a:gd name="T20" fmla="*/ 109 w 583"/>
                <a:gd name="T21" fmla="*/ 365 h 383"/>
                <a:gd name="T22" fmla="*/ 109 w 583"/>
                <a:gd name="T23" fmla="*/ 330 h 383"/>
                <a:gd name="T24" fmla="*/ 292 w 583"/>
                <a:gd name="T25" fmla="*/ 339 h 383"/>
                <a:gd name="T26" fmla="*/ 474 w 583"/>
                <a:gd name="T27" fmla="*/ 330 h 383"/>
                <a:gd name="T28" fmla="*/ 474 w 583"/>
                <a:gd name="T29" fmla="*/ 365 h 383"/>
                <a:gd name="T30" fmla="*/ 492 w 583"/>
                <a:gd name="T31" fmla="*/ 383 h 383"/>
                <a:gd name="T32" fmla="*/ 547 w 583"/>
                <a:gd name="T33" fmla="*/ 383 h 383"/>
                <a:gd name="T34" fmla="*/ 565 w 583"/>
                <a:gd name="T35" fmla="*/ 365 h 383"/>
                <a:gd name="T36" fmla="*/ 565 w 583"/>
                <a:gd name="T37" fmla="*/ 164 h 383"/>
                <a:gd name="T38" fmla="*/ 55 w 583"/>
                <a:gd name="T39" fmla="*/ 74 h 383"/>
                <a:gd name="T40" fmla="*/ 37 w 583"/>
                <a:gd name="T41" fmla="*/ 91 h 383"/>
                <a:gd name="T42" fmla="*/ 18 w 583"/>
                <a:gd name="T43" fmla="*/ 91 h 383"/>
                <a:gd name="T44" fmla="*/ 0 w 583"/>
                <a:gd name="T45" fmla="*/ 74 h 383"/>
                <a:gd name="T46" fmla="*/ 0 w 583"/>
                <a:gd name="T47" fmla="*/ 74 h 383"/>
                <a:gd name="T48" fmla="*/ 18 w 583"/>
                <a:gd name="T49" fmla="*/ 56 h 383"/>
                <a:gd name="T50" fmla="*/ 37 w 583"/>
                <a:gd name="T51" fmla="*/ 56 h 383"/>
                <a:gd name="T52" fmla="*/ 55 w 583"/>
                <a:gd name="T53" fmla="*/ 74 h 383"/>
                <a:gd name="T54" fmla="*/ 583 w 583"/>
                <a:gd name="T55" fmla="*/ 74 h 383"/>
                <a:gd name="T56" fmla="*/ 566 w 583"/>
                <a:gd name="T57" fmla="*/ 91 h 383"/>
                <a:gd name="T58" fmla="*/ 546 w 583"/>
                <a:gd name="T59" fmla="*/ 91 h 383"/>
                <a:gd name="T60" fmla="*/ 529 w 583"/>
                <a:gd name="T61" fmla="*/ 74 h 383"/>
                <a:gd name="T62" fmla="*/ 529 w 583"/>
                <a:gd name="T63" fmla="*/ 74 h 383"/>
                <a:gd name="T64" fmla="*/ 546 w 583"/>
                <a:gd name="T65" fmla="*/ 56 h 383"/>
                <a:gd name="T66" fmla="*/ 566 w 583"/>
                <a:gd name="T67" fmla="*/ 56 h 383"/>
                <a:gd name="T68" fmla="*/ 583 w 583"/>
                <a:gd name="T69" fmla="*/ 7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3" h="383">
                  <a:moveTo>
                    <a:pt x="565" y="164"/>
                  </a:moveTo>
                  <a:cubicBezTo>
                    <a:pt x="565" y="117"/>
                    <a:pt x="510" y="91"/>
                    <a:pt x="510" y="91"/>
                  </a:cubicBezTo>
                  <a:cubicBezTo>
                    <a:pt x="510" y="91"/>
                    <a:pt x="510" y="91"/>
                    <a:pt x="510" y="91"/>
                  </a:cubicBezTo>
                  <a:cubicBezTo>
                    <a:pt x="510" y="91"/>
                    <a:pt x="462" y="0"/>
                    <a:pt x="419" y="0"/>
                  </a:cubicBezTo>
                  <a:cubicBezTo>
                    <a:pt x="164" y="0"/>
                    <a:pt x="164" y="0"/>
                    <a:pt x="164" y="0"/>
                  </a:cubicBezTo>
                  <a:cubicBezTo>
                    <a:pt x="121" y="0"/>
                    <a:pt x="73" y="91"/>
                    <a:pt x="73" y="91"/>
                  </a:cubicBezTo>
                  <a:cubicBezTo>
                    <a:pt x="73" y="91"/>
                    <a:pt x="18" y="117"/>
                    <a:pt x="18" y="164"/>
                  </a:cubicBezTo>
                  <a:cubicBezTo>
                    <a:pt x="18" y="212"/>
                    <a:pt x="18" y="365"/>
                    <a:pt x="18" y="365"/>
                  </a:cubicBezTo>
                  <a:cubicBezTo>
                    <a:pt x="18" y="375"/>
                    <a:pt x="26" y="383"/>
                    <a:pt x="36" y="383"/>
                  </a:cubicBezTo>
                  <a:cubicBezTo>
                    <a:pt x="91" y="383"/>
                    <a:pt x="91" y="383"/>
                    <a:pt x="91" y="383"/>
                  </a:cubicBezTo>
                  <a:cubicBezTo>
                    <a:pt x="101" y="383"/>
                    <a:pt x="109" y="375"/>
                    <a:pt x="109" y="365"/>
                  </a:cubicBezTo>
                  <a:cubicBezTo>
                    <a:pt x="109" y="330"/>
                    <a:pt x="109" y="330"/>
                    <a:pt x="109" y="330"/>
                  </a:cubicBezTo>
                  <a:cubicBezTo>
                    <a:pt x="109" y="330"/>
                    <a:pt x="199" y="339"/>
                    <a:pt x="292" y="339"/>
                  </a:cubicBezTo>
                  <a:cubicBezTo>
                    <a:pt x="384" y="339"/>
                    <a:pt x="473" y="330"/>
                    <a:pt x="474" y="330"/>
                  </a:cubicBezTo>
                  <a:cubicBezTo>
                    <a:pt x="474" y="365"/>
                    <a:pt x="474" y="365"/>
                    <a:pt x="474" y="365"/>
                  </a:cubicBezTo>
                  <a:cubicBezTo>
                    <a:pt x="474" y="375"/>
                    <a:pt x="482" y="383"/>
                    <a:pt x="492" y="383"/>
                  </a:cubicBezTo>
                  <a:cubicBezTo>
                    <a:pt x="547" y="383"/>
                    <a:pt x="547" y="383"/>
                    <a:pt x="547" y="383"/>
                  </a:cubicBezTo>
                  <a:cubicBezTo>
                    <a:pt x="557" y="383"/>
                    <a:pt x="565" y="375"/>
                    <a:pt x="565" y="365"/>
                  </a:cubicBezTo>
                  <a:cubicBezTo>
                    <a:pt x="565" y="365"/>
                    <a:pt x="565" y="212"/>
                    <a:pt x="565" y="164"/>
                  </a:cubicBezTo>
                  <a:close/>
                  <a:moveTo>
                    <a:pt x="55" y="74"/>
                  </a:moveTo>
                  <a:cubicBezTo>
                    <a:pt x="55" y="83"/>
                    <a:pt x="47" y="91"/>
                    <a:pt x="37" y="91"/>
                  </a:cubicBezTo>
                  <a:cubicBezTo>
                    <a:pt x="18" y="91"/>
                    <a:pt x="18" y="91"/>
                    <a:pt x="18" y="91"/>
                  </a:cubicBezTo>
                  <a:cubicBezTo>
                    <a:pt x="8" y="91"/>
                    <a:pt x="0" y="83"/>
                    <a:pt x="0" y="74"/>
                  </a:cubicBezTo>
                  <a:cubicBezTo>
                    <a:pt x="0" y="74"/>
                    <a:pt x="0" y="74"/>
                    <a:pt x="0" y="74"/>
                  </a:cubicBezTo>
                  <a:cubicBezTo>
                    <a:pt x="0" y="64"/>
                    <a:pt x="8" y="56"/>
                    <a:pt x="18" y="56"/>
                  </a:cubicBezTo>
                  <a:cubicBezTo>
                    <a:pt x="37" y="56"/>
                    <a:pt x="37" y="56"/>
                    <a:pt x="37" y="56"/>
                  </a:cubicBezTo>
                  <a:cubicBezTo>
                    <a:pt x="47" y="56"/>
                    <a:pt x="55" y="64"/>
                    <a:pt x="55" y="74"/>
                  </a:cubicBezTo>
                  <a:close/>
                  <a:moveTo>
                    <a:pt x="583" y="74"/>
                  </a:moveTo>
                  <a:cubicBezTo>
                    <a:pt x="583" y="83"/>
                    <a:pt x="575" y="91"/>
                    <a:pt x="566" y="91"/>
                  </a:cubicBezTo>
                  <a:cubicBezTo>
                    <a:pt x="546" y="91"/>
                    <a:pt x="546" y="91"/>
                    <a:pt x="546" y="91"/>
                  </a:cubicBezTo>
                  <a:cubicBezTo>
                    <a:pt x="537" y="91"/>
                    <a:pt x="529" y="83"/>
                    <a:pt x="529" y="74"/>
                  </a:cubicBezTo>
                  <a:cubicBezTo>
                    <a:pt x="529" y="74"/>
                    <a:pt x="529" y="74"/>
                    <a:pt x="529" y="74"/>
                  </a:cubicBezTo>
                  <a:cubicBezTo>
                    <a:pt x="529" y="64"/>
                    <a:pt x="537" y="56"/>
                    <a:pt x="546" y="56"/>
                  </a:cubicBezTo>
                  <a:cubicBezTo>
                    <a:pt x="566" y="56"/>
                    <a:pt x="566" y="56"/>
                    <a:pt x="566" y="56"/>
                  </a:cubicBezTo>
                  <a:cubicBezTo>
                    <a:pt x="575" y="56"/>
                    <a:pt x="583" y="64"/>
                    <a:pt x="583" y="74"/>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8" name="Freeform 135"/>
            <p:cNvSpPr>
              <a:spLocks noEditPoints="1"/>
            </p:cNvSpPr>
            <p:nvPr/>
          </p:nvSpPr>
          <p:spPr bwMode="auto">
            <a:xfrm>
              <a:off x="4136631" y="3454039"/>
              <a:ext cx="428694" cy="182034"/>
            </a:xfrm>
            <a:custGeom>
              <a:avLst/>
              <a:gdLst>
                <a:gd name="T0" fmla="*/ 36 w 474"/>
                <a:gd name="T1" fmla="*/ 201 h 201"/>
                <a:gd name="T2" fmla="*/ 0 w 474"/>
                <a:gd name="T3" fmla="*/ 164 h 201"/>
                <a:gd name="T4" fmla="*/ 36 w 474"/>
                <a:gd name="T5" fmla="*/ 128 h 201"/>
                <a:gd name="T6" fmla="*/ 73 w 474"/>
                <a:gd name="T7" fmla="*/ 164 h 201"/>
                <a:gd name="T8" fmla="*/ 36 w 474"/>
                <a:gd name="T9" fmla="*/ 201 h 201"/>
                <a:gd name="T10" fmla="*/ 237 w 474"/>
                <a:gd name="T11" fmla="*/ 82 h 201"/>
                <a:gd name="T12" fmla="*/ 27 w 474"/>
                <a:gd name="T13" fmla="*/ 91 h 201"/>
                <a:gd name="T14" fmla="*/ 118 w 474"/>
                <a:gd name="T15" fmla="*/ 0 h 201"/>
                <a:gd name="T16" fmla="*/ 355 w 474"/>
                <a:gd name="T17" fmla="*/ 0 h 201"/>
                <a:gd name="T18" fmla="*/ 446 w 474"/>
                <a:gd name="T19" fmla="*/ 91 h 201"/>
                <a:gd name="T20" fmla="*/ 237 w 474"/>
                <a:gd name="T21" fmla="*/ 82 h 201"/>
                <a:gd name="T22" fmla="*/ 437 w 474"/>
                <a:gd name="T23" fmla="*/ 201 h 201"/>
                <a:gd name="T24" fmla="*/ 401 w 474"/>
                <a:gd name="T25" fmla="*/ 164 h 201"/>
                <a:gd name="T26" fmla="*/ 437 w 474"/>
                <a:gd name="T27" fmla="*/ 128 h 201"/>
                <a:gd name="T28" fmla="*/ 474 w 474"/>
                <a:gd name="T29" fmla="*/ 164 h 201"/>
                <a:gd name="T30" fmla="*/ 437 w 474"/>
                <a:gd name="T3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4" h="201">
                  <a:moveTo>
                    <a:pt x="36" y="201"/>
                  </a:moveTo>
                  <a:cubicBezTo>
                    <a:pt x="16" y="201"/>
                    <a:pt x="0" y="185"/>
                    <a:pt x="0" y="164"/>
                  </a:cubicBezTo>
                  <a:cubicBezTo>
                    <a:pt x="0" y="144"/>
                    <a:pt x="16" y="128"/>
                    <a:pt x="36" y="128"/>
                  </a:cubicBezTo>
                  <a:cubicBezTo>
                    <a:pt x="56" y="128"/>
                    <a:pt x="73" y="144"/>
                    <a:pt x="73" y="164"/>
                  </a:cubicBezTo>
                  <a:cubicBezTo>
                    <a:pt x="73" y="185"/>
                    <a:pt x="56" y="201"/>
                    <a:pt x="36" y="201"/>
                  </a:cubicBezTo>
                  <a:close/>
                  <a:moveTo>
                    <a:pt x="237" y="82"/>
                  </a:moveTo>
                  <a:cubicBezTo>
                    <a:pt x="107" y="82"/>
                    <a:pt x="27" y="91"/>
                    <a:pt x="27" y="91"/>
                  </a:cubicBezTo>
                  <a:cubicBezTo>
                    <a:pt x="27" y="91"/>
                    <a:pt x="75" y="0"/>
                    <a:pt x="118" y="0"/>
                  </a:cubicBezTo>
                  <a:cubicBezTo>
                    <a:pt x="355" y="0"/>
                    <a:pt x="355" y="0"/>
                    <a:pt x="355" y="0"/>
                  </a:cubicBezTo>
                  <a:cubicBezTo>
                    <a:pt x="398" y="0"/>
                    <a:pt x="446" y="91"/>
                    <a:pt x="446" y="91"/>
                  </a:cubicBezTo>
                  <a:cubicBezTo>
                    <a:pt x="446" y="91"/>
                    <a:pt x="367" y="82"/>
                    <a:pt x="237" y="82"/>
                  </a:cubicBezTo>
                  <a:close/>
                  <a:moveTo>
                    <a:pt x="437" y="201"/>
                  </a:moveTo>
                  <a:cubicBezTo>
                    <a:pt x="417" y="201"/>
                    <a:pt x="401" y="185"/>
                    <a:pt x="401" y="164"/>
                  </a:cubicBezTo>
                  <a:cubicBezTo>
                    <a:pt x="401" y="144"/>
                    <a:pt x="417" y="128"/>
                    <a:pt x="437" y="128"/>
                  </a:cubicBezTo>
                  <a:cubicBezTo>
                    <a:pt x="457" y="128"/>
                    <a:pt x="474" y="144"/>
                    <a:pt x="474" y="164"/>
                  </a:cubicBezTo>
                  <a:cubicBezTo>
                    <a:pt x="474" y="185"/>
                    <a:pt x="457" y="201"/>
                    <a:pt x="437" y="201"/>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12" name="Group 113"/>
          <p:cNvGrpSpPr/>
          <p:nvPr/>
        </p:nvGrpSpPr>
        <p:grpSpPr>
          <a:xfrm>
            <a:off x="11063959" y="3780064"/>
            <a:ext cx="511889" cy="511889"/>
            <a:chOff x="3517598" y="2752822"/>
            <a:chExt cx="1097280" cy="1097280"/>
          </a:xfrm>
        </p:grpSpPr>
        <p:sp>
          <p:nvSpPr>
            <p:cNvPr id="213" name="Oval 114"/>
            <p:cNvSpPr>
              <a:spLocks noChangeArrowheads="1"/>
            </p:cNvSpPr>
            <p:nvPr/>
          </p:nvSpPr>
          <p:spPr bwMode="auto">
            <a:xfrm>
              <a:off x="3517598" y="2752822"/>
              <a:ext cx="1097280" cy="1097280"/>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14" name="Freeform 115"/>
            <p:cNvSpPr>
              <a:spLocks/>
            </p:cNvSpPr>
            <p:nvPr/>
          </p:nvSpPr>
          <p:spPr bwMode="auto">
            <a:xfrm>
              <a:off x="3691013" y="2794401"/>
              <a:ext cx="753831" cy="1014122"/>
            </a:xfrm>
            <a:custGeom>
              <a:avLst/>
              <a:gdLst>
                <a:gd name="T0" fmla="*/ 383 w 834"/>
                <a:gd name="T1" fmla="*/ 1057 h 1122"/>
                <a:gd name="T2" fmla="*/ 414 w 834"/>
                <a:gd name="T3" fmla="*/ 958 h 1122"/>
                <a:gd name="T4" fmla="*/ 392 w 834"/>
                <a:gd name="T5" fmla="*/ 943 h 1122"/>
                <a:gd name="T6" fmla="*/ 330 w 834"/>
                <a:gd name="T7" fmla="*/ 921 h 1122"/>
                <a:gd name="T8" fmla="*/ 302 w 834"/>
                <a:gd name="T9" fmla="*/ 863 h 1122"/>
                <a:gd name="T10" fmla="*/ 243 w 834"/>
                <a:gd name="T11" fmla="*/ 832 h 1122"/>
                <a:gd name="T12" fmla="*/ 204 w 834"/>
                <a:gd name="T13" fmla="*/ 823 h 1122"/>
                <a:gd name="T14" fmla="*/ 101 w 834"/>
                <a:gd name="T15" fmla="*/ 748 h 1122"/>
                <a:gd name="T16" fmla="*/ 67 w 834"/>
                <a:gd name="T17" fmla="*/ 619 h 1122"/>
                <a:gd name="T18" fmla="*/ 54 w 834"/>
                <a:gd name="T19" fmla="*/ 525 h 1122"/>
                <a:gd name="T20" fmla="*/ 45 w 834"/>
                <a:gd name="T21" fmla="*/ 609 h 1122"/>
                <a:gd name="T22" fmla="*/ 68 w 834"/>
                <a:gd name="T23" fmla="*/ 696 h 1122"/>
                <a:gd name="T24" fmla="*/ 26 w 834"/>
                <a:gd name="T25" fmla="*/ 633 h 1122"/>
                <a:gd name="T26" fmla="*/ 24 w 834"/>
                <a:gd name="T27" fmla="*/ 558 h 1122"/>
                <a:gd name="T28" fmla="*/ 0 w 834"/>
                <a:gd name="T29" fmla="*/ 476 h 1122"/>
                <a:gd name="T30" fmla="*/ 76 w 834"/>
                <a:gd name="T31" fmla="*/ 309 h 1122"/>
                <a:gd name="T32" fmla="*/ 114 w 834"/>
                <a:gd name="T33" fmla="*/ 296 h 1122"/>
                <a:gd name="T34" fmla="*/ 112 w 834"/>
                <a:gd name="T35" fmla="*/ 215 h 1122"/>
                <a:gd name="T36" fmla="*/ 143 w 834"/>
                <a:gd name="T37" fmla="*/ 118 h 1122"/>
                <a:gd name="T38" fmla="*/ 116 w 834"/>
                <a:gd name="T39" fmla="*/ 114 h 1122"/>
                <a:gd name="T40" fmla="*/ 299 w 834"/>
                <a:gd name="T41" fmla="*/ 13 h 1122"/>
                <a:gd name="T42" fmla="*/ 622 w 834"/>
                <a:gd name="T43" fmla="*/ 51 h 1122"/>
                <a:gd name="T44" fmla="*/ 557 w 834"/>
                <a:gd name="T45" fmla="*/ 98 h 1122"/>
                <a:gd name="T46" fmla="*/ 543 w 834"/>
                <a:gd name="T47" fmla="*/ 194 h 1122"/>
                <a:gd name="T48" fmla="*/ 568 w 834"/>
                <a:gd name="T49" fmla="*/ 255 h 1122"/>
                <a:gd name="T50" fmla="*/ 649 w 834"/>
                <a:gd name="T51" fmla="*/ 203 h 1122"/>
                <a:gd name="T52" fmla="*/ 755 w 834"/>
                <a:gd name="T53" fmla="*/ 148 h 1122"/>
                <a:gd name="T54" fmla="*/ 794 w 834"/>
                <a:gd name="T55" fmla="*/ 143 h 1122"/>
                <a:gd name="T56" fmla="*/ 813 w 834"/>
                <a:gd name="T57" fmla="*/ 212 h 1122"/>
                <a:gd name="T58" fmla="*/ 772 w 834"/>
                <a:gd name="T59" fmla="*/ 309 h 1122"/>
                <a:gd name="T60" fmla="*/ 705 w 834"/>
                <a:gd name="T61" fmla="*/ 305 h 1122"/>
                <a:gd name="T62" fmla="*/ 691 w 834"/>
                <a:gd name="T63" fmla="*/ 332 h 1122"/>
                <a:gd name="T64" fmla="*/ 712 w 834"/>
                <a:gd name="T65" fmla="*/ 363 h 1122"/>
                <a:gd name="T66" fmla="*/ 694 w 834"/>
                <a:gd name="T67" fmla="*/ 401 h 1122"/>
                <a:gd name="T68" fmla="*/ 698 w 834"/>
                <a:gd name="T69" fmla="*/ 389 h 1122"/>
                <a:gd name="T70" fmla="*/ 613 w 834"/>
                <a:gd name="T71" fmla="*/ 430 h 1122"/>
                <a:gd name="T72" fmla="*/ 532 w 834"/>
                <a:gd name="T73" fmla="*/ 495 h 1122"/>
                <a:gd name="T74" fmla="*/ 483 w 834"/>
                <a:gd name="T75" fmla="*/ 545 h 1122"/>
                <a:gd name="T76" fmla="*/ 439 w 834"/>
                <a:gd name="T77" fmla="*/ 618 h 1122"/>
                <a:gd name="T78" fmla="*/ 410 w 834"/>
                <a:gd name="T79" fmla="*/ 647 h 1122"/>
                <a:gd name="T80" fmla="*/ 347 w 834"/>
                <a:gd name="T81" fmla="*/ 599 h 1122"/>
                <a:gd name="T82" fmla="*/ 270 w 834"/>
                <a:gd name="T83" fmla="*/ 607 h 1122"/>
                <a:gd name="T84" fmla="*/ 210 w 834"/>
                <a:gd name="T85" fmla="*/ 702 h 1122"/>
                <a:gd name="T86" fmla="*/ 268 w 834"/>
                <a:gd name="T87" fmla="*/ 775 h 1122"/>
                <a:gd name="T88" fmla="*/ 330 w 834"/>
                <a:gd name="T89" fmla="*/ 760 h 1122"/>
                <a:gd name="T90" fmla="*/ 297 w 834"/>
                <a:gd name="T91" fmla="*/ 822 h 1122"/>
                <a:gd name="T92" fmla="*/ 361 w 834"/>
                <a:gd name="T93" fmla="*/ 905 h 1122"/>
                <a:gd name="T94" fmla="*/ 396 w 834"/>
                <a:gd name="T95" fmla="*/ 926 h 1122"/>
                <a:gd name="T96" fmla="*/ 423 w 834"/>
                <a:gd name="T97" fmla="*/ 931 h 1122"/>
                <a:gd name="T98" fmla="*/ 486 w 834"/>
                <a:gd name="T99" fmla="*/ 885 h 1122"/>
                <a:gd name="T100" fmla="*/ 498 w 834"/>
                <a:gd name="T101" fmla="*/ 893 h 1122"/>
                <a:gd name="T102" fmla="*/ 495 w 834"/>
                <a:gd name="T103" fmla="*/ 928 h 1122"/>
                <a:gd name="T104" fmla="*/ 527 w 834"/>
                <a:gd name="T105" fmla="*/ 882 h 1122"/>
                <a:gd name="T106" fmla="*/ 608 w 834"/>
                <a:gd name="T107" fmla="*/ 904 h 1122"/>
                <a:gd name="T108" fmla="*/ 655 w 834"/>
                <a:gd name="T109" fmla="*/ 952 h 1122"/>
                <a:gd name="T110" fmla="*/ 749 w 834"/>
                <a:gd name="T111" fmla="*/ 1017 h 1122"/>
                <a:gd name="T112" fmla="*/ 375 w 834"/>
                <a:gd name="T113" fmla="*/ 1122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4" h="1122">
                  <a:moveTo>
                    <a:pt x="375" y="1122"/>
                  </a:moveTo>
                  <a:cubicBezTo>
                    <a:pt x="374" y="1096"/>
                    <a:pt x="374" y="1096"/>
                    <a:pt x="374" y="1096"/>
                  </a:cubicBezTo>
                  <a:cubicBezTo>
                    <a:pt x="383" y="1057"/>
                    <a:pt x="383" y="1057"/>
                    <a:pt x="383" y="1057"/>
                  </a:cubicBezTo>
                  <a:cubicBezTo>
                    <a:pt x="383" y="1057"/>
                    <a:pt x="383" y="1057"/>
                    <a:pt x="383" y="1057"/>
                  </a:cubicBezTo>
                  <a:cubicBezTo>
                    <a:pt x="384" y="1056"/>
                    <a:pt x="384" y="1056"/>
                    <a:pt x="384" y="1056"/>
                  </a:cubicBezTo>
                  <a:cubicBezTo>
                    <a:pt x="403" y="1035"/>
                    <a:pt x="415" y="1006"/>
                    <a:pt x="415" y="977"/>
                  </a:cubicBezTo>
                  <a:cubicBezTo>
                    <a:pt x="415" y="977"/>
                    <a:pt x="415" y="977"/>
                    <a:pt x="415" y="977"/>
                  </a:cubicBezTo>
                  <a:cubicBezTo>
                    <a:pt x="414" y="958"/>
                    <a:pt x="414" y="958"/>
                    <a:pt x="414" y="958"/>
                  </a:cubicBezTo>
                  <a:cubicBezTo>
                    <a:pt x="410" y="944"/>
                    <a:pt x="410" y="944"/>
                    <a:pt x="410" y="944"/>
                  </a:cubicBezTo>
                  <a:cubicBezTo>
                    <a:pt x="405" y="939"/>
                    <a:pt x="405" y="939"/>
                    <a:pt x="405" y="939"/>
                  </a:cubicBezTo>
                  <a:cubicBezTo>
                    <a:pt x="399" y="938"/>
                    <a:pt x="399" y="938"/>
                    <a:pt x="399" y="938"/>
                  </a:cubicBezTo>
                  <a:cubicBezTo>
                    <a:pt x="392" y="943"/>
                    <a:pt x="392" y="943"/>
                    <a:pt x="392" y="943"/>
                  </a:cubicBezTo>
                  <a:cubicBezTo>
                    <a:pt x="391" y="957"/>
                    <a:pt x="391" y="957"/>
                    <a:pt x="391" y="957"/>
                  </a:cubicBezTo>
                  <a:cubicBezTo>
                    <a:pt x="376" y="959"/>
                    <a:pt x="376" y="959"/>
                    <a:pt x="376" y="959"/>
                  </a:cubicBezTo>
                  <a:cubicBezTo>
                    <a:pt x="352" y="936"/>
                    <a:pt x="352" y="936"/>
                    <a:pt x="352" y="936"/>
                  </a:cubicBezTo>
                  <a:cubicBezTo>
                    <a:pt x="330" y="921"/>
                    <a:pt x="330" y="921"/>
                    <a:pt x="330" y="921"/>
                  </a:cubicBezTo>
                  <a:cubicBezTo>
                    <a:pt x="320" y="909"/>
                    <a:pt x="320" y="909"/>
                    <a:pt x="320" y="909"/>
                  </a:cubicBezTo>
                  <a:cubicBezTo>
                    <a:pt x="319" y="894"/>
                    <a:pt x="319" y="894"/>
                    <a:pt x="319" y="894"/>
                  </a:cubicBezTo>
                  <a:cubicBezTo>
                    <a:pt x="309" y="877"/>
                    <a:pt x="309" y="877"/>
                    <a:pt x="309" y="877"/>
                  </a:cubicBezTo>
                  <a:cubicBezTo>
                    <a:pt x="302" y="863"/>
                    <a:pt x="302" y="863"/>
                    <a:pt x="302" y="863"/>
                  </a:cubicBezTo>
                  <a:cubicBezTo>
                    <a:pt x="287" y="863"/>
                    <a:pt x="287" y="863"/>
                    <a:pt x="287" y="863"/>
                  </a:cubicBezTo>
                  <a:cubicBezTo>
                    <a:pt x="263" y="846"/>
                    <a:pt x="263" y="846"/>
                    <a:pt x="263" y="846"/>
                  </a:cubicBezTo>
                  <a:cubicBezTo>
                    <a:pt x="253" y="840"/>
                    <a:pt x="253" y="840"/>
                    <a:pt x="253" y="840"/>
                  </a:cubicBezTo>
                  <a:cubicBezTo>
                    <a:pt x="243" y="832"/>
                    <a:pt x="243" y="832"/>
                    <a:pt x="243" y="832"/>
                  </a:cubicBezTo>
                  <a:cubicBezTo>
                    <a:pt x="234" y="819"/>
                    <a:pt x="234" y="819"/>
                    <a:pt x="234" y="819"/>
                  </a:cubicBezTo>
                  <a:cubicBezTo>
                    <a:pt x="224" y="812"/>
                    <a:pt x="224" y="812"/>
                    <a:pt x="224" y="812"/>
                  </a:cubicBezTo>
                  <a:cubicBezTo>
                    <a:pt x="217" y="817"/>
                    <a:pt x="217" y="817"/>
                    <a:pt x="217" y="817"/>
                  </a:cubicBezTo>
                  <a:cubicBezTo>
                    <a:pt x="204" y="823"/>
                    <a:pt x="204" y="823"/>
                    <a:pt x="204" y="823"/>
                  </a:cubicBezTo>
                  <a:cubicBezTo>
                    <a:pt x="155" y="796"/>
                    <a:pt x="155" y="796"/>
                    <a:pt x="155" y="796"/>
                  </a:cubicBezTo>
                  <a:cubicBezTo>
                    <a:pt x="131" y="780"/>
                    <a:pt x="131" y="780"/>
                    <a:pt x="131" y="780"/>
                  </a:cubicBezTo>
                  <a:cubicBezTo>
                    <a:pt x="111" y="765"/>
                    <a:pt x="111" y="765"/>
                    <a:pt x="111" y="765"/>
                  </a:cubicBezTo>
                  <a:cubicBezTo>
                    <a:pt x="101" y="748"/>
                    <a:pt x="101" y="748"/>
                    <a:pt x="101" y="748"/>
                  </a:cubicBezTo>
                  <a:cubicBezTo>
                    <a:pt x="104" y="734"/>
                    <a:pt x="104" y="734"/>
                    <a:pt x="104" y="734"/>
                  </a:cubicBezTo>
                  <a:cubicBezTo>
                    <a:pt x="102" y="698"/>
                    <a:pt x="102" y="698"/>
                    <a:pt x="102" y="698"/>
                  </a:cubicBezTo>
                  <a:cubicBezTo>
                    <a:pt x="81" y="654"/>
                    <a:pt x="81" y="654"/>
                    <a:pt x="81" y="654"/>
                  </a:cubicBezTo>
                  <a:cubicBezTo>
                    <a:pt x="67" y="619"/>
                    <a:pt x="67" y="619"/>
                    <a:pt x="67" y="619"/>
                  </a:cubicBezTo>
                  <a:cubicBezTo>
                    <a:pt x="60" y="590"/>
                    <a:pt x="60" y="590"/>
                    <a:pt x="60" y="590"/>
                  </a:cubicBezTo>
                  <a:cubicBezTo>
                    <a:pt x="60" y="548"/>
                    <a:pt x="60" y="548"/>
                    <a:pt x="60" y="548"/>
                  </a:cubicBezTo>
                  <a:cubicBezTo>
                    <a:pt x="59" y="525"/>
                    <a:pt x="59" y="525"/>
                    <a:pt x="59" y="525"/>
                  </a:cubicBezTo>
                  <a:cubicBezTo>
                    <a:pt x="54" y="525"/>
                    <a:pt x="54" y="525"/>
                    <a:pt x="54" y="525"/>
                  </a:cubicBezTo>
                  <a:cubicBezTo>
                    <a:pt x="49" y="543"/>
                    <a:pt x="49" y="543"/>
                    <a:pt x="49" y="543"/>
                  </a:cubicBezTo>
                  <a:cubicBezTo>
                    <a:pt x="42" y="571"/>
                    <a:pt x="42" y="571"/>
                    <a:pt x="42" y="571"/>
                  </a:cubicBezTo>
                  <a:cubicBezTo>
                    <a:pt x="40" y="590"/>
                    <a:pt x="40" y="590"/>
                    <a:pt x="40" y="590"/>
                  </a:cubicBezTo>
                  <a:cubicBezTo>
                    <a:pt x="45" y="609"/>
                    <a:pt x="45" y="609"/>
                    <a:pt x="45" y="609"/>
                  </a:cubicBezTo>
                  <a:cubicBezTo>
                    <a:pt x="58" y="650"/>
                    <a:pt x="58" y="650"/>
                    <a:pt x="58" y="650"/>
                  </a:cubicBezTo>
                  <a:cubicBezTo>
                    <a:pt x="58" y="650"/>
                    <a:pt x="58" y="650"/>
                    <a:pt x="58" y="650"/>
                  </a:cubicBezTo>
                  <a:cubicBezTo>
                    <a:pt x="68" y="687"/>
                    <a:pt x="68" y="687"/>
                    <a:pt x="68" y="687"/>
                  </a:cubicBezTo>
                  <a:cubicBezTo>
                    <a:pt x="68" y="696"/>
                    <a:pt x="68" y="696"/>
                    <a:pt x="68" y="696"/>
                  </a:cubicBezTo>
                  <a:cubicBezTo>
                    <a:pt x="56" y="696"/>
                    <a:pt x="56" y="696"/>
                    <a:pt x="56" y="696"/>
                  </a:cubicBezTo>
                  <a:cubicBezTo>
                    <a:pt x="49" y="674"/>
                    <a:pt x="49" y="674"/>
                    <a:pt x="49" y="674"/>
                  </a:cubicBezTo>
                  <a:cubicBezTo>
                    <a:pt x="38" y="655"/>
                    <a:pt x="38" y="655"/>
                    <a:pt x="38" y="655"/>
                  </a:cubicBezTo>
                  <a:cubicBezTo>
                    <a:pt x="26" y="633"/>
                    <a:pt x="26" y="633"/>
                    <a:pt x="26" y="633"/>
                  </a:cubicBezTo>
                  <a:cubicBezTo>
                    <a:pt x="24" y="617"/>
                    <a:pt x="24" y="617"/>
                    <a:pt x="24" y="617"/>
                  </a:cubicBezTo>
                  <a:cubicBezTo>
                    <a:pt x="33" y="595"/>
                    <a:pt x="33" y="595"/>
                    <a:pt x="33" y="595"/>
                  </a:cubicBezTo>
                  <a:cubicBezTo>
                    <a:pt x="27" y="581"/>
                    <a:pt x="27" y="581"/>
                    <a:pt x="27" y="581"/>
                  </a:cubicBezTo>
                  <a:cubicBezTo>
                    <a:pt x="24" y="558"/>
                    <a:pt x="24" y="558"/>
                    <a:pt x="24" y="558"/>
                  </a:cubicBezTo>
                  <a:cubicBezTo>
                    <a:pt x="21" y="545"/>
                    <a:pt x="21" y="545"/>
                    <a:pt x="21" y="545"/>
                  </a:cubicBezTo>
                  <a:cubicBezTo>
                    <a:pt x="20" y="525"/>
                    <a:pt x="20" y="525"/>
                    <a:pt x="20" y="525"/>
                  </a:cubicBezTo>
                  <a:cubicBezTo>
                    <a:pt x="1" y="506"/>
                    <a:pt x="1" y="506"/>
                    <a:pt x="1" y="506"/>
                  </a:cubicBezTo>
                  <a:cubicBezTo>
                    <a:pt x="0" y="476"/>
                    <a:pt x="0" y="476"/>
                    <a:pt x="0" y="476"/>
                  </a:cubicBezTo>
                  <a:cubicBezTo>
                    <a:pt x="5" y="443"/>
                    <a:pt x="5" y="443"/>
                    <a:pt x="5" y="443"/>
                  </a:cubicBezTo>
                  <a:cubicBezTo>
                    <a:pt x="18" y="409"/>
                    <a:pt x="18" y="409"/>
                    <a:pt x="18" y="409"/>
                  </a:cubicBezTo>
                  <a:cubicBezTo>
                    <a:pt x="53" y="349"/>
                    <a:pt x="53" y="349"/>
                    <a:pt x="53" y="349"/>
                  </a:cubicBezTo>
                  <a:cubicBezTo>
                    <a:pt x="76" y="309"/>
                    <a:pt x="76" y="309"/>
                    <a:pt x="76" y="309"/>
                  </a:cubicBezTo>
                  <a:cubicBezTo>
                    <a:pt x="93" y="286"/>
                    <a:pt x="93" y="286"/>
                    <a:pt x="93" y="286"/>
                  </a:cubicBezTo>
                  <a:cubicBezTo>
                    <a:pt x="105" y="286"/>
                    <a:pt x="105" y="286"/>
                    <a:pt x="105" y="286"/>
                  </a:cubicBezTo>
                  <a:cubicBezTo>
                    <a:pt x="108" y="295"/>
                    <a:pt x="108" y="295"/>
                    <a:pt x="108" y="295"/>
                  </a:cubicBezTo>
                  <a:cubicBezTo>
                    <a:pt x="114" y="296"/>
                    <a:pt x="114" y="296"/>
                    <a:pt x="114" y="296"/>
                  </a:cubicBezTo>
                  <a:cubicBezTo>
                    <a:pt x="114" y="285"/>
                    <a:pt x="114" y="285"/>
                    <a:pt x="114" y="285"/>
                  </a:cubicBezTo>
                  <a:cubicBezTo>
                    <a:pt x="119" y="255"/>
                    <a:pt x="119" y="255"/>
                    <a:pt x="119" y="255"/>
                  </a:cubicBezTo>
                  <a:cubicBezTo>
                    <a:pt x="112" y="237"/>
                    <a:pt x="112" y="237"/>
                    <a:pt x="112" y="237"/>
                  </a:cubicBezTo>
                  <a:cubicBezTo>
                    <a:pt x="112" y="215"/>
                    <a:pt x="112" y="215"/>
                    <a:pt x="112" y="215"/>
                  </a:cubicBezTo>
                  <a:cubicBezTo>
                    <a:pt x="125" y="176"/>
                    <a:pt x="125" y="176"/>
                    <a:pt x="125" y="176"/>
                  </a:cubicBezTo>
                  <a:cubicBezTo>
                    <a:pt x="137" y="143"/>
                    <a:pt x="137" y="143"/>
                    <a:pt x="137" y="143"/>
                  </a:cubicBezTo>
                  <a:cubicBezTo>
                    <a:pt x="144" y="127"/>
                    <a:pt x="144" y="127"/>
                    <a:pt x="144" y="127"/>
                  </a:cubicBezTo>
                  <a:cubicBezTo>
                    <a:pt x="143" y="118"/>
                    <a:pt x="143" y="118"/>
                    <a:pt x="143" y="118"/>
                  </a:cubicBezTo>
                  <a:cubicBezTo>
                    <a:pt x="137" y="117"/>
                    <a:pt x="137" y="117"/>
                    <a:pt x="137" y="117"/>
                  </a:cubicBezTo>
                  <a:cubicBezTo>
                    <a:pt x="130" y="119"/>
                    <a:pt x="130" y="119"/>
                    <a:pt x="130" y="119"/>
                  </a:cubicBezTo>
                  <a:cubicBezTo>
                    <a:pt x="120" y="119"/>
                    <a:pt x="120" y="119"/>
                    <a:pt x="120" y="119"/>
                  </a:cubicBezTo>
                  <a:cubicBezTo>
                    <a:pt x="116" y="114"/>
                    <a:pt x="116" y="114"/>
                    <a:pt x="116" y="114"/>
                  </a:cubicBezTo>
                  <a:cubicBezTo>
                    <a:pt x="113" y="107"/>
                    <a:pt x="113" y="107"/>
                    <a:pt x="113" y="107"/>
                  </a:cubicBezTo>
                  <a:cubicBezTo>
                    <a:pt x="109" y="96"/>
                    <a:pt x="109" y="96"/>
                    <a:pt x="109" y="96"/>
                  </a:cubicBezTo>
                  <a:cubicBezTo>
                    <a:pt x="106" y="96"/>
                    <a:pt x="106" y="96"/>
                    <a:pt x="106" y="96"/>
                  </a:cubicBezTo>
                  <a:cubicBezTo>
                    <a:pt x="164" y="57"/>
                    <a:pt x="230" y="28"/>
                    <a:pt x="299" y="13"/>
                  </a:cubicBezTo>
                  <a:cubicBezTo>
                    <a:pt x="339" y="4"/>
                    <a:pt x="379" y="0"/>
                    <a:pt x="419" y="0"/>
                  </a:cubicBezTo>
                  <a:cubicBezTo>
                    <a:pt x="486" y="0"/>
                    <a:pt x="553" y="13"/>
                    <a:pt x="618" y="37"/>
                  </a:cubicBezTo>
                  <a:cubicBezTo>
                    <a:pt x="619" y="38"/>
                    <a:pt x="620" y="38"/>
                    <a:pt x="621" y="39"/>
                  </a:cubicBezTo>
                  <a:cubicBezTo>
                    <a:pt x="622" y="51"/>
                    <a:pt x="622" y="51"/>
                    <a:pt x="622" y="51"/>
                  </a:cubicBezTo>
                  <a:cubicBezTo>
                    <a:pt x="649" y="57"/>
                    <a:pt x="649" y="57"/>
                    <a:pt x="649" y="57"/>
                  </a:cubicBezTo>
                  <a:cubicBezTo>
                    <a:pt x="629" y="71"/>
                    <a:pt x="629" y="71"/>
                    <a:pt x="629" y="71"/>
                  </a:cubicBezTo>
                  <a:cubicBezTo>
                    <a:pt x="618" y="79"/>
                    <a:pt x="606" y="84"/>
                    <a:pt x="594" y="88"/>
                  </a:cubicBezTo>
                  <a:cubicBezTo>
                    <a:pt x="557" y="98"/>
                    <a:pt x="557" y="98"/>
                    <a:pt x="557" y="98"/>
                  </a:cubicBezTo>
                  <a:cubicBezTo>
                    <a:pt x="540" y="122"/>
                    <a:pt x="540" y="122"/>
                    <a:pt x="540" y="122"/>
                  </a:cubicBezTo>
                  <a:cubicBezTo>
                    <a:pt x="522" y="154"/>
                    <a:pt x="522" y="154"/>
                    <a:pt x="522" y="154"/>
                  </a:cubicBezTo>
                  <a:cubicBezTo>
                    <a:pt x="518" y="178"/>
                    <a:pt x="518" y="178"/>
                    <a:pt x="518" y="178"/>
                  </a:cubicBezTo>
                  <a:cubicBezTo>
                    <a:pt x="543" y="194"/>
                    <a:pt x="543" y="194"/>
                    <a:pt x="543" y="194"/>
                  </a:cubicBezTo>
                  <a:cubicBezTo>
                    <a:pt x="561" y="216"/>
                    <a:pt x="561" y="216"/>
                    <a:pt x="561" y="216"/>
                  </a:cubicBezTo>
                  <a:cubicBezTo>
                    <a:pt x="575" y="218"/>
                    <a:pt x="575" y="218"/>
                    <a:pt x="575" y="218"/>
                  </a:cubicBezTo>
                  <a:cubicBezTo>
                    <a:pt x="575" y="232"/>
                    <a:pt x="575" y="232"/>
                    <a:pt x="575" y="232"/>
                  </a:cubicBezTo>
                  <a:cubicBezTo>
                    <a:pt x="568" y="255"/>
                    <a:pt x="568" y="255"/>
                    <a:pt x="568" y="255"/>
                  </a:cubicBezTo>
                  <a:cubicBezTo>
                    <a:pt x="569" y="272"/>
                    <a:pt x="569" y="272"/>
                    <a:pt x="569" y="272"/>
                  </a:cubicBezTo>
                  <a:cubicBezTo>
                    <a:pt x="594" y="269"/>
                    <a:pt x="594" y="269"/>
                    <a:pt x="594" y="269"/>
                  </a:cubicBezTo>
                  <a:cubicBezTo>
                    <a:pt x="620" y="222"/>
                    <a:pt x="620" y="222"/>
                    <a:pt x="620" y="222"/>
                  </a:cubicBezTo>
                  <a:cubicBezTo>
                    <a:pt x="649" y="203"/>
                    <a:pt x="649" y="203"/>
                    <a:pt x="649" y="203"/>
                  </a:cubicBezTo>
                  <a:cubicBezTo>
                    <a:pt x="652" y="180"/>
                    <a:pt x="652" y="180"/>
                    <a:pt x="652" y="180"/>
                  </a:cubicBezTo>
                  <a:cubicBezTo>
                    <a:pt x="697" y="118"/>
                    <a:pt x="697" y="118"/>
                    <a:pt x="697" y="118"/>
                  </a:cubicBezTo>
                  <a:cubicBezTo>
                    <a:pt x="735" y="116"/>
                    <a:pt x="735" y="116"/>
                    <a:pt x="735" y="116"/>
                  </a:cubicBezTo>
                  <a:cubicBezTo>
                    <a:pt x="755" y="148"/>
                    <a:pt x="755" y="148"/>
                    <a:pt x="755" y="148"/>
                  </a:cubicBezTo>
                  <a:cubicBezTo>
                    <a:pt x="753" y="157"/>
                    <a:pt x="753" y="157"/>
                    <a:pt x="753" y="157"/>
                  </a:cubicBezTo>
                  <a:cubicBezTo>
                    <a:pt x="749" y="167"/>
                    <a:pt x="749" y="167"/>
                    <a:pt x="749" y="167"/>
                  </a:cubicBezTo>
                  <a:cubicBezTo>
                    <a:pt x="776" y="169"/>
                    <a:pt x="776" y="169"/>
                    <a:pt x="776" y="169"/>
                  </a:cubicBezTo>
                  <a:cubicBezTo>
                    <a:pt x="794" y="143"/>
                    <a:pt x="794" y="143"/>
                    <a:pt x="794" y="143"/>
                  </a:cubicBezTo>
                  <a:cubicBezTo>
                    <a:pt x="796" y="143"/>
                    <a:pt x="796" y="143"/>
                    <a:pt x="796" y="143"/>
                  </a:cubicBezTo>
                  <a:cubicBezTo>
                    <a:pt x="798" y="143"/>
                    <a:pt x="800" y="149"/>
                    <a:pt x="802" y="150"/>
                  </a:cubicBezTo>
                  <a:cubicBezTo>
                    <a:pt x="804" y="176"/>
                    <a:pt x="804" y="176"/>
                    <a:pt x="804" y="176"/>
                  </a:cubicBezTo>
                  <a:cubicBezTo>
                    <a:pt x="805" y="188"/>
                    <a:pt x="809" y="201"/>
                    <a:pt x="813" y="212"/>
                  </a:cubicBezTo>
                  <a:cubicBezTo>
                    <a:pt x="831" y="252"/>
                    <a:pt x="831" y="252"/>
                    <a:pt x="831" y="252"/>
                  </a:cubicBezTo>
                  <a:cubicBezTo>
                    <a:pt x="834" y="267"/>
                    <a:pt x="834" y="267"/>
                    <a:pt x="834" y="267"/>
                  </a:cubicBezTo>
                  <a:cubicBezTo>
                    <a:pt x="825" y="284"/>
                    <a:pt x="825" y="284"/>
                    <a:pt x="825" y="284"/>
                  </a:cubicBezTo>
                  <a:cubicBezTo>
                    <a:pt x="772" y="309"/>
                    <a:pt x="772" y="309"/>
                    <a:pt x="772" y="309"/>
                  </a:cubicBezTo>
                  <a:cubicBezTo>
                    <a:pt x="752" y="310"/>
                    <a:pt x="752" y="310"/>
                    <a:pt x="752" y="310"/>
                  </a:cubicBezTo>
                  <a:cubicBezTo>
                    <a:pt x="746" y="304"/>
                    <a:pt x="746" y="304"/>
                    <a:pt x="746" y="304"/>
                  </a:cubicBezTo>
                  <a:cubicBezTo>
                    <a:pt x="705" y="305"/>
                    <a:pt x="705" y="305"/>
                    <a:pt x="705" y="305"/>
                  </a:cubicBezTo>
                  <a:cubicBezTo>
                    <a:pt x="705" y="305"/>
                    <a:pt x="705" y="305"/>
                    <a:pt x="705" y="305"/>
                  </a:cubicBezTo>
                  <a:cubicBezTo>
                    <a:pt x="647" y="340"/>
                    <a:pt x="647" y="340"/>
                    <a:pt x="647" y="340"/>
                  </a:cubicBezTo>
                  <a:cubicBezTo>
                    <a:pt x="647" y="358"/>
                    <a:pt x="647" y="358"/>
                    <a:pt x="647" y="358"/>
                  </a:cubicBezTo>
                  <a:cubicBezTo>
                    <a:pt x="653" y="358"/>
                    <a:pt x="653" y="358"/>
                    <a:pt x="653" y="358"/>
                  </a:cubicBezTo>
                  <a:cubicBezTo>
                    <a:pt x="691" y="332"/>
                    <a:pt x="691" y="332"/>
                    <a:pt x="691" y="332"/>
                  </a:cubicBezTo>
                  <a:cubicBezTo>
                    <a:pt x="723" y="328"/>
                    <a:pt x="723" y="328"/>
                    <a:pt x="723" y="328"/>
                  </a:cubicBezTo>
                  <a:cubicBezTo>
                    <a:pt x="720" y="333"/>
                    <a:pt x="720" y="333"/>
                    <a:pt x="720" y="333"/>
                  </a:cubicBezTo>
                  <a:cubicBezTo>
                    <a:pt x="710" y="343"/>
                    <a:pt x="710" y="343"/>
                    <a:pt x="710" y="343"/>
                  </a:cubicBezTo>
                  <a:cubicBezTo>
                    <a:pt x="712" y="363"/>
                    <a:pt x="712" y="363"/>
                    <a:pt x="712" y="363"/>
                  </a:cubicBezTo>
                  <a:cubicBezTo>
                    <a:pt x="735" y="374"/>
                    <a:pt x="735" y="374"/>
                    <a:pt x="735" y="374"/>
                  </a:cubicBezTo>
                  <a:cubicBezTo>
                    <a:pt x="734" y="386"/>
                    <a:pt x="734" y="386"/>
                    <a:pt x="734" y="386"/>
                  </a:cubicBezTo>
                  <a:cubicBezTo>
                    <a:pt x="702" y="394"/>
                    <a:pt x="702" y="394"/>
                    <a:pt x="702" y="394"/>
                  </a:cubicBezTo>
                  <a:cubicBezTo>
                    <a:pt x="694" y="401"/>
                    <a:pt x="694" y="401"/>
                    <a:pt x="694" y="401"/>
                  </a:cubicBezTo>
                  <a:cubicBezTo>
                    <a:pt x="694" y="407"/>
                    <a:pt x="694" y="407"/>
                    <a:pt x="694" y="407"/>
                  </a:cubicBezTo>
                  <a:cubicBezTo>
                    <a:pt x="685" y="406"/>
                    <a:pt x="685" y="406"/>
                    <a:pt x="685" y="406"/>
                  </a:cubicBezTo>
                  <a:cubicBezTo>
                    <a:pt x="683" y="398"/>
                    <a:pt x="683" y="398"/>
                    <a:pt x="683" y="398"/>
                  </a:cubicBezTo>
                  <a:cubicBezTo>
                    <a:pt x="698" y="389"/>
                    <a:pt x="698" y="389"/>
                    <a:pt x="698" y="389"/>
                  </a:cubicBezTo>
                  <a:cubicBezTo>
                    <a:pt x="698" y="375"/>
                    <a:pt x="698" y="375"/>
                    <a:pt x="698" y="375"/>
                  </a:cubicBezTo>
                  <a:cubicBezTo>
                    <a:pt x="669" y="382"/>
                    <a:pt x="669" y="382"/>
                    <a:pt x="669" y="382"/>
                  </a:cubicBezTo>
                  <a:cubicBezTo>
                    <a:pt x="628" y="406"/>
                    <a:pt x="628" y="406"/>
                    <a:pt x="628" y="406"/>
                  </a:cubicBezTo>
                  <a:cubicBezTo>
                    <a:pt x="613" y="430"/>
                    <a:pt x="613" y="430"/>
                    <a:pt x="613" y="430"/>
                  </a:cubicBezTo>
                  <a:cubicBezTo>
                    <a:pt x="583" y="434"/>
                    <a:pt x="583" y="434"/>
                    <a:pt x="583" y="434"/>
                  </a:cubicBezTo>
                  <a:cubicBezTo>
                    <a:pt x="553" y="476"/>
                    <a:pt x="553" y="476"/>
                    <a:pt x="553" y="476"/>
                  </a:cubicBezTo>
                  <a:cubicBezTo>
                    <a:pt x="543" y="492"/>
                    <a:pt x="543" y="492"/>
                    <a:pt x="543" y="492"/>
                  </a:cubicBezTo>
                  <a:cubicBezTo>
                    <a:pt x="532" y="495"/>
                    <a:pt x="532" y="495"/>
                    <a:pt x="532" y="495"/>
                  </a:cubicBezTo>
                  <a:cubicBezTo>
                    <a:pt x="537" y="477"/>
                    <a:pt x="537" y="477"/>
                    <a:pt x="537" y="477"/>
                  </a:cubicBezTo>
                  <a:cubicBezTo>
                    <a:pt x="528" y="477"/>
                    <a:pt x="528" y="477"/>
                    <a:pt x="528" y="477"/>
                  </a:cubicBezTo>
                  <a:cubicBezTo>
                    <a:pt x="525" y="487"/>
                    <a:pt x="525" y="487"/>
                    <a:pt x="525" y="487"/>
                  </a:cubicBezTo>
                  <a:cubicBezTo>
                    <a:pt x="517" y="510"/>
                    <a:pt x="502" y="531"/>
                    <a:pt x="483" y="545"/>
                  </a:cubicBezTo>
                  <a:cubicBezTo>
                    <a:pt x="483" y="545"/>
                    <a:pt x="483" y="545"/>
                    <a:pt x="483" y="545"/>
                  </a:cubicBezTo>
                  <a:cubicBezTo>
                    <a:pt x="476" y="550"/>
                    <a:pt x="471" y="555"/>
                    <a:pt x="465" y="560"/>
                  </a:cubicBezTo>
                  <a:cubicBezTo>
                    <a:pt x="444" y="583"/>
                    <a:pt x="444" y="583"/>
                    <a:pt x="444" y="583"/>
                  </a:cubicBezTo>
                  <a:cubicBezTo>
                    <a:pt x="439" y="618"/>
                    <a:pt x="439" y="618"/>
                    <a:pt x="439" y="618"/>
                  </a:cubicBezTo>
                  <a:cubicBezTo>
                    <a:pt x="433" y="659"/>
                    <a:pt x="433" y="659"/>
                    <a:pt x="433" y="659"/>
                  </a:cubicBezTo>
                  <a:cubicBezTo>
                    <a:pt x="430" y="675"/>
                    <a:pt x="430" y="675"/>
                    <a:pt x="430" y="675"/>
                  </a:cubicBezTo>
                  <a:cubicBezTo>
                    <a:pt x="430" y="675"/>
                    <a:pt x="427" y="687"/>
                    <a:pt x="421" y="675"/>
                  </a:cubicBezTo>
                  <a:cubicBezTo>
                    <a:pt x="415" y="664"/>
                    <a:pt x="409" y="661"/>
                    <a:pt x="410" y="647"/>
                  </a:cubicBezTo>
                  <a:cubicBezTo>
                    <a:pt x="412" y="633"/>
                    <a:pt x="409" y="604"/>
                    <a:pt x="409" y="604"/>
                  </a:cubicBezTo>
                  <a:cubicBezTo>
                    <a:pt x="392" y="596"/>
                    <a:pt x="392" y="596"/>
                    <a:pt x="392" y="596"/>
                  </a:cubicBezTo>
                  <a:cubicBezTo>
                    <a:pt x="366" y="594"/>
                    <a:pt x="366" y="594"/>
                    <a:pt x="366" y="594"/>
                  </a:cubicBezTo>
                  <a:cubicBezTo>
                    <a:pt x="347" y="599"/>
                    <a:pt x="347" y="599"/>
                    <a:pt x="347" y="599"/>
                  </a:cubicBezTo>
                  <a:cubicBezTo>
                    <a:pt x="346" y="615"/>
                    <a:pt x="346" y="615"/>
                    <a:pt x="346" y="615"/>
                  </a:cubicBezTo>
                  <a:cubicBezTo>
                    <a:pt x="328" y="616"/>
                    <a:pt x="328" y="616"/>
                    <a:pt x="328" y="616"/>
                  </a:cubicBezTo>
                  <a:cubicBezTo>
                    <a:pt x="307" y="607"/>
                    <a:pt x="307" y="607"/>
                    <a:pt x="307" y="607"/>
                  </a:cubicBezTo>
                  <a:cubicBezTo>
                    <a:pt x="270" y="607"/>
                    <a:pt x="270" y="607"/>
                    <a:pt x="270" y="607"/>
                  </a:cubicBezTo>
                  <a:cubicBezTo>
                    <a:pt x="249" y="627"/>
                    <a:pt x="249" y="627"/>
                    <a:pt x="249" y="627"/>
                  </a:cubicBezTo>
                  <a:cubicBezTo>
                    <a:pt x="240" y="635"/>
                    <a:pt x="233" y="644"/>
                    <a:pt x="227" y="655"/>
                  </a:cubicBezTo>
                  <a:cubicBezTo>
                    <a:pt x="224" y="661"/>
                    <a:pt x="224" y="661"/>
                    <a:pt x="224" y="661"/>
                  </a:cubicBezTo>
                  <a:cubicBezTo>
                    <a:pt x="217" y="674"/>
                    <a:pt x="212" y="688"/>
                    <a:pt x="210" y="702"/>
                  </a:cubicBezTo>
                  <a:cubicBezTo>
                    <a:pt x="206" y="728"/>
                    <a:pt x="206" y="728"/>
                    <a:pt x="206" y="728"/>
                  </a:cubicBezTo>
                  <a:cubicBezTo>
                    <a:pt x="217" y="758"/>
                    <a:pt x="217" y="758"/>
                    <a:pt x="217" y="758"/>
                  </a:cubicBezTo>
                  <a:cubicBezTo>
                    <a:pt x="227" y="774"/>
                    <a:pt x="227" y="774"/>
                    <a:pt x="227" y="774"/>
                  </a:cubicBezTo>
                  <a:cubicBezTo>
                    <a:pt x="268" y="775"/>
                    <a:pt x="268" y="775"/>
                    <a:pt x="268" y="775"/>
                  </a:cubicBezTo>
                  <a:cubicBezTo>
                    <a:pt x="290" y="744"/>
                    <a:pt x="290" y="744"/>
                    <a:pt x="290" y="744"/>
                  </a:cubicBezTo>
                  <a:cubicBezTo>
                    <a:pt x="337" y="737"/>
                    <a:pt x="337" y="737"/>
                    <a:pt x="337" y="737"/>
                  </a:cubicBezTo>
                  <a:cubicBezTo>
                    <a:pt x="337" y="753"/>
                    <a:pt x="337" y="753"/>
                    <a:pt x="337" y="753"/>
                  </a:cubicBezTo>
                  <a:cubicBezTo>
                    <a:pt x="330" y="760"/>
                    <a:pt x="330" y="760"/>
                    <a:pt x="330" y="760"/>
                  </a:cubicBezTo>
                  <a:cubicBezTo>
                    <a:pt x="317" y="762"/>
                    <a:pt x="302" y="762"/>
                    <a:pt x="300" y="766"/>
                  </a:cubicBezTo>
                  <a:cubicBezTo>
                    <a:pt x="299" y="771"/>
                    <a:pt x="319" y="768"/>
                    <a:pt x="321" y="774"/>
                  </a:cubicBezTo>
                  <a:cubicBezTo>
                    <a:pt x="322" y="779"/>
                    <a:pt x="298" y="801"/>
                    <a:pt x="298" y="801"/>
                  </a:cubicBezTo>
                  <a:cubicBezTo>
                    <a:pt x="297" y="822"/>
                    <a:pt x="297" y="822"/>
                    <a:pt x="297" y="822"/>
                  </a:cubicBezTo>
                  <a:cubicBezTo>
                    <a:pt x="297" y="822"/>
                    <a:pt x="308" y="831"/>
                    <a:pt x="334" y="841"/>
                  </a:cubicBezTo>
                  <a:cubicBezTo>
                    <a:pt x="353" y="847"/>
                    <a:pt x="337" y="854"/>
                    <a:pt x="349" y="866"/>
                  </a:cubicBezTo>
                  <a:cubicBezTo>
                    <a:pt x="354" y="871"/>
                    <a:pt x="357" y="876"/>
                    <a:pt x="361" y="886"/>
                  </a:cubicBezTo>
                  <a:cubicBezTo>
                    <a:pt x="364" y="895"/>
                    <a:pt x="361" y="905"/>
                    <a:pt x="361" y="905"/>
                  </a:cubicBezTo>
                  <a:cubicBezTo>
                    <a:pt x="361" y="905"/>
                    <a:pt x="363" y="903"/>
                    <a:pt x="367" y="911"/>
                  </a:cubicBezTo>
                  <a:cubicBezTo>
                    <a:pt x="371" y="918"/>
                    <a:pt x="371" y="923"/>
                    <a:pt x="371" y="923"/>
                  </a:cubicBezTo>
                  <a:cubicBezTo>
                    <a:pt x="384" y="932"/>
                    <a:pt x="384" y="932"/>
                    <a:pt x="384" y="932"/>
                  </a:cubicBezTo>
                  <a:cubicBezTo>
                    <a:pt x="396" y="926"/>
                    <a:pt x="396" y="926"/>
                    <a:pt x="396" y="926"/>
                  </a:cubicBezTo>
                  <a:cubicBezTo>
                    <a:pt x="406" y="920"/>
                    <a:pt x="406" y="920"/>
                    <a:pt x="406" y="920"/>
                  </a:cubicBezTo>
                  <a:cubicBezTo>
                    <a:pt x="415" y="924"/>
                    <a:pt x="415" y="924"/>
                    <a:pt x="415" y="924"/>
                  </a:cubicBezTo>
                  <a:cubicBezTo>
                    <a:pt x="423" y="930"/>
                    <a:pt x="423" y="930"/>
                    <a:pt x="423" y="930"/>
                  </a:cubicBezTo>
                  <a:cubicBezTo>
                    <a:pt x="423" y="931"/>
                    <a:pt x="423" y="931"/>
                    <a:pt x="423" y="931"/>
                  </a:cubicBezTo>
                  <a:cubicBezTo>
                    <a:pt x="435" y="931"/>
                    <a:pt x="435" y="931"/>
                    <a:pt x="435" y="931"/>
                  </a:cubicBezTo>
                  <a:cubicBezTo>
                    <a:pt x="448" y="899"/>
                    <a:pt x="448" y="899"/>
                    <a:pt x="448" y="899"/>
                  </a:cubicBezTo>
                  <a:cubicBezTo>
                    <a:pt x="466" y="896"/>
                    <a:pt x="466" y="896"/>
                    <a:pt x="466" y="896"/>
                  </a:cubicBezTo>
                  <a:cubicBezTo>
                    <a:pt x="486" y="885"/>
                    <a:pt x="486" y="885"/>
                    <a:pt x="486" y="885"/>
                  </a:cubicBezTo>
                  <a:cubicBezTo>
                    <a:pt x="500" y="876"/>
                    <a:pt x="500" y="876"/>
                    <a:pt x="500" y="876"/>
                  </a:cubicBezTo>
                  <a:cubicBezTo>
                    <a:pt x="507" y="878"/>
                    <a:pt x="507" y="878"/>
                    <a:pt x="507" y="878"/>
                  </a:cubicBezTo>
                  <a:cubicBezTo>
                    <a:pt x="506" y="887"/>
                    <a:pt x="506" y="887"/>
                    <a:pt x="506" y="887"/>
                  </a:cubicBezTo>
                  <a:cubicBezTo>
                    <a:pt x="498" y="893"/>
                    <a:pt x="498" y="893"/>
                    <a:pt x="498" y="893"/>
                  </a:cubicBezTo>
                  <a:cubicBezTo>
                    <a:pt x="496" y="903"/>
                    <a:pt x="496" y="903"/>
                    <a:pt x="496" y="903"/>
                  </a:cubicBezTo>
                  <a:cubicBezTo>
                    <a:pt x="491" y="909"/>
                    <a:pt x="491" y="909"/>
                    <a:pt x="491" y="909"/>
                  </a:cubicBezTo>
                  <a:cubicBezTo>
                    <a:pt x="490" y="921"/>
                    <a:pt x="490" y="921"/>
                    <a:pt x="490" y="921"/>
                  </a:cubicBezTo>
                  <a:cubicBezTo>
                    <a:pt x="495" y="928"/>
                    <a:pt x="495" y="928"/>
                    <a:pt x="495" y="928"/>
                  </a:cubicBezTo>
                  <a:cubicBezTo>
                    <a:pt x="504" y="924"/>
                    <a:pt x="504" y="924"/>
                    <a:pt x="504" y="924"/>
                  </a:cubicBezTo>
                  <a:cubicBezTo>
                    <a:pt x="504" y="899"/>
                    <a:pt x="504" y="899"/>
                    <a:pt x="504" y="899"/>
                  </a:cubicBezTo>
                  <a:cubicBezTo>
                    <a:pt x="515" y="881"/>
                    <a:pt x="515" y="881"/>
                    <a:pt x="515" y="881"/>
                  </a:cubicBezTo>
                  <a:cubicBezTo>
                    <a:pt x="527" y="882"/>
                    <a:pt x="527" y="882"/>
                    <a:pt x="527" y="882"/>
                  </a:cubicBezTo>
                  <a:cubicBezTo>
                    <a:pt x="558" y="907"/>
                    <a:pt x="558" y="907"/>
                    <a:pt x="558" y="907"/>
                  </a:cubicBezTo>
                  <a:cubicBezTo>
                    <a:pt x="582" y="912"/>
                    <a:pt x="582" y="912"/>
                    <a:pt x="582" y="912"/>
                  </a:cubicBezTo>
                  <a:cubicBezTo>
                    <a:pt x="597" y="906"/>
                    <a:pt x="597" y="906"/>
                    <a:pt x="597" y="906"/>
                  </a:cubicBezTo>
                  <a:cubicBezTo>
                    <a:pt x="608" y="904"/>
                    <a:pt x="608" y="904"/>
                    <a:pt x="608" y="904"/>
                  </a:cubicBezTo>
                  <a:cubicBezTo>
                    <a:pt x="614" y="906"/>
                    <a:pt x="614" y="906"/>
                    <a:pt x="614" y="906"/>
                  </a:cubicBezTo>
                  <a:cubicBezTo>
                    <a:pt x="624" y="924"/>
                    <a:pt x="624" y="924"/>
                    <a:pt x="624" y="924"/>
                  </a:cubicBezTo>
                  <a:cubicBezTo>
                    <a:pt x="642" y="941"/>
                    <a:pt x="642" y="941"/>
                    <a:pt x="642" y="941"/>
                  </a:cubicBezTo>
                  <a:cubicBezTo>
                    <a:pt x="655" y="952"/>
                    <a:pt x="655" y="952"/>
                    <a:pt x="655" y="952"/>
                  </a:cubicBezTo>
                  <a:cubicBezTo>
                    <a:pt x="675" y="973"/>
                    <a:pt x="675" y="973"/>
                    <a:pt x="675" y="973"/>
                  </a:cubicBezTo>
                  <a:cubicBezTo>
                    <a:pt x="720" y="983"/>
                    <a:pt x="720" y="983"/>
                    <a:pt x="720" y="983"/>
                  </a:cubicBezTo>
                  <a:cubicBezTo>
                    <a:pt x="736" y="1000"/>
                    <a:pt x="736" y="1000"/>
                    <a:pt x="736" y="1000"/>
                  </a:cubicBezTo>
                  <a:cubicBezTo>
                    <a:pt x="749" y="1017"/>
                    <a:pt x="749" y="1017"/>
                    <a:pt x="749" y="1017"/>
                  </a:cubicBezTo>
                  <a:cubicBezTo>
                    <a:pt x="738" y="1025"/>
                    <a:pt x="727" y="1031"/>
                    <a:pt x="715" y="1038"/>
                  </a:cubicBezTo>
                  <a:cubicBezTo>
                    <a:pt x="625" y="1094"/>
                    <a:pt x="523" y="1122"/>
                    <a:pt x="419" y="1122"/>
                  </a:cubicBezTo>
                  <a:cubicBezTo>
                    <a:pt x="419" y="1122"/>
                    <a:pt x="419" y="1122"/>
                    <a:pt x="419" y="1122"/>
                  </a:cubicBezTo>
                  <a:lnTo>
                    <a:pt x="375" y="1122"/>
                  </a:ln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18" name="Group 116"/>
          <p:cNvGrpSpPr>
            <a:grpSpLocks noChangeAspect="1"/>
          </p:cNvGrpSpPr>
          <p:nvPr/>
        </p:nvGrpSpPr>
        <p:grpSpPr bwMode="auto">
          <a:xfrm>
            <a:off x="11115435" y="5144600"/>
            <a:ext cx="408936" cy="525780"/>
            <a:chOff x="2577" y="540"/>
            <a:chExt cx="2520" cy="3240"/>
          </a:xfrm>
        </p:grpSpPr>
        <p:sp>
          <p:nvSpPr>
            <p:cNvPr id="219" name="Freeform 117"/>
            <p:cNvSpPr>
              <a:spLocks noEditPoints="1"/>
            </p:cNvSpPr>
            <p:nvPr/>
          </p:nvSpPr>
          <p:spPr bwMode="auto">
            <a:xfrm>
              <a:off x="2813" y="540"/>
              <a:ext cx="2049" cy="2892"/>
            </a:xfrm>
            <a:custGeom>
              <a:avLst/>
              <a:gdLst>
                <a:gd name="T0" fmla="*/ 386 w 766"/>
                <a:gd name="T1" fmla="*/ 0 h 1082"/>
                <a:gd name="T2" fmla="*/ 0 w 766"/>
                <a:gd name="T3" fmla="*/ 385 h 1082"/>
                <a:gd name="T4" fmla="*/ 65 w 766"/>
                <a:gd name="T5" fmla="*/ 599 h 1082"/>
                <a:gd name="T6" fmla="*/ 65 w 766"/>
                <a:gd name="T7" fmla="*/ 599 h 1082"/>
                <a:gd name="T8" fmla="*/ 386 w 766"/>
                <a:gd name="T9" fmla="*/ 1082 h 1082"/>
                <a:gd name="T10" fmla="*/ 701 w 766"/>
                <a:gd name="T11" fmla="*/ 599 h 1082"/>
                <a:gd name="T12" fmla="*/ 766 w 766"/>
                <a:gd name="T13" fmla="*/ 381 h 1082"/>
                <a:gd name="T14" fmla="*/ 386 w 766"/>
                <a:gd name="T15" fmla="*/ 0 h 1082"/>
                <a:gd name="T16" fmla="*/ 386 w 766"/>
                <a:gd name="T17" fmla="*/ 636 h 1082"/>
                <a:gd name="T18" fmla="*/ 135 w 766"/>
                <a:gd name="T19" fmla="*/ 381 h 1082"/>
                <a:gd name="T20" fmla="*/ 386 w 766"/>
                <a:gd name="T21" fmla="*/ 130 h 1082"/>
                <a:gd name="T22" fmla="*/ 636 w 766"/>
                <a:gd name="T23" fmla="*/ 381 h 1082"/>
                <a:gd name="T24" fmla="*/ 386 w 766"/>
                <a:gd name="T25" fmla="*/ 636 h 1082"/>
                <a:gd name="T26" fmla="*/ 492 w 766"/>
                <a:gd name="T27" fmla="*/ 381 h 1082"/>
                <a:gd name="T28" fmla="*/ 386 w 766"/>
                <a:gd name="T29" fmla="*/ 492 h 1082"/>
                <a:gd name="T30" fmla="*/ 283 w 766"/>
                <a:gd name="T31" fmla="*/ 381 h 1082"/>
                <a:gd name="T32" fmla="*/ 386 w 766"/>
                <a:gd name="T33" fmla="*/ 279 h 1082"/>
                <a:gd name="T34" fmla="*/ 492 w 766"/>
                <a:gd name="T35" fmla="*/ 381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6" h="1082">
                  <a:moveTo>
                    <a:pt x="386" y="0"/>
                  </a:moveTo>
                  <a:cubicBezTo>
                    <a:pt x="172" y="0"/>
                    <a:pt x="0" y="176"/>
                    <a:pt x="0" y="385"/>
                  </a:cubicBezTo>
                  <a:cubicBezTo>
                    <a:pt x="5" y="464"/>
                    <a:pt x="28" y="538"/>
                    <a:pt x="65" y="599"/>
                  </a:cubicBezTo>
                  <a:cubicBezTo>
                    <a:pt x="65" y="599"/>
                    <a:pt x="65" y="599"/>
                    <a:pt x="65" y="599"/>
                  </a:cubicBezTo>
                  <a:cubicBezTo>
                    <a:pt x="386" y="1082"/>
                    <a:pt x="386" y="1082"/>
                    <a:pt x="386" y="1082"/>
                  </a:cubicBezTo>
                  <a:cubicBezTo>
                    <a:pt x="701" y="599"/>
                    <a:pt x="701" y="599"/>
                    <a:pt x="701" y="599"/>
                  </a:cubicBezTo>
                  <a:cubicBezTo>
                    <a:pt x="743" y="534"/>
                    <a:pt x="766" y="460"/>
                    <a:pt x="766" y="381"/>
                  </a:cubicBezTo>
                  <a:cubicBezTo>
                    <a:pt x="766" y="172"/>
                    <a:pt x="594" y="0"/>
                    <a:pt x="386" y="0"/>
                  </a:cubicBezTo>
                  <a:close/>
                  <a:moveTo>
                    <a:pt x="386" y="636"/>
                  </a:moveTo>
                  <a:cubicBezTo>
                    <a:pt x="246" y="636"/>
                    <a:pt x="135" y="520"/>
                    <a:pt x="135" y="381"/>
                  </a:cubicBezTo>
                  <a:cubicBezTo>
                    <a:pt x="135" y="246"/>
                    <a:pt x="246" y="130"/>
                    <a:pt x="386" y="130"/>
                  </a:cubicBezTo>
                  <a:cubicBezTo>
                    <a:pt x="520" y="130"/>
                    <a:pt x="636" y="246"/>
                    <a:pt x="636" y="381"/>
                  </a:cubicBezTo>
                  <a:cubicBezTo>
                    <a:pt x="636" y="520"/>
                    <a:pt x="520" y="636"/>
                    <a:pt x="386" y="636"/>
                  </a:cubicBezTo>
                  <a:close/>
                  <a:moveTo>
                    <a:pt x="492" y="381"/>
                  </a:moveTo>
                  <a:cubicBezTo>
                    <a:pt x="492" y="446"/>
                    <a:pt x="446" y="492"/>
                    <a:pt x="386" y="492"/>
                  </a:cubicBezTo>
                  <a:cubicBezTo>
                    <a:pt x="330" y="492"/>
                    <a:pt x="283" y="446"/>
                    <a:pt x="283" y="381"/>
                  </a:cubicBezTo>
                  <a:cubicBezTo>
                    <a:pt x="283" y="325"/>
                    <a:pt x="330" y="279"/>
                    <a:pt x="386" y="279"/>
                  </a:cubicBezTo>
                  <a:cubicBezTo>
                    <a:pt x="446" y="279"/>
                    <a:pt x="492" y="325"/>
                    <a:pt x="492" y="381"/>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20" name="Freeform 118"/>
            <p:cNvSpPr>
              <a:spLocks/>
            </p:cNvSpPr>
            <p:nvPr/>
          </p:nvSpPr>
          <p:spPr bwMode="auto">
            <a:xfrm>
              <a:off x="2577" y="3569"/>
              <a:ext cx="2520" cy="211"/>
            </a:xfrm>
            <a:custGeom>
              <a:avLst/>
              <a:gdLst>
                <a:gd name="T0" fmla="*/ 47 w 942"/>
                <a:gd name="T1" fmla="*/ 0 h 79"/>
                <a:gd name="T2" fmla="*/ 900 w 942"/>
                <a:gd name="T3" fmla="*/ 0 h 79"/>
                <a:gd name="T4" fmla="*/ 942 w 942"/>
                <a:gd name="T5" fmla="*/ 37 h 79"/>
                <a:gd name="T6" fmla="*/ 942 w 942"/>
                <a:gd name="T7" fmla="*/ 37 h 79"/>
                <a:gd name="T8" fmla="*/ 900 w 942"/>
                <a:gd name="T9" fmla="*/ 79 h 79"/>
                <a:gd name="T10" fmla="*/ 47 w 942"/>
                <a:gd name="T11" fmla="*/ 79 h 79"/>
                <a:gd name="T12" fmla="*/ 0 w 942"/>
                <a:gd name="T13" fmla="*/ 37 h 79"/>
                <a:gd name="T14" fmla="*/ 0 w 942"/>
                <a:gd name="T15" fmla="*/ 37 h 79"/>
                <a:gd name="T16" fmla="*/ 47 w 942"/>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2" h="79">
                  <a:moveTo>
                    <a:pt x="47" y="0"/>
                  </a:moveTo>
                  <a:cubicBezTo>
                    <a:pt x="900" y="0"/>
                    <a:pt x="900" y="0"/>
                    <a:pt x="900" y="0"/>
                  </a:cubicBezTo>
                  <a:cubicBezTo>
                    <a:pt x="924" y="0"/>
                    <a:pt x="942" y="14"/>
                    <a:pt x="942" y="37"/>
                  </a:cubicBezTo>
                  <a:cubicBezTo>
                    <a:pt x="942" y="37"/>
                    <a:pt x="942" y="37"/>
                    <a:pt x="942" y="37"/>
                  </a:cubicBezTo>
                  <a:cubicBezTo>
                    <a:pt x="942" y="60"/>
                    <a:pt x="924" y="79"/>
                    <a:pt x="900" y="79"/>
                  </a:cubicBezTo>
                  <a:cubicBezTo>
                    <a:pt x="47" y="79"/>
                    <a:pt x="47" y="79"/>
                    <a:pt x="47" y="79"/>
                  </a:cubicBezTo>
                  <a:cubicBezTo>
                    <a:pt x="19" y="79"/>
                    <a:pt x="0" y="60"/>
                    <a:pt x="0" y="37"/>
                  </a:cubicBezTo>
                  <a:cubicBezTo>
                    <a:pt x="0" y="37"/>
                    <a:pt x="0" y="37"/>
                    <a:pt x="0" y="37"/>
                  </a:cubicBezTo>
                  <a:cubicBezTo>
                    <a:pt x="0" y="14"/>
                    <a:pt x="19" y="0"/>
                    <a:pt x="47" y="0"/>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spTree>
    <p:extLst>
      <p:ext uri="{BB962C8B-B14F-4D97-AF65-F5344CB8AC3E}">
        <p14:creationId xmlns:p14="http://schemas.microsoft.com/office/powerpoint/2010/main" val="329952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750"/>
                                        <p:tgtEl>
                                          <p:spTgt spid="120"/>
                                        </p:tgtEl>
                                      </p:cBhvr>
                                    </p:animEffect>
                                  </p:childTnLst>
                                </p:cTn>
                              </p:par>
                              <p:par>
                                <p:cTn id="8" presetID="10" presetClass="entr" presetSubtype="0" fill="hold"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750"/>
                                        <p:tgtEl>
                                          <p:spTgt spid="121"/>
                                        </p:tgtEl>
                                      </p:cBhvr>
                                    </p:animEffect>
                                  </p:childTnLst>
                                </p:cTn>
                              </p:par>
                              <p:par>
                                <p:cTn id="11" presetID="10" presetClass="entr" presetSubtype="0" fill="hold" nodeType="withEffect">
                                  <p:stCondLst>
                                    <p:cond delay="0"/>
                                  </p:stCondLst>
                                  <p:childTnLst>
                                    <p:set>
                                      <p:cBhvr>
                                        <p:cTn id="12" dur="1" fill="hold">
                                          <p:stCondLst>
                                            <p:cond delay="0"/>
                                          </p:stCondLst>
                                        </p:cTn>
                                        <p:tgtEl>
                                          <p:spTgt spid="137"/>
                                        </p:tgtEl>
                                        <p:attrNameLst>
                                          <p:attrName>style.visibility</p:attrName>
                                        </p:attrNameLst>
                                      </p:cBhvr>
                                      <p:to>
                                        <p:strVal val="visible"/>
                                      </p:to>
                                    </p:set>
                                    <p:animEffect transition="in" filter="fade">
                                      <p:cBhvr>
                                        <p:cTn id="13" dur="750"/>
                                        <p:tgtEl>
                                          <p:spTgt spid="137"/>
                                        </p:tgtEl>
                                      </p:cBhvr>
                                    </p:animEffect>
                                  </p:childTnLst>
                                </p:cTn>
                              </p:par>
                              <p:par>
                                <p:cTn id="14" presetID="10" presetClass="entr" presetSubtype="0"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750"/>
                                        <p:tgtEl>
                                          <p:spTgt spid="10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75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fade">
                                      <p:cBhvr>
                                        <p:cTn id="22" dur="750"/>
                                        <p:tgtEl>
                                          <p:spTgt spid="144"/>
                                        </p:tgtEl>
                                      </p:cBhvr>
                                    </p:animEffect>
                                  </p:childTnLst>
                                </p:cTn>
                              </p:par>
                              <p:par>
                                <p:cTn id="23" presetID="10" presetClass="entr" presetSubtype="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fade">
                                      <p:cBhvr>
                                        <p:cTn id="25" dur="750"/>
                                        <p:tgtEl>
                                          <p:spTgt spid="104"/>
                                        </p:tgtEl>
                                      </p:cBhvr>
                                    </p:animEffect>
                                  </p:childTnLst>
                                </p:cTn>
                              </p:par>
                            </p:childTnLst>
                          </p:cTn>
                        </p:par>
                        <p:par>
                          <p:cTn id="26" fill="hold">
                            <p:stCondLst>
                              <p:cond delay="7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childTnLst>
                                </p:cTn>
                              </p:par>
                              <p:par>
                                <p:cTn id="30" presetID="63" presetClass="path" presetSubtype="0" decel="50000" fill="hold" nodeType="withEffect">
                                  <p:stCondLst>
                                    <p:cond delay="0"/>
                                  </p:stCondLst>
                                  <p:childTnLst>
                                    <p:animMotion origin="layout" path="M 0.07175 7.40741E-7 L -2.08333E-6 7.40741E-7 " pathEditMode="relative" rAng="0" ptsTypes="AA">
                                      <p:cBhvr>
                                        <p:cTn id="31" dur="750" fill="hold"/>
                                        <p:tgtEl>
                                          <p:spTgt spid="7"/>
                                        </p:tgtEl>
                                        <p:attrNameLst>
                                          <p:attrName>ppt_x</p:attrName>
                                          <p:attrName>ppt_y</p:attrName>
                                        </p:attrNameLst>
                                      </p:cBhvr>
                                      <p:rCtr x="-3594" y="0"/>
                                    </p:animMotion>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750"/>
                                        <p:tgtEl>
                                          <p:spTgt spid="8"/>
                                        </p:tgtEl>
                                      </p:cBhvr>
                                    </p:animEffect>
                                  </p:childTnLst>
                                </p:cTn>
                              </p:par>
                              <p:par>
                                <p:cTn id="35" presetID="63" presetClass="path" presetSubtype="0" decel="50000" fill="hold" nodeType="withEffect">
                                  <p:stCondLst>
                                    <p:cond delay="0"/>
                                  </p:stCondLst>
                                  <p:childTnLst>
                                    <p:animMotion origin="layout" path="M -2.5E-6 -1.48148E-6 L -0.07174 -1.48148E-6 " pathEditMode="relative" rAng="0" ptsTypes="AA">
                                      <p:cBhvr>
                                        <p:cTn id="36" dur="750" spd="-100000" fill="hold"/>
                                        <p:tgtEl>
                                          <p:spTgt spid="8"/>
                                        </p:tgtEl>
                                        <p:attrNameLst>
                                          <p:attrName>ppt_x</p:attrName>
                                          <p:attrName>ppt_y</p:attrName>
                                        </p:attrNameLst>
                                      </p:cBhvr>
                                      <p:rCtr x="-3594" y="0"/>
                                    </p:animMotion>
                                  </p:childTnLst>
                                </p:cTn>
                              </p:par>
                              <p:par>
                                <p:cTn id="37" presetID="10" presetClass="entr" presetSubtype="0" fill="hold" grpId="0" nodeType="withEffect">
                                  <p:stCondLst>
                                    <p:cond delay="75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42" presetClass="path" presetSubtype="0" decel="52000" fill="hold" grpId="1" nodeType="withEffect">
                                  <p:stCondLst>
                                    <p:cond delay="750"/>
                                  </p:stCondLst>
                                  <p:childTnLst>
                                    <p:animMotion origin="layout" path="M 1.875E-6 1.11111E-6 L 1.875E-6 -0.06644 " pathEditMode="relative" rAng="0" ptsTypes="AA">
                                      <p:cBhvr>
                                        <p:cTn id="41" dur="500" spd="-100000" fill="hold"/>
                                        <p:tgtEl>
                                          <p:spTgt spid="6"/>
                                        </p:tgtEl>
                                        <p:attrNameLst>
                                          <p:attrName>ppt_x</p:attrName>
                                          <p:attrName>ppt_y</p:attrName>
                                        </p:attrNameLst>
                                      </p:cBhvr>
                                      <p:rCtr x="0" y="-3333"/>
                                    </p:animMotion>
                                  </p:childTnLst>
                                </p:cTn>
                              </p:par>
                              <p:par>
                                <p:cTn id="42" presetID="10" presetClass="entr" presetSubtype="0" fill="hold" grpId="0" nodeType="withEffect">
                                  <p:stCondLst>
                                    <p:cond delay="1000"/>
                                  </p:stCondLst>
                                  <p:childTnLst>
                                    <p:set>
                                      <p:cBhvr>
                                        <p:cTn id="43" dur="1" fill="hold">
                                          <p:stCondLst>
                                            <p:cond delay="0"/>
                                          </p:stCondLst>
                                        </p:cTn>
                                        <p:tgtEl>
                                          <p:spTgt spid="85"/>
                                        </p:tgtEl>
                                        <p:attrNameLst>
                                          <p:attrName>style.visibility</p:attrName>
                                        </p:attrNameLst>
                                      </p:cBhvr>
                                      <p:to>
                                        <p:strVal val="visible"/>
                                      </p:to>
                                    </p:set>
                                    <p:animEffect transition="in" filter="fade">
                                      <p:cBhvr>
                                        <p:cTn id="44" dur="500"/>
                                        <p:tgtEl>
                                          <p:spTgt spid="85"/>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86"/>
                                        </p:tgtEl>
                                        <p:attrNameLst>
                                          <p:attrName>style.visibility</p:attrName>
                                        </p:attrNameLst>
                                      </p:cBhvr>
                                      <p:to>
                                        <p:strVal val="visible"/>
                                      </p:to>
                                    </p:set>
                                    <p:animEffect transition="in" filter="fade">
                                      <p:cBhvr>
                                        <p:cTn id="48" dur="750"/>
                                        <p:tgtEl>
                                          <p:spTgt spid="86"/>
                                        </p:tgtEl>
                                      </p:cBhvr>
                                    </p:animEffect>
                                  </p:childTnLst>
                                </p:cTn>
                              </p:par>
                              <p:par>
                                <p:cTn id="49" presetID="10" presetClass="entr" presetSubtype="0" fill="hold" nodeType="withEffect">
                                  <p:stCondLst>
                                    <p:cond delay="0"/>
                                  </p:stCondLst>
                                  <p:childTnLst>
                                    <p:set>
                                      <p:cBhvr>
                                        <p:cTn id="50" dur="1" fill="hold">
                                          <p:stCondLst>
                                            <p:cond delay="0"/>
                                          </p:stCondLst>
                                        </p:cTn>
                                        <p:tgtEl>
                                          <p:spTgt spid="145"/>
                                        </p:tgtEl>
                                        <p:attrNameLst>
                                          <p:attrName>style.visibility</p:attrName>
                                        </p:attrNameLst>
                                      </p:cBhvr>
                                      <p:to>
                                        <p:strVal val="visible"/>
                                      </p:to>
                                    </p:set>
                                    <p:animEffect transition="in" filter="fade">
                                      <p:cBhvr>
                                        <p:cTn id="51" dur="750"/>
                                        <p:tgtEl>
                                          <p:spTgt spid="145"/>
                                        </p:tgtEl>
                                      </p:cBhvr>
                                    </p:animEffect>
                                  </p:childTnLst>
                                </p:cTn>
                              </p:par>
                              <p:par>
                                <p:cTn id="52" presetID="10" presetClass="entr" presetSubtype="0" fill="hold" nodeType="withEffect">
                                  <p:stCondLst>
                                    <p:cond delay="0"/>
                                  </p:stCondLst>
                                  <p:childTnLst>
                                    <p:set>
                                      <p:cBhvr>
                                        <p:cTn id="53" dur="1" fill="hold">
                                          <p:stCondLst>
                                            <p:cond delay="0"/>
                                          </p:stCondLst>
                                        </p:cTn>
                                        <p:tgtEl>
                                          <p:spTgt spid="159"/>
                                        </p:tgtEl>
                                        <p:attrNameLst>
                                          <p:attrName>style.visibility</p:attrName>
                                        </p:attrNameLst>
                                      </p:cBhvr>
                                      <p:to>
                                        <p:strVal val="visible"/>
                                      </p:to>
                                    </p:set>
                                    <p:animEffect transition="in" filter="fade">
                                      <p:cBhvr>
                                        <p:cTn id="54" dur="750"/>
                                        <p:tgtEl>
                                          <p:spTgt spid="159"/>
                                        </p:tgtEl>
                                      </p:cBhvr>
                                    </p:animEffect>
                                  </p:childTnLst>
                                </p:cTn>
                              </p:par>
                              <p:par>
                                <p:cTn id="55" presetID="10" presetClass="entr" presetSubtype="0" fill="hold" nodeType="withEffect">
                                  <p:stCondLst>
                                    <p:cond delay="0"/>
                                  </p:stCondLst>
                                  <p:childTnLst>
                                    <p:set>
                                      <p:cBhvr>
                                        <p:cTn id="56" dur="1" fill="hold">
                                          <p:stCondLst>
                                            <p:cond delay="0"/>
                                          </p:stCondLst>
                                        </p:cTn>
                                        <p:tgtEl>
                                          <p:spTgt spid="172"/>
                                        </p:tgtEl>
                                        <p:attrNameLst>
                                          <p:attrName>style.visibility</p:attrName>
                                        </p:attrNameLst>
                                      </p:cBhvr>
                                      <p:to>
                                        <p:strVal val="visible"/>
                                      </p:to>
                                    </p:set>
                                    <p:animEffect transition="in" filter="fade">
                                      <p:cBhvr>
                                        <p:cTn id="57" dur="750"/>
                                        <p:tgtEl>
                                          <p:spTgt spid="172"/>
                                        </p:tgtEl>
                                      </p:cBhvr>
                                    </p:animEffect>
                                  </p:childTnLst>
                                </p:cTn>
                              </p:par>
                              <p:par>
                                <p:cTn id="58" presetID="10" presetClass="entr" presetSubtype="0" fill="hold" nodeType="withEffect">
                                  <p:stCondLst>
                                    <p:cond delay="500"/>
                                  </p:stCondLst>
                                  <p:childTnLst>
                                    <p:set>
                                      <p:cBhvr>
                                        <p:cTn id="59" dur="1" fill="hold">
                                          <p:stCondLst>
                                            <p:cond delay="0"/>
                                          </p:stCondLst>
                                        </p:cTn>
                                        <p:tgtEl>
                                          <p:spTgt spid="182"/>
                                        </p:tgtEl>
                                        <p:attrNameLst>
                                          <p:attrName>style.visibility</p:attrName>
                                        </p:attrNameLst>
                                      </p:cBhvr>
                                      <p:to>
                                        <p:strVal val="visible"/>
                                      </p:to>
                                    </p:set>
                                    <p:animEffect transition="in" filter="fade">
                                      <p:cBhvr>
                                        <p:cTn id="60" dur="500"/>
                                        <p:tgtEl>
                                          <p:spTgt spid="182"/>
                                        </p:tgtEl>
                                      </p:cBhvr>
                                    </p:animEffect>
                                  </p:childTnLst>
                                </p:cTn>
                              </p:par>
                              <p:par>
                                <p:cTn id="61" presetID="10" presetClass="entr" presetSubtype="0" fill="hold" nodeType="withEffect">
                                  <p:stCondLst>
                                    <p:cond delay="0"/>
                                  </p:stCondLst>
                                  <p:childTnLst>
                                    <p:set>
                                      <p:cBhvr>
                                        <p:cTn id="62" dur="1" fill="hold">
                                          <p:stCondLst>
                                            <p:cond delay="0"/>
                                          </p:stCondLst>
                                        </p:cTn>
                                        <p:tgtEl>
                                          <p:spTgt spid="198"/>
                                        </p:tgtEl>
                                        <p:attrNameLst>
                                          <p:attrName>style.visibility</p:attrName>
                                        </p:attrNameLst>
                                      </p:cBhvr>
                                      <p:to>
                                        <p:strVal val="visible"/>
                                      </p:to>
                                    </p:set>
                                    <p:animEffect transition="in" filter="fade">
                                      <p:cBhvr>
                                        <p:cTn id="63" dur="750"/>
                                        <p:tgtEl>
                                          <p:spTgt spid="198"/>
                                        </p:tgtEl>
                                      </p:cBhvr>
                                    </p:animEffect>
                                  </p:childTnLst>
                                </p:cTn>
                              </p:par>
                              <p:par>
                                <p:cTn id="64" presetID="10" presetClass="entr" presetSubtype="0" fill="hold" nodeType="withEffect">
                                  <p:stCondLst>
                                    <p:cond delay="0"/>
                                  </p:stCondLst>
                                  <p:childTnLst>
                                    <p:set>
                                      <p:cBhvr>
                                        <p:cTn id="65" dur="1" fill="hold">
                                          <p:stCondLst>
                                            <p:cond delay="0"/>
                                          </p:stCondLst>
                                        </p:cTn>
                                        <p:tgtEl>
                                          <p:spTgt spid="212"/>
                                        </p:tgtEl>
                                        <p:attrNameLst>
                                          <p:attrName>style.visibility</p:attrName>
                                        </p:attrNameLst>
                                      </p:cBhvr>
                                      <p:to>
                                        <p:strVal val="visible"/>
                                      </p:to>
                                    </p:set>
                                    <p:animEffect transition="in" filter="fade">
                                      <p:cBhvr>
                                        <p:cTn id="66" dur="750"/>
                                        <p:tgtEl>
                                          <p:spTgt spid="212"/>
                                        </p:tgtEl>
                                      </p:cBhvr>
                                    </p:animEffect>
                                  </p:childTnLst>
                                </p:cTn>
                              </p:par>
                              <p:par>
                                <p:cTn id="67" presetID="10" presetClass="entr" presetSubtype="0" fill="hold" nodeType="withEffect">
                                  <p:stCondLst>
                                    <p:cond delay="0"/>
                                  </p:stCondLst>
                                  <p:childTnLst>
                                    <p:set>
                                      <p:cBhvr>
                                        <p:cTn id="68" dur="1" fill="hold">
                                          <p:stCondLst>
                                            <p:cond delay="0"/>
                                          </p:stCondLst>
                                        </p:cTn>
                                        <p:tgtEl>
                                          <p:spTgt spid="218"/>
                                        </p:tgtEl>
                                        <p:attrNameLst>
                                          <p:attrName>style.visibility</p:attrName>
                                        </p:attrNameLst>
                                      </p:cBhvr>
                                      <p:to>
                                        <p:strVal val="visible"/>
                                      </p:to>
                                    </p:set>
                                    <p:animEffect transition="in" filter="fade">
                                      <p:cBhvr>
                                        <p:cTn id="69" dur="75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5" grpId="0"/>
    </p:bldLst>
  </p:timing>
</p:sld>
</file>

<file path=ppt/tags/tag1.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Qualcomm">
  <a:themeElements>
    <a:clrScheme name="Qualcomm">
      <a:dk1>
        <a:srgbClr val="000000"/>
      </a:dk1>
      <a:lt1>
        <a:srgbClr val="FFFFFF"/>
      </a:lt1>
      <a:dk2>
        <a:srgbClr val="A7A7A7"/>
      </a:dk2>
      <a:lt2>
        <a:srgbClr val="535353"/>
      </a:lt2>
      <a:accent1>
        <a:srgbClr val="FFB700"/>
      </a:accent1>
      <a:accent2>
        <a:srgbClr val="F38B00"/>
      </a:accent2>
      <a:accent3>
        <a:srgbClr val="E23B1A"/>
      </a:accent3>
      <a:accent4>
        <a:srgbClr val="A2DAD6"/>
      </a:accent4>
      <a:accent5>
        <a:srgbClr val="116182"/>
      </a:accent5>
      <a:accent6>
        <a:srgbClr val="7A4183"/>
      </a:accent6>
      <a:hlink>
        <a:srgbClr val="0000FF"/>
      </a:hlink>
      <a:folHlink>
        <a:srgbClr val="FF00FF"/>
      </a:folHlink>
    </a:clrScheme>
    <a:fontScheme name="Qualcomm">
      <a:majorFont>
        <a:latin typeface="Helvetica"/>
        <a:ea typeface="Helvetica"/>
        <a:cs typeface="Helvetica"/>
      </a:majorFont>
      <a:minorFont>
        <a:latin typeface="Microsoft Sans Serif"/>
        <a:ea typeface="Microsoft Sans Serif"/>
        <a:cs typeface="Microsoft Sans Serif"/>
      </a:minorFont>
    </a:fontScheme>
    <a:fmtScheme name="Qualcom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079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icrosoft Sans Serif"/>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079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icrosoft Sans Serif"/>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B2E4407BF2CA45B5CA71B98E70B49E" ma:contentTypeVersion="33" ma:contentTypeDescription="Create a new document." ma:contentTypeScope="" ma:versionID="07c8000d289984e4f454e79c6668b22d">
  <xsd:schema xmlns:xsd="http://www.w3.org/2001/XMLSchema" xmlns:xs="http://www.w3.org/2001/XMLSchema" xmlns:p="http://schemas.microsoft.com/office/2006/metadata/properties" xmlns:ns2="061b9647-4e8e-4322-8827-bc9d1fc10aaf" targetNamespace="http://schemas.microsoft.com/office/2006/metadata/properties" ma:root="true" ma:fieldsID="61e8030b634e993b971bb5b7c953b055" ns2:_="">
    <xsd:import namespace="061b9647-4e8e-4322-8827-bc9d1fc10aaf"/>
    <xsd:element name="properties">
      <xsd:complexType>
        <xsd:sequence>
          <xsd:element name="documentManagement">
            <xsd:complexType>
              <xsd:all>
                <xsd:element ref="ns2:Organization_x0020_Name"/>
                <xsd:element ref="ns2:Meeting_x0020_Date"/>
                <xsd:element ref="ns2:Meeting_x0020_Name" minOccurs="0"/>
                <xsd:element ref="ns2:Work_Item" minOccurs="0"/>
                <xsd:element ref="ns2:Name_x0020_of_x0020_Workgroup" minOccurs="0"/>
                <xsd:element ref="ns2:I_x0020_understand_x0020_what_x0020_this_x0020_page_x0020_is_x0020_intended_x0020_for_x0020_I_x0020_and_x0020_am_x0020_following_x0020_the_x0020_guidance_x0020_as_x0020_provided_x0020_by_x0020_Legal"/>
                <xsd:element ref="ns2:Approved_Contribution"/>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Name_x0020_of_x0020_work_x0020_item_x002f_document_x002f_specification_x0020_to_x0020_which_x0020_the_x0020_contribution_x0020_is_x0020_associated" minOccurs="0"/>
                <xsd:element ref="ns2:To_x0020_the_x0020_best_x0020_of_x0020_my_x0020_knowledge_x002c__x0020_this_x0020_Contribution_x0020_is_x0020_correct_x002c__x0020_accurate_x0020_and_x0020_all_x0020_proprietary_x0020_information_x0020_has_x0020_been_x0020_approved_x0020_for_x0020_release_x0020_and_x0020_any_x0020_innovations_x0020_disclosed_x0020_in_x0020_the_x0020_Contribution_x0020_have_x0020_been_x0020_appropriately_x0020_protected_x0020__x0028_e_x002e_g_x002e__x0020_patent_x0020_application_x0020_has_x0020_been_x0020_filed_x0029__x002e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1b9647-4e8e-4322-8827-bc9d1fc10aaf" elementFormDefault="qualified">
    <xsd:import namespace="http://schemas.microsoft.com/office/2006/documentManagement/types"/>
    <xsd:import namespace="http://schemas.microsoft.com/office/infopath/2007/PartnerControls"/>
    <xsd:element name="Organization_x0020_Name" ma:index="1" ma:displayName="Name of organization where contribution is made" ma:default="3D Audio TF" ma:format="Dropdown" ma:internalName="Organization_x0020_Name">
      <xsd:simpleType>
        <xsd:restriction base="dms:Choice">
          <xsd:enumeration value="3D Audio TF"/>
          <xsd:enumeration value="3GPP"/>
          <xsd:enumeration value="3GPP2"/>
          <xsd:enumeration value="4iP Council"/>
          <xsd:enumeration value="5G ACIA"/>
          <xsd:enumeration value="5G ADA"/>
          <xsd:enumeration value="5G Americas"/>
          <xsd:enumeration value="5G Forum"/>
          <xsd:enumeration value="5G TF (VzW)"/>
          <xsd:enumeration value="5G TRx"/>
          <xsd:enumeration value="5G-SFA"/>
          <xsd:enumeration value="5GAA"/>
          <xsd:enumeration value="5GMF"/>
          <xsd:enumeration value="6USC"/>
          <xsd:enumeration value="450 Alliance"/>
          <xsd:enumeration value="ABC"/>
          <xsd:enumeration value="ABINEE"/>
          <xsd:enumeration value="ABPI"/>
          <xsd:enumeration value="abVcap"/>
          <xsd:enumeration value="Accellera"/>
          <xsd:enumeration value="AEC"/>
          <xsd:enumeration value="AEIA"/>
          <xsd:enumeration value="AFNOR"/>
          <xsd:enumeration value="AGL"/>
          <xsd:enumeration value="AIAG"/>
          <xsd:enumeration value="AIB"/>
          <xsd:enumeration value="AIHK"/>
          <xsd:enumeration value="AII"/>
          <xsd:enumeration value="AIOTI"/>
          <xsd:enumeration value="AIPPI"/>
          <xsd:enumeration value="AirFuel Alliance"/>
          <xsd:enumeration value="Ambrosetti Club Europe"/>
          <xsd:enumeration value="AMCHAM China"/>
          <xsd:enumeration value="AMCHAM EU"/>
          <xsd:enumeration value="AMCHAM India"/>
          <xsd:enumeration value="AMCHAM Italy"/>
          <xsd:enumeration value="AMCHAM Japan"/>
          <xsd:enumeration value="AMCHAM Korea"/>
          <xsd:enumeration value="AMCHAM South Africa"/>
          <xsd:enumeration value="AMCHAM Taipei"/>
          <xsd:enumeration value="AMTA"/>
          <xsd:enumeration value="ANSI"/>
          <xsd:enumeration value="APT"/>
          <xsd:enumeration value="AREA"/>
          <xsd:enumeration value="ARIB"/>
          <xsd:enumeration value="ASC C63"/>
          <xsd:enumeration value="ASC x9"/>
          <xsd:enumeration value="Assinform"/>
          <xsd:enumeration value="Assonime"/>
          <xsd:enumeration value="ATIS"/>
          <xsd:enumeration value="ATSC"/>
          <xsd:enumeration value="ATU"/>
          <xsd:enumeration value="AVnu Alliance"/>
          <xsd:enumeration value="AVS"/>
          <xsd:enumeration value="BBF"/>
          <xsd:enumeration value="Beijing Overseas Chinese Chamber of Commerce"/>
          <xsd:enumeration value="Berkeley Center for Law and Technology"/>
          <xsd:enumeration value="BIF"/>
          <xsd:enumeration value="Biocom"/>
          <xsd:enumeration value="BITKOM"/>
          <xsd:enumeration value="Bluetooth SIG"/>
          <xsd:enumeration value="Boulder Economic Council"/>
          <xsd:enumeration value="BRT"/>
          <xsd:enumeration value="BSI"/>
          <xsd:enumeration value="BSR"/>
          <xsd:enumeration value="BTAC"/>
          <xsd:enumeration value="Business Forward"/>
          <xsd:enumeration value="C-ITS"/>
          <xsd:enumeration value="CAASA"/>
          <xsd:enumeration value="CAICV"/>
          <xsd:enumeration value="CAIHDEIA"/>
          <xsd:enumeration value="Cambridge Network"/>
          <xsd:enumeration value="Cambridge_Wireless"/>
          <xsd:enumeration value="CAMP"/>
          <xsd:enumeration value="CANIETI"/>
          <xsd:enumeration value="Cat M Forum"/>
          <xsd:enumeration value="CBRS Alliance"/>
          <xsd:enumeration value="CCA"/>
          <xsd:enumeration value="CCC"/>
          <xsd:enumeration value="CCIX"/>
          <xsd:enumeration value="CCOIC"/>
          <xsd:enumeration value="CCSA"/>
          <xsd:enumeration value="CEIA"/>
          <xsd:enumeration value="CELC"/>
          <xsd:enumeration value="CEN CENELEC"/>
          <xsd:enumeration value="Center for Workplace Compliance"/>
          <xsd:enumeration value="CEPT"/>
          <xsd:enumeration value="CER"/>
          <xsd:enumeration value="CERRE"/>
          <xsd:enumeration value="CESA"/>
          <xsd:enumeration value="CF3"/>
          <xsd:enumeration value="China CEO Council"/>
          <xsd:enumeration value="CICPMC"/>
          <xsd:enumeration value="CIDM"/>
          <xsd:enumeration value="CII"/>
          <xsd:enumeration value="CIPL"/>
          <xsd:enumeration value="CJK"/>
          <xsd:enumeration value="Cleantech"/>
          <xsd:enumeration value="Cloud Computing &amp; IoT Association in Taiwan"/>
          <xsd:enumeration value="CMO Network"/>
          <xsd:enumeration value="CNIS"/>
          <xsd:enumeration value="CNMP"/>
          <xsd:enumeration value="COAI"/>
          <xsd:enumeration value="CompTIA"/>
          <xsd:enumeration value="Conference Board"/>
          <xsd:enumeration value="CONNECT"/>
          <xsd:enumeration value="Connected Living"/>
          <xsd:enumeration value="Converged IO"/>
          <xsd:enumeration value="ConVeX"/>
          <xsd:enumeration value="Cork Chamber"/>
          <xsd:enumeration value="CPR"/>
          <xsd:enumeration value="CSIA"/>
          <xsd:enumeration value="CSRIC"/>
          <xsd:enumeration value="CTA"/>
          <xsd:enumeration value="CTA WAVE"/>
          <xsd:enumeration value="CTIA"/>
          <xsd:enumeration value="CUIA"/>
          <xsd:enumeration value="CyberIreland"/>
          <xsd:enumeration value="DASH Industry Forum"/>
          <xsd:enumeration value="DEA"/>
          <xsd:enumeration value="DIGITALEUROPE"/>
          <xsd:enumeration value="DIN"/>
          <xsd:enumeration value="DisabilityIN"/>
          <xsd:enumeration value="Display R2 SIG"/>
          <xsd:enumeration value="DMTF"/>
          <xsd:enumeration value="DVB"/>
          <xsd:enumeration value="EASCITY"/>
          <xsd:enumeration value="EBU"/>
          <xsd:enumeration value="ECCK"/>
          <xsd:enumeration value="ECW"/>
          <xsd:enumeration value="EF3"/>
          <xsd:enumeration value="EIF"/>
          <xsd:enumeration value="Employers Group"/>
          <xsd:enumeration value="EMVCo"/>
          <xsd:enumeration value="ERTICO"/>
          <xsd:enumeration value="ETNO"/>
          <xsd:enumeration value="ETSI"/>
          <xsd:enumeration value="EUI"/>
          <xsd:enumeration value="EVA"/>
          <xsd:enumeration value="EvoNexus"/>
          <xsd:enumeration value="FICCI"/>
          <xsd:enumeration value="FIDO Alliance"/>
          <xsd:enumeration value="FISITA"/>
          <xsd:enumeration value="FlexTech Alliance"/>
          <xsd:enumeration value="FMMC"/>
          <xsd:enumeration value="FORCA"/>
          <xsd:enumeration value="FSR"/>
          <xsd:enumeration value="FuTURE Forum"/>
          <xsd:enumeration value="Future of Privacy Forum"/>
          <xsd:enumeration value="Gartner"/>
          <xsd:enumeration value="GCF"/>
          <xsd:enumeration value="GEM Consortium"/>
          <xsd:enumeration value="Gen-Z"/>
          <xsd:enumeration value="GENIVI Alliance"/>
          <xsd:enumeration value="Global Business Coalition for Women's Economic Empowerment"/>
          <xsd:enumeration value="GlobalPlatform"/>
          <xsd:enumeration value="GSA (Global mobile Suppliers Association)"/>
          <xsd:enumeration value="GSA (Global Semiconductor Alliance)"/>
          <xsd:enumeration value="GSMA"/>
          <xsd:enumeration value="GTI"/>
          <xsd:enumeration value="HDCP"/>
          <xsd:enumeration value="HDMI"/>
          <xsd:enumeration value="HDMI Forum"/>
          <xsd:enumeration value="HDR10+"/>
          <xsd:enumeration value="HSA Foundation"/>
          <xsd:enumeration value="HYSEA"/>
          <xsd:enumeration value="IAPP"/>
          <xsd:enumeration value="IBIA"/>
          <xsd:enumeration value="IDATE"/>
          <xsd:enumeration value="IEA"/>
          <xsd:enumeration value="IEC"/>
          <xsd:enumeration value="IEEE"/>
          <xsd:enumeration value="IESA"/>
          <xsd:enumeration value="IETF"/>
          <xsd:enumeration value="IF3"/>
          <xsd:enumeration value="IFAA"/>
          <xsd:enumeration value="iHeERO"/>
          <xsd:enumeration value="IIA"/>
          <xsd:enumeration value="ILTA"/>
          <xsd:enumeration value="iMAPS UK"/>
          <xsd:enumeration value="iMAPS US"/>
          <xsd:enumeration value="IMT-2020"/>
          <xsd:enumeration value="INCITS"/>
          <xsd:enumeration value="Industry Council on ESD Target Levels"/>
          <xsd:enumeration value="Innovation Alliance"/>
          <xsd:enumeration value="Institute of the Americas"/>
          <xsd:enumeration value="INTA"/>
          <xsd:enumeration value="Internet.org"/>
          <xsd:enumeration value="ION"/>
          <xsd:enumeration value="IoT CoE India"/>
          <xsd:enumeration value="IOTCA"/>
          <xsd:enumeration value="IoTSF"/>
          <xsd:enumeration value="IP Constituency"/>
          <xsd:enumeration value="IPCF"/>
          <xsd:enumeration value="IPO"/>
          <xsd:enumeration value="IRC"/>
          <xsd:enumeration value="IRTF"/>
          <xsd:enumeration value="IS&amp;T"/>
          <xsd:enumeration value="ISDMA (Infragard)"/>
          <xsd:enumeration value="ISMA"/>
          <xsd:enumeration value="ISO"/>
          <xsd:enumeration value="ISO-IEC JTC1"/>
          <xsd:enumeration value="IT-ISAC"/>
          <xsd:enumeration value="IT@CORK"/>
          <xsd:enumeration value="ITIC"/>
          <xsd:enumeration value="ITIF"/>
          <xsd:enumeration value="ITS America"/>
          <xsd:enumeration value="ITS Forum"/>
          <xsd:enumeration value="ITS Korea"/>
          <xsd:enumeration value="iTSCi"/>
          <xsd:enumeration value="ITU"/>
          <xsd:enumeration value="ITU APT"/>
          <xsd:enumeration value="IVAS"/>
          <xsd:enumeration value="IWE"/>
          <xsd:enumeration value="IWPC"/>
          <xsd:enumeration value="JEDEC"/>
          <xsd:enumeration value="JEITA"/>
          <xsd:enumeration value="JF3"/>
          <xsd:enumeration value="JHAS"/>
          <xsd:enumeration value="JIS"/>
          <xsd:enumeration value="Khronos Group"/>
          <xsd:enumeration value="KIEES"/>
          <xsd:enumeration value="KIoTF"/>
          <xsd:enumeration value="Korea HR Leaders Club"/>
          <xsd:enumeration value="Korea IoT Association"/>
          <xsd:enumeration value="LASEC"/>
          <xsd:enumeration value="LAVCA"/>
          <xsd:enumeration value="LESI"/>
          <xsd:enumeration value="Linaro"/>
          <xsd:enumeration value="Linux Foundation"/>
          <xsd:enumeration value="LLVM Foundation"/>
          <xsd:enumeration value="LTAB"/>
          <xsd:enumeration value="LTE Broadcast Alliance"/>
          <xsd:enumeration value="Maekyung Global Club"/>
          <xsd:enumeration value="Mass TLC"/>
          <xsd:enumeration value="MBC"/>
          <xsd:enumeration value="MCCI"/>
          <xsd:enumeration value="MCPC"/>
          <xsd:enumeration value="Mentor Group"/>
          <xsd:enumeration value="MIDAS"/>
          <xsd:enumeration value="Ministry of Public Security"/>
          <xsd:enumeration value="MIoTA"/>
          <xsd:enumeration value="MIPI"/>
          <xsd:enumeration value="MIT ILP"/>
          <xsd:enumeration value="Mopria"/>
          <xsd:enumeration value="MSIG"/>
          <xsd:enumeration value="MulteFire Alliance"/>
          <xsd:enumeration value="Multi-AP SIG"/>
          <xsd:enumeration value="Multimedia Promotion Forum"/>
          <xsd:enumeration value="MWF"/>
          <xsd:enumeration value="NAF3"/>
          <xsd:enumeration value="NBAA"/>
          <xsd:enumeration value="NBGH"/>
          <xsd:enumeration value="NBR"/>
          <xsd:enumeration value="NCAPEC"/>
          <xsd:enumeration value="NEN"/>
          <xsd:enumeration value="NENA"/>
          <xsd:enumeration value="NeuGroup"/>
          <xsd:enumeration value="NFAP"/>
          <xsd:enumeration value="NFC Forum"/>
          <xsd:enumeration value="NFTC"/>
          <xsd:enumeration value="NGMN"/>
          <xsd:enumeration value="NIAP Mobility"/>
          <xsd:enumeration value="NJTC"/>
          <xsd:enumeration value="NMI"/>
          <xsd:enumeration value="NTCAS"/>
          <xsd:enumeration value="NVCA"/>
          <xsd:enumeration value="OCF"/>
          <xsd:enumeration value="OCP"/>
          <xsd:enumeration value="ODA"/>
          <xsd:enumeration value="OHA"/>
          <xsd:enumeration value="OMA"/>
          <xsd:enumeration value="OmniAir Consortium"/>
          <xsd:enumeration value="oneM2M"/>
          <xsd:enumeration value="ORAN"/>
          <xsd:enumeration value="Organization of American States (CITEL)"/>
          <xsd:enumeration value="OSI"/>
          <xsd:enumeration value="OSSA"/>
          <xsd:enumeration value="Ouellette"/>
          <xsd:enumeration value="PAFI"/>
          <xsd:enumeration value="PBGH"/>
          <xsd:enumeration value="PCI SIG"/>
          <xsd:enumeration value="PICMG"/>
          <xsd:enumeration value="Plattform Industrie 4.0"/>
          <xsd:enumeration value="PRPL"/>
          <xsd:enumeration value="PTCRB"/>
          <xsd:enumeration value="PTCRB-PVG"/>
          <xsd:enumeration value="Public Affairs Council"/>
          <xsd:enumeration value="PWG"/>
          <xsd:enumeration value="QBPC"/>
          <xsd:enumeration value="RAPA Spectrum Forum"/>
          <xsd:enumeration value="RBA"/>
          <xsd:enumeration value="REDCA"/>
          <xsd:enumeration value="ReiCOvAir"/>
          <xsd:enumeration value="RISC-V"/>
          <xsd:enumeration value="ROI Communication"/>
          <xsd:enumeration value="RTCM"/>
          <xsd:enumeration value="SAC"/>
          <xsd:enumeration value="SAE International"/>
          <xsd:enumeration value="SCE"/>
          <xsd:enumeration value="SD Chamber"/>
          <xsd:enumeration value="SD Cyber Center"/>
          <xsd:enumeration value="SD Regional EDC"/>
          <xsd:enumeration value="SDA"/>
          <xsd:enumeration value="SDCTA"/>
          <xsd:enumeration value="SDG"/>
          <xsd:enumeration value="SDILG"/>
          <xsd:enumeration value="Semi CAST"/>
          <xsd:enumeration value="SHPE"/>
          <xsd:enumeration value="Si2"/>
          <xsd:enumeration value="Small Cell Forum"/>
          <xsd:enumeration value="SMC"/>
          <xsd:enumeration value="SMPTE"/>
          <xsd:enumeration value="Social Wi-Fi SIG"/>
          <xsd:enumeration value="SPEC"/>
          <xsd:enumeration value="SRC"/>
          <xsd:enumeration value="SVEF"/>
          <xsd:enumeration value="TAF"/>
          <xsd:enumeration value="TCB Council"/>
          <xsd:enumeration value="TCG"/>
          <xsd:enumeration value="TCR"/>
          <xsd:enumeration value="TD Forum"/>
          <xsd:enumeration value="Tech San Diego"/>
          <xsd:enumeration value="TechUK"/>
          <xsd:enumeration value="Telebrasil"/>
          <xsd:enumeration value="Thread Group"/>
          <xsd:enumeration value="TIA"/>
          <xsd:enumeration value="TIAA"/>
          <xsd:enumeration value="Tianyi IoT Industry Alliance"/>
          <xsd:enumeration value="TIP"/>
          <xsd:enumeration value="TLFSC"/>
          <xsd:enumeration value="Toranomon Policy Research Institute"/>
          <xsd:enumeration value="TRACE"/>
          <xsd:enumeration value="TSDSI"/>
          <xsd:enumeration value="TTA"/>
          <xsd:enumeration value="TTC"/>
          <xsd:enumeration value="U.S.-U.A.E. Business Council"/>
          <xsd:enumeration value="UCCF"/>
          <xsd:enumeration value="UEFI"/>
          <xsd:enumeration value="UHD Alliance"/>
          <xsd:enumeration value="UNH-IOL"/>
          <xsd:enumeration value="Unidos"/>
          <xsd:enumeration value="US Chamber of Commerce"/>
          <xsd:enumeration value="US-ASEAN Business Council"/>
          <xsd:enumeration value="USB-IF"/>
          <xsd:enumeration value="USCBC"/>
          <xsd:enumeration value="USCIB"/>
          <xsd:enumeration value="USIBC"/>
          <xsd:enumeration value="USISPF"/>
          <xsd:enumeration value="USITO"/>
          <xsd:enumeration value="USITUA"/>
          <xsd:enumeration value="USTBC"/>
          <xsd:enumeration value="USTTI"/>
          <xsd:enumeration value="VCX-Forum e. V"/>
          <xsd:enumeration value="VESA"/>
          <xsd:enumeration value="WBA"/>
          <xsd:enumeration value="WEF"/>
          <xsd:enumeration value="WFA"/>
          <xsd:enumeration value="WinnForum"/>
          <xsd:enumeration value="Wirtschaftsrat der CDU"/>
          <xsd:enumeration value="WorldatWork"/>
          <xsd:enumeration value="WPC"/>
          <xsd:enumeration value="xHCI"/>
          <xsd:enumeration value="Zigbee Alliance"/>
          <xsd:enumeration value="ZVEI"/>
          <xsd:enumeration value="Other (Not Listed)"/>
        </xsd:restriction>
      </xsd:simpleType>
    </xsd:element>
    <xsd:element name="Meeting_x0020_Date" ma:index="2" ma:displayName="Start Date of Meeting" ma:format="DateOnly" ma:internalName="Meeting_x0020_Date">
      <xsd:simpleType>
        <xsd:restriction base="dms:DateTime"/>
      </xsd:simpleType>
    </xsd:element>
    <xsd:element name="Meeting_x0020_Name" ma:index="3" nillable="true" ma:displayName="Name of Meeting" ma:description="The name of the organization's meeting the document is associated to." ma:internalName="Meeting_x0020_Name">
      <xsd:simpleType>
        <xsd:restriction base="dms:Text">
          <xsd:maxLength value="255"/>
        </xsd:restriction>
      </xsd:simpleType>
    </xsd:element>
    <xsd:element name="Work_Item" ma:index="5" nillable="true" ma:displayName="Name of Work Item" ma:description="Name of Work Item, Document, or Specification Which the Contribution is Associated" ma:internalName="Work_Item">
      <xsd:simpleType>
        <xsd:restriction base="dms:Text">
          <xsd:maxLength value="255"/>
        </xsd:restriction>
      </xsd:simpleType>
    </xsd:element>
    <xsd:element name="Name_x0020_of_x0020_Workgroup" ma:index="6" nillable="true" ma:displayName="Name of Group Where Submitted" ma:internalName="Name_x0020_of_x0020_Workgroup">
      <xsd:simpleType>
        <xsd:restriction base="dms:Text">
          <xsd:maxLength value="255"/>
        </xsd:restriction>
      </xsd:simpleType>
    </xsd:element>
    <xsd:element name="I_x0020_understand_x0020_what_x0020_this_x0020_page_x0020_is_x0020_intended_x0020_for_x0020_I_x0020_and_x0020_am_x0020_following_x0020_the_x0020_guidance_x0020_as_x0020_provided_x0020_by_x0020_Legal" ma:index="7" ma:displayName="I understand what this page is intended for I and am following the guidance as provided by Legal" ma:format="RadioButtons" ma:internalName="I_x0020_understand_x0020_what_x0020_this_x0020_page_x0020_is_x0020_intended_x0020_for_x0020_I_x0020_and_x0020_am_x0020_following_x0020_the_x0020_guidance_x0020_as_x0020_provided_x0020_by_x0020_Legal">
      <xsd:simpleType>
        <xsd:restriction base="dms:Choice">
          <xsd:enumeration value="Agree"/>
        </xsd:restriction>
      </xsd:simpleType>
    </xsd:element>
    <xsd:element name="Approved_Contribution" ma:index="8" ma:displayName="Confirmation of Accuracy and Approval for Release" ma:description="To the best of my knowledge, this Contribution is correct, accurate and all proprietary information has been approved for release and any innovations disclosed in the Contribution have been appropriately protected (e.g. patent application has been filed)." ma:format="RadioButtons" ma:internalName="Approved_Contribution">
      <xsd:simpleType>
        <xsd:restriction base="dms:Choice">
          <xsd:enumeration value="Agree"/>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ame_x0020_of_x0020_work_x0020_item_x002f_document_x002f_specification_x0020_to_x0020_which_x0020_the_x0020_contribution_x0020_is_x0020_associated" ma:index="22" nillable="true" ma:displayName="Name of Work Item/Document/Specification Which the Contribution is Associated" ma:hidden="true" ma:internalName="Name_x0020_of_x0020_work_x0020_item_x002f_document_x002f_specification_x0020_to_x0020_which_x0020_the_x0020_contribution_x0020_is_x0020_associated" ma:readOnly="false">
      <xsd:simpleType>
        <xsd:restriction base="dms:Text">
          <xsd:maxLength value="255"/>
        </xsd:restriction>
      </xsd:simpleType>
    </xsd:element>
    <xsd:element name="To_x0020_the_x0020_best_x0020_of_x0020_my_x0020_knowledge_x002c__x0020_this_x0020_Contribution_x0020_is_x0020_correct_x002c__x0020_accurate_x0020_and_x0020_all_x0020_proprietary_x0020_information_x0020_has_x0020_been_x0020_approved_x0020_for_x0020_release_x0020_and_x0020_any_x0020_innovations_x0020_disclosed_x0020_in_x0020_the_x0020_Contribution_x0020_have_x0020_been_x0020_appropriately_x0020_protected_x0020__x0028_e_x002e_g_x002e__x0020_patent_x0020_application_x0020_has_x0020_been_x0020_filed_x0029__x002e_" ma:index="23" nillable="true" ma:displayName="To the best of my knowledge, this Contribution is correct, accurate and all proprietary information has been approved for release and any innovations disclosed in the Contribution have been appropriately protected (e.g. patent application has been filed)." ma:format="RadioButtons" ma:hidden="true" ma:internalName="To_x0020_the_x0020_best_x0020_of_x0020_my_x0020_knowledge_x002c__x0020_this_x0020_Contribution_x0020_is_x0020_correct_x002c__x0020_accurate_x0020_and_x0020_all_x0020_proprietary_x0020_information_x0020_has_x0020_been_x0020_approved_x0020_for_x0020_release_x0020_and_x0020_any_x0020_innovations_x0020_disclosed_x0020_in_x0020_the_x0020_Contribution_x0020_have_x0020_been_x0020_appropriately_x0020_protected_x0020__x0028_e_x002e_g_x002e__x0020_patent_x0020_application_x0020_has_x0020_been_x0020_filed_x0029__x002e_" ma:readOnly="false">
      <xsd:simpleType>
        <xsd:restriction base="dms:Choice">
          <xsd:enumeration value="Agree"/>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4" ma:displayName="Documen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ame_x0020_of_x0020_Workgroup xmlns="061b9647-4e8e-4322-8827-bc9d1fc10aaf" xsi:nil="true"/>
    <Organization_x0020_Name xmlns="061b9647-4e8e-4322-8827-bc9d1fc10aaf">CAICV</Organization_x0020_Name>
    <Approved_Contribution xmlns="061b9647-4e8e-4322-8827-bc9d1fc10aaf">Agree</Approved_Contribution>
    <Work_Item xmlns="061b9647-4e8e-4322-8827-bc9d1fc10aaf" xsi:nil="true"/>
    <I_x0020_understand_x0020_what_x0020_this_x0020_page_x0020_is_x0020_intended_x0020_for_x0020_I_x0020_and_x0020_am_x0020_following_x0020_the_x0020_guidance_x0020_as_x0020_provided_x0020_by_x0020_Legal xmlns="061b9647-4e8e-4322-8827-bc9d1fc10aaf">Agree</I_x0020_understand_x0020_what_x0020_this_x0020_page_x0020_is_x0020_intended_x0020_for_x0020_I_x0020_and_x0020_am_x0020_following_x0020_the_x0020_guidance_x0020_as_x0020_provided_x0020_by_x0020_Legal>
    <Meeting_x0020_Name xmlns="061b9647-4e8e-4322-8827-bc9d1fc10aaf" xsi:nil="true"/>
    <Meeting_x0020_Date xmlns="061b9647-4e8e-4322-8827-bc9d1fc10aaf">2021-11-08T08:00:00+00:00</Meeting_x0020_Date>
    <Name_x0020_of_x0020_work_x0020_item_x002f_document_x002f_specification_x0020_to_x0020_which_x0020_the_x0020_contribution_x0020_is_x0020_associated xmlns="061b9647-4e8e-4322-8827-bc9d1fc10aaf" xsi:nil="true"/>
    <To_x0020_the_x0020_best_x0020_of_x0020_my_x0020_knowledge_x002c__x0020_this_x0020_Contribution_x0020_is_x0020_correct_x002c__x0020_accurate_x0020_and_x0020_all_x0020_proprietary_x0020_information_x0020_has_x0020_been_x0020_approved_x0020_for_x0020_release_x0020_and_x0020_any_x0020_innovations_x0020_disclosed_x0020_in_x0020_the_x0020_Contribution_x0020_have_x0020_been_x0020_appropriately_x0020_protected_x0020__x0028_e_x002e_g_x002e__x0020_patent_x0020_application_x0020_has_x0020_been_x0020_filed_x0029__x002e_ xmlns="061b9647-4e8e-4322-8827-bc9d1fc10aaf" xsi:nil="true"/>
  </documentManagement>
</p:properties>
</file>

<file path=customXml/itemProps1.xml><?xml version="1.0" encoding="utf-8"?>
<ds:datastoreItem xmlns:ds="http://schemas.openxmlformats.org/officeDocument/2006/customXml" ds:itemID="{80BBBD07-C6CB-4B80-952C-4D2A20D83CD5}"/>
</file>

<file path=customXml/itemProps2.xml><?xml version="1.0" encoding="utf-8"?>
<ds:datastoreItem xmlns:ds="http://schemas.openxmlformats.org/officeDocument/2006/customXml" ds:itemID="{6DB6D6AF-4868-41DC-885D-9E0362360C1F}"/>
</file>

<file path=customXml/itemProps3.xml><?xml version="1.0" encoding="utf-8"?>
<ds:datastoreItem xmlns:ds="http://schemas.openxmlformats.org/officeDocument/2006/customXml" ds:itemID="{4D6263A6-BF09-40C8-9176-8C526FC64D0D}"/>
</file>

<file path=docProps/app.xml><?xml version="1.0" encoding="utf-8"?>
<Properties xmlns="http://schemas.openxmlformats.org/officeDocument/2006/extended-properties" xmlns:vt="http://schemas.openxmlformats.org/officeDocument/2006/docPropsVTypes">
  <TotalTime>102</TotalTime>
  <Words>1551</Words>
  <Application>Microsoft Office PowerPoint</Application>
  <PresentationFormat>Widescreen</PresentationFormat>
  <Paragraphs>456</Paragraphs>
  <Slides>27</Slides>
  <Notes>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27</vt:i4>
      </vt:variant>
    </vt:vector>
  </HeadingPairs>
  <TitlesOfParts>
    <vt:vector size="44" baseType="lpstr">
      <vt:lpstr>Calibre Regular</vt:lpstr>
      <vt:lpstr>等线</vt:lpstr>
      <vt:lpstr>等线 Light</vt:lpstr>
      <vt:lpstr>FZLanTingHeiS-R-GB</vt:lpstr>
      <vt:lpstr>微软雅黑</vt:lpstr>
      <vt:lpstr>Qualcomm Office</vt:lpstr>
      <vt:lpstr>Qualcomm Office Bold</vt:lpstr>
      <vt:lpstr>Qualcomm Office Regular</vt:lpstr>
      <vt:lpstr>Arial</vt:lpstr>
      <vt:lpstr>Calibri</vt:lpstr>
      <vt:lpstr>Calibri Light</vt:lpstr>
      <vt:lpstr>Helvetica</vt:lpstr>
      <vt:lpstr>Microsoft Sans Serif</vt:lpstr>
      <vt:lpstr>Tahoma</vt:lpstr>
      <vt:lpstr>Office Theme</vt:lpstr>
      <vt:lpstr>Office 主题​​</vt:lpstr>
      <vt:lpstr>Qualcomm</vt:lpstr>
      <vt:lpstr>V2X技术现状与SOTIF相关思考</vt:lpstr>
      <vt:lpstr>目录</vt:lpstr>
      <vt:lpstr>为未来 自动驾驶汽车铺平道路</vt:lpstr>
      <vt:lpstr>C-V2X移动车联在多维度上拥有关键优势</vt:lpstr>
      <vt:lpstr>C-V2X 定义了两种互补的传输模式</vt:lpstr>
      <vt:lpstr>C-V2X移动车联能降低基础设施部署成本</vt:lpstr>
      <vt:lpstr>高精度定位是 实现V2X车联网的关键</vt:lpstr>
      <vt:lpstr>为V2X车联网和自动驾驶发展定位技术</vt:lpstr>
      <vt:lpstr>车载智能: C-V2X与其它传感器技术相结合</vt:lpstr>
      <vt:lpstr>C-V2X移动车联技术向5G自动驾驶演进</vt:lpstr>
      <vt:lpstr>5G V2X车联为互联汽车带来新的功能</vt:lpstr>
      <vt:lpstr>目录</vt:lpstr>
      <vt:lpstr>ISO/DIS 21448</vt:lpstr>
      <vt:lpstr>ISO/DIS 21448</vt:lpstr>
      <vt:lpstr>C-V2X移动车联对自动驾驶安全至关重要</vt:lpstr>
      <vt:lpstr>网联帮助扩展感知安全边界</vt:lpstr>
      <vt:lpstr>衡量感知系统SOTIF</vt:lpstr>
      <vt:lpstr>SOTIF相关思考</vt:lpstr>
      <vt:lpstr>SOTIF相关思考</vt:lpstr>
      <vt:lpstr>目录</vt:lpstr>
      <vt:lpstr>V2X对于安全用例提供更好的支持</vt:lpstr>
      <vt:lpstr>I2V 用例</vt:lpstr>
      <vt:lpstr>I2V 用例</vt:lpstr>
      <vt:lpstr>I2V 用例</vt:lpstr>
      <vt:lpstr>V2V 用例</vt:lpstr>
      <vt:lpstr>V2X一期应用</vt:lpstr>
      <vt:lpstr>V2X一期应用列表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V2X技术现状与SOTIF相关思考</dc:title>
  <dc:creator>Qiwen Deng</dc:creator>
  <cp:lastModifiedBy>Qiwen Deng</cp:lastModifiedBy>
  <cp:revision>1</cp:revision>
  <dcterms:created xsi:type="dcterms:W3CDTF">2021-11-04T06:59:31Z</dcterms:created>
  <dcterms:modified xsi:type="dcterms:W3CDTF">2021-11-04T09:04:37Z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0x01010095B2E4407BF2CA45B5CA71B98E70B49E</vt:lpwstr>
  </property>
</Properties>
</file>