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9" r:id="rId3"/>
    <p:sldId id="258" r:id="rId4"/>
    <p:sldId id="257"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C10CFEEA-CAF6-4FAE-9E70-6D4060345FFB}" v="9" dt="2021-04-27T13:06:45.705"/>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1" d="100"/>
          <a:sy n="81" d="100"/>
        </p:scale>
        <p:origin x="725" y="6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13" Type="http://schemas.openxmlformats.org/officeDocument/2006/relationships/customXml" Target="../customXml/item2.xml"/><Relationship Id="rId3" Type="http://schemas.openxmlformats.org/officeDocument/2006/relationships/slide" Target="slides/slide2.xml"/><Relationship Id="rId7" Type="http://schemas.openxmlformats.org/officeDocument/2006/relationships/viewProps" Target="viewProps.xml"/><Relationship Id="rId12" Type="http://schemas.openxmlformats.org/officeDocument/2006/relationships/customXml" Target="../customXml/item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11" Type="http://schemas.microsoft.com/office/2015/10/relationships/revisionInfo" Target="revisionInfo.xml"/><Relationship Id="rId5" Type="http://schemas.openxmlformats.org/officeDocument/2006/relationships/slide" Target="slides/slide4.xml"/><Relationship Id="rId10" Type="http://schemas.microsoft.com/office/2016/11/relationships/changesInfo" Target="changesInfos/changesInfo1.xml"/><Relationship Id="rId4" Type="http://schemas.openxmlformats.org/officeDocument/2006/relationships/slide" Target="slides/slide3.xml"/><Relationship Id="rId9" Type="http://schemas.openxmlformats.org/officeDocument/2006/relationships/tableStyles" Target="tableStyles.xml"/><Relationship Id="rId14" Type="http://schemas.openxmlformats.org/officeDocument/2006/relationships/customXml" Target="../customXml/item3.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Virendra Kumar" userId="b0a8125b-5140-4824-854a-4f4b532b4a8c" providerId="ADAL" clId="{C10CFEEA-CAF6-4FAE-9E70-6D4060345FFB}"/>
    <pc:docChg chg="undo custSel addSld modSld sldOrd">
      <pc:chgData name="Virendra Kumar" userId="b0a8125b-5140-4824-854a-4f4b532b4a8c" providerId="ADAL" clId="{C10CFEEA-CAF6-4FAE-9E70-6D4060345FFB}" dt="2021-04-27T13:11:22.947" v="696" actId="20577"/>
      <pc:docMkLst>
        <pc:docMk/>
      </pc:docMkLst>
      <pc:sldChg chg="delSp modSp new mod">
        <pc:chgData name="Virendra Kumar" userId="b0a8125b-5140-4824-854a-4f4b532b4a8c" providerId="ADAL" clId="{C10CFEEA-CAF6-4FAE-9E70-6D4060345FFB}" dt="2021-04-26T20:46:45.554" v="504" actId="14100"/>
        <pc:sldMkLst>
          <pc:docMk/>
          <pc:sldMk cId="3984129659" sldId="256"/>
        </pc:sldMkLst>
        <pc:spChg chg="mod">
          <ac:chgData name="Virendra Kumar" userId="b0a8125b-5140-4824-854a-4f4b532b4a8c" providerId="ADAL" clId="{C10CFEEA-CAF6-4FAE-9E70-6D4060345FFB}" dt="2021-04-26T20:46:45.554" v="504" actId="14100"/>
          <ac:spMkLst>
            <pc:docMk/>
            <pc:sldMk cId="3984129659" sldId="256"/>
            <ac:spMk id="2" creationId="{23431807-A73C-4A8F-8F66-75DFD7DB5B3D}"/>
          </ac:spMkLst>
        </pc:spChg>
        <pc:spChg chg="del">
          <ac:chgData name="Virendra Kumar" userId="b0a8125b-5140-4824-854a-4f4b532b4a8c" providerId="ADAL" clId="{C10CFEEA-CAF6-4FAE-9E70-6D4060345FFB}" dt="2021-04-26T20:22:19.955" v="46" actId="478"/>
          <ac:spMkLst>
            <pc:docMk/>
            <pc:sldMk cId="3984129659" sldId="256"/>
            <ac:spMk id="3" creationId="{BD3556D6-AFE2-4E62-9BF3-C031A4E8DE04}"/>
          </ac:spMkLst>
        </pc:spChg>
      </pc:sldChg>
      <pc:sldChg chg="modSp new mod ord">
        <pc:chgData name="Virendra Kumar" userId="b0a8125b-5140-4824-854a-4f4b532b4a8c" providerId="ADAL" clId="{C10CFEEA-CAF6-4FAE-9E70-6D4060345FFB}" dt="2021-04-27T12:53:40.968" v="601" actId="20577"/>
        <pc:sldMkLst>
          <pc:docMk/>
          <pc:sldMk cId="3540046836" sldId="257"/>
        </pc:sldMkLst>
        <pc:spChg chg="mod">
          <ac:chgData name="Virendra Kumar" userId="b0a8125b-5140-4824-854a-4f4b532b4a8c" providerId="ADAL" clId="{C10CFEEA-CAF6-4FAE-9E70-6D4060345FFB}" dt="2021-04-26T20:22:45.060" v="62" actId="20577"/>
          <ac:spMkLst>
            <pc:docMk/>
            <pc:sldMk cId="3540046836" sldId="257"/>
            <ac:spMk id="2" creationId="{2AAA0430-CB47-4884-8FFA-C935496A2277}"/>
          </ac:spMkLst>
        </pc:spChg>
        <pc:spChg chg="mod">
          <ac:chgData name="Virendra Kumar" userId="b0a8125b-5140-4824-854a-4f4b532b4a8c" providerId="ADAL" clId="{C10CFEEA-CAF6-4FAE-9E70-6D4060345FFB}" dt="2021-04-27T12:53:40.968" v="601" actId="20577"/>
          <ac:spMkLst>
            <pc:docMk/>
            <pc:sldMk cId="3540046836" sldId="257"/>
            <ac:spMk id="3" creationId="{4AFFB710-6B13-4BF4-A91C-9D723A43461A}"/>
          </ac:spMkLst>
        </pc:spChg>
      </pc:sldChg>
      <pc:sldChg chg="modSp new mod">
        <pc:chgData name="Virendra Kumar" userId="b0a8125b-5140-4824-854a-4f4b532b4a8c" providerId="ADAL" clId="{C10CFEEA-CAF6-4FAE-9E70-6D4060345FFB}" dt="2021-04-27T13:11:22.947" v="696" actId="20577"/>
        <pc:sldMkLst>
          <pc:docMk/>
          <pc:sldMk cId="736719325" sldId="258"/>
        </pc:sldMkLst>
        <pc:spChg chg="mod">
          <ac:chgData name="Virendra Kumar" userId="b0a8125b-5140-4824-854a-4f4b532b4a8c" providerId="ADAL" clId="{C10CFEEA-CAF6-4FAE-9E70-6D4060345FFB}" dt="2021-04-26T20:45:49.803" v="486" actId="20577"/>
          <ac:spMkLst>
            <pc:docMk/>
            <pc:sldMk cId="736719325" sldId="258"/>
            <ac:spMk id="2" creationId="{D0BEF0D3-8C0F-49EC-B28F-3ACC602B740D}"/>
          </ac:spMkLst>
        </pc:spChg>
        <pc:spChg chg="mod">
          <ac:chgData name="Virendra Kumar" userId="b0a8125b-5140-4824-854a-4f4b532b4a8c" providerId="ADAL" clId="{C10CFEEA-CAF6-4FAE-9E70-6D4060345FFB}" dt="2021-04-27T13:11:22.947" v="696" actId="20577"/>
          <ac:spMkLst>
            <pc:docMk/>
            <pc:sldMk cId="736719325" sldId="258"/>
            <ac:spMk id="3" creationId="{818C1B5D-5E26-4B2F-9F44-AC976CB04E75}"/>
          </ac:spMkLst>
        </pc:spChg>
      </pc:sldChg>
      <pc:sldChg chg="modSp new mod ord">
        <pc:chgData name="Virendra Kumar" userId="b0a8125b-5140-4824-854a-4f4b532b4a8c" providerId="ADAL" clId="{C10CFEEA-CAF6-4FAE-9E70-6D4060345FFB}" dt="2021-04-27T12:56:18.823" v="632" actId="20577"/>
        <pc:sldMkLst>
          <pc:docMk/>
          <pc:sldMk cId="3544941229" sldId="259"/>
        </pc:sldMkLst>
        <pc:spChg chg="mod">
          <ac:chgData name="Virendra Kumar" userId="b0a8125b-5140-4824-854a-4f4b532b4a8c" providerId="ADAL" clId="{C10CFEEA-CAF6-4FAE-9E70-6D4060345FFB}" dt="2021-04-26T20:45:21.191" v="474" actId="20577"/>
          <ac:spMkLst>
            <pc:docMk/>
            <pc:sldMk cId="3544941229" sldId="259"/>
            <ac:spMk id="2" creationId="{4DBF8A17-B9A9-4C53-B3FA-4B7B75D66FC4}"/>
          </ac:spMkLst>
        </pc:spChg>
        <pc:spChg chg="mod">
          <ac:chgData name="Virendra Kumar" userId="b0a8125b-5140-4824-854a-4f4b532b4a8c" providerId="ADAL" clId="{C10CFEEA-CAF6-4FAE-9E70-6D4060345FFB}" dt="2021-04-27T12:56:18.823" v="632" actId="20577"/>
          <ac:spMkLst>
            <pc:docMk/>
            <pc:sldMk cId="3544941229" sldId="259"/>
            <ac:spMk id="3" creationId="{71ACED36-8C50-44EE-8A86-5FDD852CB1EF}"/>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8D067F-03DC-4F7A-96AF-0A42DCD3EF51}"/>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C27279B3-3279-4C19-BADB-0A83D5C2CA9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03DBA544-6DEF-4C5F-ADAD-FDFEF6EDB5D7}"/>
              </a:ext>
            </a:extLst>
          </p:cNvPr>
          <p:cNvSpPr>
            <a:spLocks noGrp="1"/>
          </p:cNvSpPr>
          <p:nvPr>
            <p:ph type="dt" sz="half" idx="10"/>
          </p:nvPr>
        </p:nvSpPr>
        <p:spPr/>
        <p:txBody>
          <a:bodyPr/>
          <a:lstStyle/>
          <a:p>
            <a:fld id="{AA35AE66-1947-42E9-BB6F-A654B1BB8A00}" type="datetimeFigureOut">
              <a:rPr lang="en-US" smtClean="0"/>
              <a:t>4/27/2021</a:t>
            </a:fld>
            <a:endParaRPr lang="en-US"/>
          </a:p>
        </p:txBody>
      </p:sp>
      <p:sp>
        <p:nvSpPr>
          <p:cNvPr id="5" name="Footer Placeholder 4">
            <a:extLst>
              <a:ext uri="{FF2B5EF4-FFF2-40B4-BE49-F238E27FC236}">
                <a16:creationId xmlns:a16="http://schemas.microsoft.com/office/drawing/2014/main" id="{7A480708-2DB2-4055-95D4-A58AB78916E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78B9563-E81B-4CF6-932A-C68FA9252526}"/>
              </a:ext>
            </a:extLst>
          </p:cNvPr>
          <p:cNvSpPr>
            <a:spLocks noGrp="1"/>
          </p:cNvSpPr>
          <p:nvPr>
            <p:ph type="sldNum" sz="quarter" idx="12"/>
          </p:nvPr>
        </p:nvSpPr>
        <p:spPr/>
        <p:txBody>
          <a:bodyPr/>
          <a:lstStyle/>
          <a:p>
            <a:fld id="{6F2F9C79-8804-48CC-83F8-55D1DDE565A3}" type="slidenum">
              <a:rPr lang="en-US" smtClean="0"/>
              <a:t>‹#›</a:t>
            </a:fld>
            <a:endParaRPr lang="en-US"/>
          </a:p>
        </p:txBody>
      </p:sp>
    </p:spTree>
    <p:extLst>
      <p:ext uri="{BB962C8B-B14F-4D97-AF65-F5344CB8AC3E}">
        <p14:creationId xmlns:p14="http://schemas.microsoft.com/office/powerpoint/2010/main" val="30819875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EA150A-3BC5-4F39-AC37-A895845E9CBE}"/>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76CED877-FC53-4AFA-8B70-79FA8B9E90C9}"/>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CC3A84F-5F75-4E69-8424-4904D6435505}"/>
              </a:ext>
            </a:extLst>
          </p:cNvPr>
          <p:cNvSpPr>
            <a:spLocks noGrp="1"/>
          </p:cNvSpPr>
          <p:nvPr>
            <p:ph type="dt" sz="half" idx="10"/>
          </p:nvPr>
        </p:nvSpPr>
        <p:spPr/>
        <p:txBody>
          <a:bodyPr/>
          <a:lstStyle/>
          <a:p>
            <a:fld id="{AA35AE66-1947-42E9-BB6F-A654B1BB8A00}" type="datetimeFigureOut">
              <a:rPr lang="en-US" smtClean="0"/>
              <a:t>4/27/2021</a:t>
            </a:fld>
            <a:endParaRPr lang="en-US"/>
          </a:p>
        </p:txBody>
      </p:sp>
      <p:sp>
        <p:nvSpPr>
          <p:cNvPr id="5" name="Footer Placeholder 4">
            <a:extLst>
              <a:ext uri="{FF2B5EF4-FFF2-40B4-BE49-F238E27FC236}">
                <a16:creationId xmlns:a16="http://schemas.microsoft.com/office/drawing/2014/main" id="{60F735DE-41D9-4DC1-93A9-4FF22364C19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200BA06-A70C-45DB-8AC2-D92C01EEE426}"/>
              </a:ext>
            </a:extLst>
          </p:cNvPr>
          <p:cNvSpPr>
            <a:spLocks noGrp="1"/>
          </p:cNvSpPr>
          <p:nvPr>
            <p:ph type="sldNum" sz="quarter" idx="12"/>
          </p:nvPr>
        </p:nvSpPr>
        <p:spPr/>
        <p:txBody>
          <a:bodyPr/>
          <a:lstStyle/>
          <a:p>
            <a:fld id="{6F2F9C79-8804-48CC-83F8-55D1DDE565A3}" type="slidenum">
              <a:rPr lang="en-US" smtClean="0"/>
              <a:t>‹#›</a:t>
            </a:fld>
            <a:endParaRPr lang="en-US"/>
          </a:p>
        </p:txBody>
      </p:sp>
    </p:spTree>
    <p:extLst>
      <p:ext uri="{BB962C8B-B14F-4D97-AF65-F5344CB8AC3E}">
        <p14:creationId xmlns:p14="http://schemas.microsoft.com/office/powerpoint/2010/main" val="289625179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554C6D1A-5C27-4F62-A823-3C3C09FFC8A4}"/>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3679EE6F-D610-487F-B8FB-0F64BDA1C6DD}"/>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A7CD129-AA39-4A93-B70A-F9E3BB046B52}"/>
              </a:ext>
            </a:extLst>
          </p:cNvPr>
          <p:cNvSpPr>
            <a:spLocks noGrp="1"/>
          </p:cNvSpPr>
          <p:nvPr>
            <p:ph type="dt" sz="half" idx="10"/>
          </p:nvPr>
        </p:nvSpPr>
        <p:spPr/>
        <p:txBody>
          <a:bodyPr/>
          <a:lstStyle/>
          <a:p>
            <a:fld id="{AA35AE66-1947-42E9-BB6F-A654B1BB8A00}" type="datetimeFigureOut">
              <a:rPr lang="en-US" smtClean="0"/>
              <a:t>4/27/2021</a:t>
            </a:fld>
            <a:endParaRPr lang="en-US"/>
          </a:p>
        </p:txBody>
      </p:sp>
      <p:sp>
        <p:nvSpPr>
          <p:cNvPr id="5" name="Footer Placeholder 4">
            <a:extLst>
              <a:ext uri="{FF2B5EF4-FFF2-40B4-BE49-F238E27FC236}">
                <a16:creationId xmlns:a16="http://schemas.microsoft.com/office/drawing/2014/main" id="{4EC66D67-BD39-4FE7-ADEF-55C87B9185C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13B6332-99A5-481F-A9DB-802998AD9236}"/>
              </a:ext>
            </a:extLst>
          </p:cNvPr>
          <p:cNvSpPr>
            <a:spLocks noGrp="1"/>
          </p:cNvSpPr>
          <p:nvPr>
            <p:ph type="sldNum" sz="quarter" idx="12"/>
          </p:nvPr>
        </p:nvSpPr>
        <p:spPr/>
        <p:txBody>
          <a:bodyPr/>
          <a:lstStyle/>
          <a:p>
            <a:fld id="{6F2F9C79-8804-48CC-83F8-55D1DDE565A3}" type="slidenum">
              <a:rPr lang="en-US" smtClean="0"/>
              <a:t>‹#›</a:t>
            </a:fld>
            <a:endParaRPr lang="en-US"/>
          </a:p>
        </p:txBody>
      </p:sp>
    </p:spTree>
    <p:extLst>
      <p:ext uri="{BB962C8B-B14F-4D97-AF65-F5344CB8AC3E}">
        <p14:creationId xmlns:p14="http://schemas.microsoft.com/office/powerpoint/2010/main" val="7755597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5EFB21-78D2-46AF-A2F3-35359671A92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676F052-C832-400A-84B2-4C0E4ADBBDEC}"/>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192CEBE-CAA2-4E0A-A7AC-E6BAFD8CE24E}"/>
              </a:ext>
            </a:extLst>
          </p:cNvPr>
          <p:cNvSpPr>
            <a:spLocks noGrp="1"/>
          </p:cNvSpPr>
          <p:nvPr>
            <p:ph type="dt" sz="half" idx="10"/>
          </p:nvPr>
        </p:nvSpPr>
        <p:spPr/>
        <p:txBody>
          <a:bodyPr/>
          <a:lstStyle/>
          <a:p>
            <a:fld id="{AA35AE66-1947-42E9-BB6F-A654B1BB8A00}" type="datetimeFigureOut">
              <a:rPr lang="en-US" smtClean="0"/>
              <a:t>4/27/2021</a:t>
            </a:fld>
            <a:endParaRPr lang="en-US"/>
          </a:p>
        </p:txBody>
      </p:sp>
      <p:sp>
        <p:nvSpPr>
          <p:cNvPr id="5" name="Footer Placeholder 4">
            <a:extLst>
              <a:ext uri="{FF2B5EF4-FFF2-40B4-BE49-F238E27FC236}">
                <a16:creationId xmlns:a16="http://schemas.microsoft.com/office/drawing/2014/main" id="{E5D3DA80-8362-4A3E-A1F3-DD4DE734754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80D266E-794E-470A-839A-69A356292A42}"/>
              </a:ext>
            </a:extLst>
          </p:cNvPr>
          <p:cNvSpPr>
            <a:spLocks noGrp="1"/>
          </p:cNvSpPr>
          <p:nvPr>
            <p:ph type="sldNum" sz="quarter" idx="12"/>
          </p:nvPr>
        </p:nvSpPr>
        <p:spPr/>
        <p:txBody>
          <a:bodyPr/>
          <a:lstStyle/>
          <a:p>
            <a:fld id="{6F2F9C79-8804-48CC-83F8-55D1DDE565A3}" type="slidenum">
              <a:rPr lang="en-US" smtClean="0"/>
              <a:t>‹#›</a:t>
            </a:fld>
            <a:endParaRPr lang="en-US"/>
          </a:p>
        </p:txBody>
      </p:sp>
    </p:spTree>
    <p:extLst>
      <p:ext uri="{BB962C8B-B14F-4D97-AF65-F5344CB8AC3E}">
        <p14:creationId xmlns:p14="http://schemas.microsoft.com/office/powerpoint/2010/main" val="38547524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B7D24D-0854-4A61-8BB4-BBE350C45069}"/>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FEB24E25-5BB5-4E61-8960-34CC8D5F811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8E40CBA3-6A8E-4417-A311-44FB573A15ED}"/>
              </a:ext>
            </a:extLst>
          </p:cNvPr>
          <p:cNvSpPr>
            <a:spLocks noGrp="1"/>
          </p:cNvSpPr>
          <p:nvPr>
            <p:ph type="dt" sz="half" idx="10"/>
          </p:nvPr>
        </p:nvSpPr>
        <p:spPr/>
        <p:txBody>
          <a:bodyPr/>
          <a:lstStyle/>
          <a:p>
            <a:fld id="{AA35AE66-1947-42E9-BB6F-A654B1BB8A00}" type="datetimeFigureOut">
              <a:rPr lang="en-US" smtClean="0"/>
              <a:t>4/27/2021</a:t>
            </a:fld>
            <a:endParaRPr lang="en-US"/>
          </a:p>
        </p:txBody>
      </p:sp>
      <p:sp>
        <p:nvSpPr>
          <p:cNvPr id="5" name="Footer Placeholder 4">
            <a:extLst>
              <a:ext uri="{FF2B5EF4-FFF2-40B4-BE49-F238E27FC236}">
                <a16:creationId xmlns:a16="http://schemas.microsoft.com/office/drawing/2014/main" id="{93DAF67E-A37A-477E-86C5-BB4CFBB6C97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AA3F936-A913-464E-92C4-FEBBA3ED0627}"/>
              </a:ext>
            </a:extLst>
          </p:cNvPr>
          <p:cNvSpPr>
            <a:spLocks noGrp="1"/>
          </p:cNvSpPr>
          <p:nvPr>
            <p:ph type="sldNum" sz="quarter" idx="12"/>
          </p:nvPr>
        </p:nvSpPr>
        <p:spPr/>
        <p:txBody>
          <a:bodyPr/>
          <a:lstStyle/>
          <a:p>
            <a:fld id="{6F2F9C79-8804-48CC-83F8-55D1DDE565A3}" type="slidenum">
              <a:rPr lang="en-US" smtClean="0"/>
              <a:t>‹#›</a:t>
            </a:fld>
            <a:endParaRPr lang="en-US"/>
          </a:p>
        </p:txBody>
      </p:sp>
    </p:spTree>
    <p:extLst>
      <p:ext uri="{BB962C8B-B14F-4D97-AF65-F5344CB8AC3E}">
        <p14:creationId xmlns:p14="http://schemas.microsoft.com/office/powerpoint/2010/main" val="218829388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D373CC-BC8E-400D-B67C-A3C89DCDB20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DF556B4-6B41-4E73-9669-C8236A8CC23A}"/>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209ED18D-0783-4181-A03B-BFCFEC63DFE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A48880AF-BF58-44E9-875C-901790A0D32E}"/>
              </a:ext>
            </a:extLst>
          </p:cNvPr>
          <p:cNvSpPr>
            <a:spLocks noGrp="1"/>
          </p:cNvSpPr>
          <p:nvPr>
            <p:ph type="dt" sz="half" idx="10"/>
          </p:nvPr>
        </p:nvSpPr>
        <p:spPr/>
        <p:txBody>
          <a:bodyPr/>
          <a:lstStyle/>
          <a:p>
            <a:fld id="{AA35AE66-1947-42E9-BB6F-A654B1BB8A00}" type="datetimeFigureOut">
              <a:rPr lang="en-US" smtClean="0"/>
              <a:t>4/27/2021</a:t>
            </a:fld>
            <a:endParaRPr lang="en-US"/>
          </a:p>
        </p:txBody>
      </p:sp>
      <p:sp>
        <p:nvSpPr>
          <p:cNvPr id="6" name="Footer Placeholder 5">
            <a:extLst>
              <a:ext uri="{FF2B5EF4-FFF2-40B4-BE49-F238E27FC236}">
                <a16:creationId xmlns:a16="http://schemas.microsoft.com/office/drawing/2014/main" id="{EE813867-370B-4B2B-83E7-8B008A17EE4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D99DE5A-67C6-48FB-B62A-604AD4C97C79}"/>
              </a:ext>
            </a:extLst>
          </p:cNvPr>
          <p:cNvSpPr>
            <a:spLocks noGrp="1"/>
          </p:cNvSpPr>
          <p:nvPr>
            <p:ph type="sldNum" sz="quarter" idx="12"/>
          </p:nvPr>
        </p:nvSpPr>
        <p:spPr/>
        <p:txBody>
          <a:bodyPr/>
          <a:lstStyle/>
          <a:p>
            <a:fld id="{6F2F9C79-8804-48CC-83F8-55D1DDE565A3}" type="slidenum">
              <a:rPr lang="en-US" smtClean="0"/>
              <a:t>‹#›</a:t>
            </a:fld>
            <a:endParaRPr lang="en-US"/>
          </a:p>
        </p:txBody>
      </p:sp>
    </p:spTree>
    <p:extLst>
      <p:ext uri="{BB962C8B-B14F-4D97-AF65-F5344CB8AC3E}">
        <p14:creationId xmlns:p14="http://schemas.microsoft.com/office/powerpoint/2010/main" val="132833149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4F15D4-4C1B-48C1-A44C-D8FE451A7132}"/>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028ADFBD-7AC7-4866-9DFF-8E638667349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565A1490-CF8B-42E9-B84E-4F6DD60E1E58}"/>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8FFE600B-3ED5-4D9D-923A-F8F09AE210C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347FAFA7-2210-4811-88EC-99319FA2DEBB}"/>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824728CF-E87D-4589-BBBB-1A16EFE098C6}"/>
              </a:ext>
            </a:extLst>
          </p:cNvPr>
          <p:cNvSpPr>
            <a:spLocks noGrp="1"/>
          </p:cNvSpPr>
          <p:nvPr>
            <p:ph type="dt" sz="half" idx="10"/>
          </p:nvPr>
        </p:nvSpPr>
        <p:spPr/>
        <p:txBody>
          <a:bodyPr/>
          <a:lstStyle/>
          <a:p>
            <a:fld id="{AA35AE66-1947-42E9-BB6F-A654B1BB8A00}" type="datetimeFigureOut">
              <a:rPr lang="en-US" smtClean="0"/>
              <a:t>4/27/2021</a:t>
            </a:fld>
            <a:endParaRPr lang="en-US"/>
          </a:p>
        </p:txBody>
      </p:sp>
      <p:sp>
        <p:nvSpPr>
          <p:cNvPr id="8" name="Footer Placeholder 7">
            <a:extLst>
              <a:ext uri="{FF2B5EF4-FFF2-40B4-BE49-F238E27FC236}">
                <a16:creationId xmlns:a16="http://schemas.microsoft.com/office/drawing/2014/main" id="{E9A8A568-2ADD-4512-8177-C61A4BDF6577}"/>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557B1EC1-B1A6-42DD-A56B-77ECA6477DC7}"/>
              </a:ext>
            </a:extLst>
          </p:cNvPr>
          <p:cNvSpPr>
            <a:spLocks noGrp="1"/>
          </p:cNvSpPr>
          <p:nvPr>
            <p:ph type="sldNum" sz="quarter" idx="12"/>
          </p:nvPr>
        </p:nvSpPr>
        <p:spPr/>
        <p:txBody>
          <a:bodyPr/>
          <a:lstStyle/>
          <a:p>
            <a:fld id="{6F2F9C79-8804-48CC-83F8-55D1DDE565A3}" type="slidenum">
              <a:rPr lang="en-US" smtClean="0"/>
              <a:t>‹#›</a:t>
            </a:fld>
            <a:endParaRPr lang="en-US"/>
          </a:p>
        </p:txBody>
      </p:sp>
    </p:spTree>
    <p:extLst>
      <p:ext uri="{BB962C8B-B14F-4D97-AF65-F5344CB8AC3E}">
        <p14:creationId xmlns:p14="http://schemas.microsoft.com/office/powerpoint/2010/main" val="24810844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375E86-2ABD-485A-84EF-8B2212FDCFE9}"/>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AC864014-B617-478B-9D23-EDB8056BCAA2}"/>
              </a:ext>
            </a:extLst>
          </p:cNvPr>
          <p:cNvSpPr>
            <a:spLocks noGrp="1"/>
          </p:cNvSpPr>
          <p:nvPr>
            <p:ph type="dt" sz="half" idx="10"/>
          </p:nvPr>
        </p:nvSpPr>
        <p:spPr/>
        <p:txBody>
          <a:bodyPr/>
          <a:lstStyle/>
          <a:p>
            <a:fld id="{AA35AE66-1947-42E9-BB6F-A654B1BB8A00}" type="datetimeFigureOut">
              <a:rPr lang="en-US" smtClean="0"/>
              <a:t>4/27/2021</a:t>
            </a:fld>
            <a:endParaRPr lang="en-US"/>
          </a:p>
        </p:txBody>
      </p:sp>
      <p:sp>
        <p:nvSpPr>
          <p:cNvPr id="4" name="Footer Placeholder 3">
            <a:extLst>
              <a:ext uri="{FF2B5EF4-FFF2-40B4-BE49-F238E27FC236}">
                <a16:creationId xmlns:a16="http://schemas.microsoft.com/office/drawing/2014/main" id="{52E61852-1EA0-4E6B-A1D5-798E97282BBF}"/>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329A1EF4-44E7-4C00-9CB2-183119948FCF}"/>
              </a:ext>
            </a:extLst>
          </p:cNvPr>
          <p:cNvSpPr>
            <a:spLocks noGrp="1"/>
          </p:cNvSpPr>
          <p:nvPr>
            <p:ph type="sldNum" sz="quarter" idx="12"/>
          </p:nvPr>
        </p:nvSpPr>
        <p:spPr/>
        <p:txBody>
          <a:bodyPr/>
          <a:lstStyle/>
          <a:p>
            <a:fld id="{6F2F9C79-8804-48CC-83F8-55D1DDE565A3}" type="slidenum">
              <a:rPr lang="en-US" smtClean="0"/>
              <a:t>‹#›</a:t>
            </a:fld>
            <a:endParaRPr lang="en-US"/>
          </a:p>
        </p:txBody>
      </p:sp>
    </p:spTree>
    <p:extLst>
      <p:ext uri="{BB962C8B-B14F-4D97-AF65-F5344CB8AC3E}">
        <p14:creationId xmlns:p14="http://schemas.microsoft.com/office/powerpoint/2010/main" val="81589817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1B9ACD6-0869-4C9E-9216-9BCD0F6092DA}"/>
              </a:ext>
            </a:extLst>
          </p:cNvPr>
          <p:cNvSpPr>
            <a:spLocks noGrp="1"/>
          </p:cNvSpPr>
          <p:nvPr>
            <p:ph type="dt" sz="half" idx="10"/>
          </p:nvPr>
        </p:nvSpPr>
        <p:spPr/>
        <p:txBody>
          <a:bodyPr/>
          <a:lstStyle/>
          <a:p>
            <a:fld id="{AA35AE66-1947-42E9-BB6F-A654B1BB8A00}" type="datetimeFigureOut">
              <a:rPr lang="en-US" smtClean="0"/>
              <a:t>4/27/2021</a:t>
            </a:fld>
            <a:endParaRPr lang="en-US"/>
          </a:p>
        </p:txBody>
      </p:sp>
      <p:sp>
        <p:nvSpPr>
          <p:cNvPr id="3" name="Footer Placeholder 2">
            <a:extLst>
              <a:ext uri="{FF2B5EF4-FFF2-40B4-BE49-F238E27FC236}">
                <a16:creationId xmlns:a16="http://schemas.microsoft.com/office/drawing/2014/main" id="{E7EF6DFB-7CE1-4D7A-93CF-F67B89F8BD40}"/>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ABC7539F-F2B6-4835-AA0C-FEE12E0A3ED0}"/>
              </a:ext>
            </a:extLst>
          </p:cNvPr>
          <p:cNvSpPr>
            <a:spLocks noGrp="1"/>
          </p:cNvSpPr>
          <p:nvPr>
            <p:ph type="sldNum" sz="quarter" idx="12"/>
          </p:nvPr>
        </p:nvSpPr>
        <p:spPr/>
        <p:txBody>
          <a:bodyPr/>
          <a:lstStyle/>
          <a:p>
            <a:fld id="{6F2F9C79-8804-48CC-83F8-55D1DDE565A3}" type="slidenum">
              <a:rPr lang="en-US" smtClean="0"/>
              <a:t>‹#›</a:t>
            </a:fld>
            <a:endParaRPr lang="en-US"/>
          </a:p>
        </p:txBody>
      </p:sp>
    </p:spTree>
    <p:extLst>
      <p:ext uri="{BB962C8B-B14F-4D97-AF65-F5344CB8AC3E}">
        <p14:creationId xmlns:p14="http://schemas.microsoft.com/office/powerpoint/2010/main" val="389066143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54A1D4-F3A2-4312-B32E-0016AAFD189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7DDF01FC-B6AB-4F68-95EE-C79854A06DA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0219BEE6-188E-412B-8917-E2D69EBBD33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00B01D2-5A13-4574-AA83-29BC22273E1A}"/>
              </a:ext>
            </a:extLst>
          </p:cNvPr>
          <p:cNvSpPr>
            <a:spLocks noGrp="1"/>
          </p:cNvSpPr>
          <p:nvPr>
            <p:ph type="dt" sz="half" idx="10"/>
          </p:nvPr>
        </p:nvSpPr>
        <p:spPr/>
        <p:txBody>
          <a:bodyPr/>
          <a:lstStyle/>
          <a:p>
            <a:fld id="{AA35AE66-1947-42E9-BB6F-A654B1BB8A00}" type="datetimeFigureOut">
              <a:rPr lang="en-US" smtClean="0"/>
              <a:t>4/27/2021</a:t>
            </a:fld>
            <a:endParaRPr lang="en-US"/>
          </a:p>
        </p:txBody>
      </p:sp>
      <p:sp>
        <p:nvSpPr>
          <p:cNvPr id="6" name="Footer Placeholder 5">
            <a:extLst>
              <a:ext uri="{FF2B5EF4-FFF2-40B4-BE49-F238E27FC236}">
                <a16:creationId xmlns:a16="http://schemas.microsoft.com/office/drawing/2014/main" id="{EEDA1831-50B3-470C-AC44-4010F7E2DCF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A11710A-5D38-4A96-AA8A-8C9432B6E23E}"/>
              </a:ext>
            </a:extLst>
          </p:cNvPr>
          <p:cNvSpPr>
            <a:spLocks noGrp="1"/>
          </p:cNvSpPr>
          <p:nvPr>
            <p:ph type="sldNum" sz="quarter" idx="12"/>
          </p:nvPr>
        </p:nvSpPr>
        <p:spPr/>
        <p:txBody>
          <a:bodyPr/>
          <a:lstStyle/>
          <a:p>
            <a:fld id="{6F2F9C79-8804-48CC-83F8-55D1DDE565A3}" type="slidenum">
              <a:rPr lang="en-US" smtClean="0"/>
              <a:t>‹#›</a:t>
            </a:fld>
            <a:endParaRPr lang="en-US"/>
          </a:p>
        </p:txBody>
      </p:sp>
    </p:spTree>
    <p:extLst>
      <p:ext uri="{BB962C8B-B14F-4D97-AF65-F5344CB8AC3E}">
        <p14:creationId xmlns:p14="http://schemas.microsoft.com/office/powerpoint/2010/main" val="6737484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9B6BD9-52E4-43EA-B9A6-FE021427B03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DCD1094C-CD7D-4B9E-9755-5D6C428CA9B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7B40002C-A120-423E-AC7B-338653EE260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8263EDC-8C5B-4C44-8159-7DE34B60FE1F}"/>
              </a:ext>
            </a:extLst>
          </p:cNvPr>
          <p:cNvSpPr>
            <a:spLocks noGrp="1"/>
          </p:cNvSpPr>
          <p:nvPr>
            <p:ph type="dt" sz="half" idx="10"/>
          </p:nvPr>
        </p:nvSpPr>
        <p:spPr/>
        <p:txBody>
          <a:bodyPr/>
          <a:lstStyle/>
          <a:p>
            <a:fld id="{AA35AE66-1947-42E9-BB6F-A654B1BB8A00}" type="datetimeFigureOut">
              <a:rPr lang="en-US" smtClean="0"/>
              <a:t>4/27/2021</a:t>
            </a:fld>
            <a:endParaRPr lang="en-US"/>
          </a:p>
        </p:txBody>
      </p:sp>
      <p:sp>
        <p:nvSpPr>
          <p:cNvPr id="6" name="Footer Placeholder 5">
            <a:extLst>
              <a:ext uri="{FF2B5EF4-FFF2-40B4-BE49-F238E27FC236}">
                <a16:creationId xmlns:a16="http://schemas.microsoft.com/office/drawing/2014/main" id="{EFFCD032-E364-4C6C-AA7C-E43FD29DF21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763345D-9E34-46DE-872F-CF9319D827F4}"/>
              </a:ext>
            </a:extLst>
          </p:cNvPr>
          <p:cNvSpPr>
            <a:spLocks noGrp="1"/>
          </p:cNvSpPr>
          <p:nvPr>
            <p:ph type="sldNum" sz="quarter" idx="12"/>
          </p:nvPr>
        </p:nvSpPr>
        <p:spPr/>
        <p:txBody>
          <a:bodyPr/>
          <a:lstStyle/>
          <a:p>
            <a:fld id="{6F2F9C79-8804-48CC-83F8-55D1DDE565A3}" type="slidenum">
              <a:rPr lang="en-US" smtClean="0"/>
              <a:t>‹#›</a:t>
            </a:fld>
            <a:endParaRPr lang="en-US"/>
          </a:p>
        </p:txBody>
      </p:sp>
    </p:spTree>
    <p:extLst>
      <p:ext uri="{BB962C8B-B14F-4D97-AF65-F5344CB8AC3E}">
        <p14:creationId xmlns:p14="http://schemas.microsoft.com/office/powerpoint/2010/main" val="148705875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C1A9E87-2074-4011-9856-8192388093E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51CD5332-CDE5-4A67-904A-3F3C07277B2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E4823DC-04D7-4724-B30D-498B0F5B4CD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A35AE66-1947-42E9-BB6F-A654B1BB8A00}" type="datetimeFigureOut">
              <a:rPr lang="en-US" smtClean="0"/>
              <a:t>4/27/2021</a:t>
            </a:fld>
            <a:endParaRPr lang="en-US"/>
          </a:p>
        </p:txBody>
      </p:sp>
      <p:sp>
        <p:nvSpPr>
          <p:cNvPr id="5" name="Footer Placeholder 4">
            <a:extLst>
              <a:ext uri="{FF2B5EF4-FFF2-40B4-BE49-F238E27FC236}">
                <a16:creationId xmlns:a16="http://schemas.microsoft.com/office/drawing/2014/main" id="{114BAD9A-26C1-425E-9698-5F9AEA30865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6741064E-B572-48EF-AA5A-DFC3741459E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F2F9C79-8804-48CC-83F8-55D1DDE565A3}" type="slidenum">
              <a:rPr lang="en-US" smtClean="0"/>
              <a:t>‹#›</a:t>
            </a:fld>
            <a:endParaRPr lang="en-US"/>
          </a:p>
        </p:txBody>
      </p:sp>
    </p:spTree>
    <p:extLst>
      <p:ext uri="{BB962C8B-B14F-4D97-AF65-F5344CB8AC3E}">
        <p14:creationId xmlns:p14="http://schemas.microsoft.com/office/powerpoint/2010/main" val="395686419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431807-A73C-4A8F-8F66-75DFD7DB5B3D}"/>
              </a:ext>
            </a:extLst>
          </p:cNvPr>
          <p:cNvSpPr>
            <a:spLocks noGrp="1"/>
          </p:cNvSpPr>
          <p:nvPr>
            <p:ph type="ctrTitle"/>
          </p:nvPr>
        </p:nvSpPr>
        <p:spPr>
          <a:xfrm>
            <a:off x="1524000" y="1122362"/>
            <a:ext cx="9144000" cy="3273791"/>
          </a:xfrm>
        </p:spPr>
        <p:txBody>
          <a:bodyPr>
            <a:normAutofit fontScale="90000"/>
          </a:bodyPr>
          <a:lstStyle/>
          <a:p>
            <a:r>
              <a:rPr lang="en-US" dirty="0"/>
              <a:t>Dr. Virendra Kumar of Qualcomm </a:t>
            </a:r>
            <a:br>
              <a:rPr lang="en-US" dirty="0"/>
            </a:br>
            <a:r>
              <a:rPr lang="en-US" dirty="0"/>
              <a:t>for </a:t>
            </a:r>
            <a:br>
              <a:rPr lang="en-US" dirty="0"/>
            </a:br>
            <a:r>
              <a:rPr lang="en-US" dirty="0"/>
              <a:t>5GAA WG7 Chairperson</a:t>
            </a:r>
          </a:p>
        </p:txBody>
      </p:sp>
    </p:spTree>
    <p:extLst>
      <p:ext uri="{BB962C8B-B14F-4D97-AF65-F5344CB8AC3E}">
        <p14:creationId xmlns:p14="http://schemas.microsoft.com/office/powerpoint/2010/main" val="398412965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BF8A17-B9A9-4C53-B3FA-4B7B75D66FC4}"/>
              </a:ext>
            </a:extLst>
          </p:cNvPr>
          <p:cNvSpPr>
            <a:spLocks noGrp="1"/>
          </p:cNvSpPr>
          <p:nvPr>
            <p:ph type="title"/>
          </p:nvPr>
        </p:nvSpPr>
        <p:spPr/>
        <p:txBody>
          <a:bodyPr/>
          <a:lstStyle/>
          <a:p>
            <a:r>
              <a:rPr lang="en-US" dirty="0"/>
              <a:t>Leadership in standardization and elsewhere</a:t>
            </a:r>
          </a:p>
        </p:txBody>
      </p:sp>
      <p:sp>
        <p:nvSpPr>
          <p:cNvPr id="3" name="Content Placeholder 2">
            <a:extLst>
              <a:ext uri="{FF2B5EF4-FFF2-40B4-BE49-F238E27FC236}">
                <a16:creationId xmlns:a16="http://schemas.microsoft.com/office/drawing/2014/main" id="{71ACED36-8C50-44EE-8A86-5FDD852CB1EF}"/>
              </a:ext>
            </a:extLst>
          </p:cNvPr>
          <p:cNvSpPr>
            <a:spLocks noGrp="1"/>
          </p:cNvSpPr>
          <p:nvPr>
            <p:ph idx="1"/>
          </p:nvPr>
        </p:nvSpPr>
        <p:spPr/>
        <p:txBody>
          <a:bodyPr>
            <a:normAutofit fontScale="77500" lnSpcReduction="20000"/>
          </a:bodyPr>
          <a:lstStyle/>
          <a:p>
            <a:r>
              <a:rPr lang="en-US" dirty="0"/>
              <a:t>During Virendra’s time as WG7 Chair, interactions with other groups inside 5GAA have improved/increased significantly</a:t>
            </a:r>
          </a:p>
          <a:p>
            <a:pPr lvl="1"/>
            <a:r>
              <a:rPr lang="en-US" dirty="0"/>
              <a:t>Facilitated interactions with other WGs</a:t>
            </a:r>
          </a:p>
          <a:p>
            <a:pPr lvl="2"/>
            <a:r>
              <a:rPr lang="en-US" dirty="0"/>
              <a:t>WG3: </a:t>
            </a:r>
            <a:r>
              <a:rPr lang="en-US" dirty="0" err="1"/>
              <a:t>DevSecReq</a:t>
            </a:r>
            <a:r>
              <a:rPr lang="en-US" dirty="0"/>
              <a:t> and other security related activities</a:t>
            </a:r>
          </a:p>
          <a:p>
            <a:pPr lvl="2"/>
            <a:r>
              <a:rPr lang="en-US" dirty="0"/>
              <a:t>WG4: Joint session at every vF2F since he has been the Chair, increased coordination on security standards</a:t>
            </a:r>
          </a:p>
          <a:p>
            <a:pPr lvl="2"/>
            <a:r>
              <a:rPr lang="en-US" dirty="0"/>
              <a:t>WG6: All security/policy issues including the successful completion of Privacy Whitepaper</a:t>
            </a:r>
          </a:p>
          <a:p>
            <a:pPr lvl="1"/>
            <a:r>
              <a:rPr lang="en-US"/>
              <a:t>Facilitated interactions </a:t>
            </a:r>
            <a:r>
              <a:rPr lang="en-US" dirty="0"/>
              <a:t>with cross WG WIs </a:t>
            </a:r>
          </a:p>
          <a:p>
            <a:pPr lvl="2"/>
            <a:r>
              <a:rPr lang="en-US" dirty="0"/>
              <a:t>BRIDGE </a:t>
            </a:r>
          </a:p>
          <a:p>
            <a:pPr lvl="2"/>
            <a:r>
              <a:rPr lang="en-US" dirty="0"/>
              <a:t>MEC4AUTO </a:t>
            </a:r>
          </a:p>
          <a:p>
            <a:pPr lvl="2"/>
            <a:r>
              <a:rPr lang="en-US" dirty="0"/>
              <a:t>NRV2X</a:t>
            </a:r>
          </a:p>
          <a:p>
            <a:r>
              <a:rPr lang="en-US" dirty="0"/>
              <a:t>One of the main activities/goals of 5GAA WG7 is to prepare materials that can eventually be standardized. Virendra is well positioned to lead these standardization efforts at multiple standards groups:</a:t>
            </a:r>
          </a:p>
          <a:p>
            <a:pPr lvl="1"/>
            <a:r>
              <a:rPr lang="en-US" dirty="0"/>
              <a:t>IEEE 1609</a:t>
            </a:r>
          </a:p>
          <a:p>
            <a:pPr lvl="1"/>
            <a:r>
              <a:rPr lang="en-US" dirty="0"/>
              <a:t>ETSI WG5</a:t>
            </a:r>
          </a:p>
          <a:p>
            <a:pPr lvl="1"/>
            <a:r>
              <a:rPr lang="en-US" dirty="0"/>
              <a:t>SAE Security Technical Committee</a:t>
            </a:r>
          </a:p>
        </p:txBody>
      </p:sp>
    </p:spTree>
    <p:extLst>
      <p:ext uri="{BB962C8B-B14F-4D97-AF65-F5344CB8AC3E}">
        <p14:creationId xmlns:p14="http://schemas.microsoft.com/office/powerpoint/2010/main" val="354494122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BEF0D3-8C0F-49EC-B28F-3ACC602B740D}"/>
              </a:ext>
            </a:extLst>
          </p:cNvPr>
          <p:cNvSpPr>
            <a:spLocks noGrp="1"/>
          </p:cNvSpPr>
          <p:nvPr>
            <p:ph type="title"/>
          </p:nvPr>
        </p:nvSpPr>
        <p:spPr/>
        <p:txBody>
          <a:bodyPr/>
          <a:lstStyle/>
          <a:p>
            <a:r>
              <a:rPr lang="en-US" dirty="0"/>
              <a:t>Leadership on currently active work items</a:t>
            </a:r>
          </a:p>
        </p:txBody>
      </p:sp>
      <p:sp>
        <p:nvSpPr>
          <p:cNvPr id="3" name="Content Placeholder 2">
            <a:extLst>
              <a:ext uri="{FF2B5EF4-FFF2-40B4-BE49-F238E27FC236}">
                <a16:creationId xmlns:a16="http://schemas.microsoft.com/office/drawing/2014/main" id="{818C1B5D-5E26-4B2F-9F44-AC976CB04E75}"/>
              </a:ext>
            </a:extLst>
          </p:cNvPr>
          <p:cNvSpPr>
            <a:spLocks noGrp="1"/>
          </p:cNvSpPr>
          <p:nvPr>
            <p:ph idx="1"/>
          </p:nvPr>
        </p:nvSpPr>
        <p:spPr/>
        <p:txBody>
          <a:bodyPr>
            <a:normAutofit fontScale="70000" lnSpcReduction="20000"/>
          </a:bodyPr>
          <a:lstStyle/>
          <a:p>
            <a:r>
              <a:rPr lang="en-US" dirty="0"/>
              <a:t>MBD4V2X</a:t>
            </a:r>
          </a:p>
          <a:p>
            <a:pPr lvl="1"/>
            <a:r>
              <a:rPr lang="en-US" dirty="0"/>
              <a:t>One of the authors of the Misbehavior Report format used in the US pilots and in the US SCMS Manager</a:t>
            </a:r>
          </a:p>
          <a:p>
            <a:pPr lvl="1"/>
            <a:r>
              <a:rPr lang="en-US" dirty="0"/>
              <a:t>Active contributor to ETSI Misbehavior Reporting TS </a:t>
            </a:r>
          </a:p>
          <a:p>
            <a:pPr lvl="1"/>
            <a:r>
              <a:rPr lang="en-US" dirty="0"/>
              <a:t>Long history of research in the area, including at Crash Avoidance Metrics Partners LLC (CAMP)</a:t>
            </a:r>
          </a:p>
          <a:p>
            <a:r>
              <a:rPr lang="en-US" dirty="0" err="1"/>
              <a:t>DevSecReq</a:t>
            </a:r>
            <a:endParaRPr lang="en-US" dirty="0"/>
          </a:p>
          <a:p>
            <a:pPr lvl="1"/>
            <a:r>
              <a:rPr lang="en-US" dirty="0"/>
              <a:t>One of the authors of the security requirements document in CAMP </a:t>
            </a:r>
          </a:p>
          <a:p>
            <a:pPr lvl="2"/>
            <a:r>
              <a:rPr lang="en-US" dirty="0"/>
              <a:t>used for all US pilots </a:t>
            </a:r>
          </a:p>
          <a:p>
            <a:pPr lvl="2"/>
            <a:r>
              <a:rPr lang="en-US" dirty="0"/>
              <a:t>Used as the basis for the US SCMS Manager security requirements</a:t>
            </a:r>
          </a:p>
          <a:p>
            <a:pPr lvl="1"/>
            <a:r>
              <a:rPr lang="en-US" dirty="0"/>
              <a:t>Part of the EU DG MOVE C-ITS security editing team developing security policies</a:t>
            </a:r>
          </a:p>
          <a:p>
            <a:pPr lvl="1"/>
            <a:r>
              <a:rPr lang="en-US" dirty="0"/>
              <a:t>While at OnBoard Security, contributed to C2C-CC Protection Profiles</a:t>
            </a:r>
          </a:p>
          <a:p>
            <a:r>
              <a:rPr lang="en-US" dirty="0"/>
              <a:t>EU-ESPS</a:t>
            </a:r>
          </a:p>
          <a:p>
            <a:pPr lvl="1"/>
            <a:r>
              <a:rPr lang="en-US" dirty="0"/>
              <a:t>One of the authors of the SCMS papers, the base documents for the ESPS white paper</a:t>
            </a:r>
          </a:p>
          <a:p>
            <a:pPr lvl="1"/>
            <a:r>
              <a:rPr lang="en-US" dirty="0"/>
              <a:t>One of the editors of IEEE 1609.2 and 1609.2.1, the base documents for many tasks in EU-ESPS</a:t>
            </a:r>
          </a:p>
          <a:p>
            <a:pPr lvl="1"/>
            <a:r>
              <a:rPr lang="en-US" dirty="0"/>
              <a:t>Active participant at ETSI WG5, the target standards group for many tasks in EU-ESPS</a:t>
            </a:r>
          </a:p>
          <a:p>
            <a:pPr lvl="1"/>
            <a:r>
              <a:rPr lang="en-US" dirty="0"/>
              <a:t>One of the designers of the two techniques (end entity revocation / Electors and multi-signed CTLs), proposed for integration into </a:t>
            </a:r>
            <a:r>
              <a:rPr lang="en-US"/>
              <a:t>ETSI standards</a:t>
            </a:r>
            <a:endParaRPr lang="en-US" dirty="0"/>
          </a:p>
        </p:txBody>
      </p:sp>
    </p:spTree>
    <p:extLst>
      <p:ext uri="{BB962C8B-B14F-4D97-AF65-F5344CB8AC3E}">
        <p14:creationId xmlns:p14="http://schemas.microsoft.com/office/powerpoint/2010/main" val="73671932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AA0430-CB47-4884-8FFA-C935496A2277}"/>
              </a:ext>
            </a:extLst>
          </p:cNvPr>
          <p:cNvSpPr>
            <a:spLocks noGrp="1"/>
          </p:cNvSpPr>
          <p:nvPr>
            <p:ph type="title"/>
          </p:nvPr>
        </p:nvSpPr>
        <p:spPr/>
        <p:txBody>
          <a:bodyPr/>
          <a:lstStyle/>
          <a:p>
            <a:r>
              <a:rPr lang="en-US" dirty="0"/>
              <a:t>Brief biography</a:t>
            </a:r>
          </a:p>
        </p:txBody>
      </p:sp>
      <p:sp>
        <p:nvSpPr>
          <p:cNvPr id="3" name="Content Placeholder 2">
            <a:extLst>
              <a:ext uri="{FF2B5EF4-FFF2-40B4-BE49-F238E27FC236}">
                <a16:creationId xmlns:a16="http://schemas.microsoft.com/office/drawing/2014/main" id="{4AFFB710-6B13-4BF4-A91C-9D723A43461A}"/>
              </a:ext>
            </a:extLst>
          </p:cNvPr>
          <p:cNvSpPr>
            <a:spLocks noGrp="1"/>
          </p:cNvSpPr>
          <p:nvPr>
            <p:ph idx="1"/>
          </p:nvPr>
        </p:nvSpPr>
        <p:spPr/>
        <p:txBody>
          <a:bodyPr>
            <a:normAutofit fontScale="62500" lnSpcReduction="20000"/>
          </a:bodyPr>
          <a:lstStyle/>
          <a:p>
            <a:r>
              <a:rPr lang="en-US" dirty="0"/>
              <a:t>Dr. Virendra Kumar is Engineer, Senior Staff in the Standards &amp; Industry Organizations group at Qualcomm Technologies, Inc. At Qualcomm, he is involved in consulting, research and standardization efforts in the area of Vehicle-to-Everything (V2X) communication security. </a:t>
            </a:r>
          </a:p>
          <a:p>
            <a:r>
              <a:rPr lang="en-US" dirty="0"/>
              <a:t>He has had extensive involvement in the original design of the Security Credential Management System and its subsequent security and privacy enhancements, and has over 14 years of research experience in the areas of Cryptography and Information Security. </a:t>
            </a:r>
          </a:p>
          <a:p>
            <a:r>
              <a:rPr lang="en-US" dirty="0"/>
              <a:t>Virendra is Technical Editor of IEEE Standard 1609.2.1-2020 and has been a participant and contributor to various standards and industry organizations, including 5GAA (where he currently serves as the Chairperson of WG7), ETSI ITS, IEEE-SA, and SAE. </a:t>
            </a:r>
          </a:p>
          <a:p>
            <a:r>
              <a:rPr lang="en-US" dirty="0"/>
              <a:t>Before joining Qualcomm, Virendra was Director of OEM Consulting at OnBoard Security, Inc., and before that he was Principal Scientist at Security Innovation, Inc. </a:t>
            </a:r>
          </a:p>
          <a:p>
            <a:r>
              <a:rPr lang="en-US" dirty="0"/>
              <a:t>He received a Ph.D. in Computer Science from Georgia Institute of Technology, Atlanta, GA, USA, and a B.Tech. in Electrical Engineering from Indian Institute of Technology (BHU), Varanasi, U.P., India. </a:t>
            </a:r>
          </a:p>
          <a:p>
            <a:r>
              <a:rPr lang="en-US" dirty="0"/>
              <a:t>During his Ph.D. and B.Tech. studies, Virendra had the opportunity to visit and work at several leading research labs including Microsoft Research, Alcatel-Lucent Bell Labs, Symantec Research Labs, and Gemplus (now, Gemalto) Research &amp; Development. Virendra has published several research papers and authored multiple patents in cryptography, V2X communications security, and information security in general.</a:t>
            </a:r>
          </a:p>
        </p:txBody>
      </p:sp>
    </p:spTree>
    <p:extLst>
      <p:ext uri="{BB962C8B-B14F-4D97-AF65-F5344CB8AC3E}">
        <p14:creationId xmlns:p14="http://schemas.microsoft.com/office/powerpoint/2010/main" val="354004683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95B2E4407BF2CA45B5CA71B98E70B49E" ma:contentTypeVersion="33" ma:contentTypeDescription="Create a new document." ma:contentTypeScope="" ma:versionID="07c8000d289984e4f454e79c6668b22d">
  <xsd:schema xmlns:xsd="http://www.w3.org/2001/XMLSchema" xmlns:xs="http://www.w3.org/2001/XMLSchema" xmlns:p="http://schemas.microsoft.com/office/2006/metadata/properties" xmlns:ns2="061b9647-4e8e-4322-8827-bc9d1fc10aaf" targetNamespace="http://schemas.microsoft.com/office/2006/metadata/properties" ma:root="true" ma:fieldsID="61e8030b634e993b971bb5b7c953b055" ns2:_="">
    <xsd:import namespace="061b9647-4e8e-4322-8827-bc9d1fc10aaf"/>
    <xsd:element name="properties">
      <xsd:complexType>
        <xsd:sequence>
          <xsd:element name="documentManagement">
            <xsd:complexType>
              <xsd:all>
                <xsd:element ref="ns2:Organization_x0020_Name"/>
                <xsd:element ref="ns2:Meeting_x0020_Date"/>
                <xsd:element ref="ns2:Meeting_x0020_Name" minOccurs="0"/>
                <xsd:element ref="ns2:Work_Item" minOccurs="0"/>
                <xsd:element ref="ns2:Name_x0020_of_x0020_Workgroup" minOccurs="0"/>
                <xsd:element ref="ns2:I_x0020_understand_x0020_what_x0020_this_x0020_page_x0020_is_x0020_intended_x0020_for_x0020_I_x0020_and_x0020_am_x0020_following_x0020_the_x0020_guidance_x0020_as_x0020_provided_x0020_by_x0020_Legal"/>
                <xsd:element ref="ns2:Approved_Contribution"/>
                <xsd:element ref="ns2:MediaServiceMetadata" minOccurs="0"/>
                <xsd:element ref="ns2:MediaServiceFastMetadata" minOccurs="0"/>
                <xsd:element ref="ns2:MediaServiceDateTaken" minOccurs="0"/>
                <xsd:element ref="ns2:MediaServiceAutoTags" minOccurs="0"/>
                <xsd:element ref="ns2:MediaServiceOCR" minOccurs="0"/>
                <xsd:element ref="ns2:MediaServiceGenerationTime" minOccurs="0"/>
                <xsd:element ref="ns2:MediaServiceEventHashCode" minOccurs="0"/>
                <xsd:element ref="ns2:Name_x0020_of_x0020_work_x0020_item_x002f_document_x002f_specification_x0020_to_x0020_which_x0020_the_x0020_contribution_x0020_is_x0020_associated" minOccurs="0"/>
                <xsd:element ref="ns2:To_x0020_the_x0020_best_x0020_of_x0020_my_x0020_knowledge_x002c__x0020_this_x0020_Contribution_x0020_is_x0020_correct_x002c__x0020_accurate_x0020_and_x0020_all_x0020_proprietary_x0020_information_x0020_has_x0020_been_x0020_approved_x0020_for_x0020_release_x0020_and_x0020_any_x0020_innovations_x0020_disclosed_x0020_in_x0020_the_x0020_Contribution_x0020_have_x0020_been_x0020_appropriately_x0020_protected_x0020__x0028_e_x002e_g_x002e__x0020_patent_x0020_application_x0020_has_x0020_been_x0020_filed_x0029__x002e_"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61b9647-4e8e-4322-8827-bc9d1fc10aaf" elementFormDefault="qualified">
    <xsd:import namespace="http://schemas.microsoft.com/office/2006/documentManagement/types"/>
    <xsd:import namespace="http://schemas.microsoft.com/office/infopath/2007/PartnerControls"/>
    <xsd:element name="Organization_x0020_Name" ma:index="1" ma:displayName="Name of organization where contribution is made" ma:default="3D Audio TF" ma:format="Dropdown" ma:internalName="Organization_x0020_Name">
      <xsd:simpleType>
        <xsd:restriction base="dms:Choice">
          <xsd:enumeration value="3D Audio TF"/>
          <xsd:enumeration value="3GPP"/>
          <xsd:enumeration value="3GPP2"/>
          <xsd:enumeration value="4iP Council"/>
          <xsd:enumeration value="5G ACIA"/>
          <xsd:enumeration value="5G ADA"/>
          <xsd:enumeration value="5G Americas"/>
          <xsd:enumeration value="5G Forum"/>
          <xsd:enumeration value="5G TF (VzW)"/>
          <xsd:enumeration value="5G TRx"/>
          <xsd:enumeration value="5G-SFA"/>
          <xsd:enumeration value="5GAA"/>
          <xsd:enumeration value="5GMF"/>
          <xsd:enumeration value="6USC"/>
          <xsd:enumeration value="450 Alliance"/>
          <xsd:enumeration value="ABC"/>
          <xsd:enumeration value="ABINEE"/>
          <xsd:enumeration value="ABPI"/>
          <xsd:enumeration value="abVcap"/>
          <xsd:enumeration value="Accellera"/>
          <xsd:enumeration value="AEC"/>
          <xsd:enumeration value="AEIA"/>
          <xsd:enumeration value="AFNOR"/>
          <xsd:enumeration value="AGL"/>
          <xsd:enumeration value="AIAG"/>
          <xsd:enumeration value="AIB"/>
          <xsd:enumeration value="AIHK"/>
          <xsd:enumeration value="AII"/>
          <xsd:enumeration value="AIOTI"/>
          <xsd:enumeration value="AIPPI"/>
          <xsd:enumeration value="AirFuel Alliance"/>
          <xsd:enumeration value="Ambrosetti Club Europe"/>
          <xsd:enumeration value="AMCHAM China"/>
          <xsd:enumeration value="AMCHAM EU"/>
          <xsd:enumeration value="AMCHAM India"/>
          <xsd:enumeration value="AMCHAM Italy"/>
          <xsd:enumeration value="AMCHAM Japan"/>
          <xsd:enumeration value="AMCHAM Korea"/>
          <xsd:enumeration value="AMCHAM South Africa"/>
          <xsd:enumeration value="AMCHAM Taipei"/>
          <xsd:enumeration value="AMTA"/>
          <xsd:enumeration value="ANSI"/>
          <xsd:enumeration value="APT"/>
          <xsd:enumeration value="AREA"/>
          <xsd:enumeration value="ARIB"/>
          <xsd:enumeration value="ASC C63"/>
          <xsd:enumeration value="ASC x9"/>
          <xsd:enumeration value="Assinform"/>
          <xsd:enumeration value="Assonime"/>
          <xsd:enumeration value="ATIS"/>
          <xsd:enumeration value="ATSC"/>
          <xsd:enumeration value="ATU"/>
          <xsd:enumeration value="AVnu Alliance"/>
          <xsd:enumeration value="AVS"/>
          <xsd:enumeration value="BBF"/>
          <xsd:enumeration value="Beijing Overseas Chinese Chamber of Commerce"/>
          <xsd:enumeration value="Berkeley Center for Law and Technology"/>
          <xsd:enumeration value="BIF"/>
          <xsd:enumeration value="Biocom"/>
          <xsd:enumeration value="BITKOM"/>
          <xsd:enumeration value="Bluetooth SIG"/>
          <xsd:enumeration value="Boulder Economic Council"/>
          <xsd:enumeration value="BRT"/>
          <xsd:enumeration value="BSI"/>
          <xsd:enumeration value="BSR"/>
          <xsd:enumeration value="BTAC"/>
          <xsd:enumeration value="Business Forward"/>
          <xsd:enumeration value="C-ITS"/>
          <xsd:enumeration value="CAASA"/>
          <xsd:enumeration value="CAICV"/>
          <xsd:enumeration value="CAIHDEIA"/>
          <xsd:enumeration value="Cambridge Network"/>
          <xsd:enumeration value="Cambridge_Wireless"/>
          <xsd:enumeration value="CAMP"/>
          <xsd:enumeration value="CANIETI"/>
          <xsd:enumeration value="Cat M Forum"/>
          <xsd:enumeration value="CBRS Alliance"/>
          <xsd:enumeration value="CCA"/>
          <xsd:enumeration value="CCC"/>
          <xsd:enumeration value="CCIX"/>
          <xsd:enumeration value="CCOIC"/>
          <xsd:enumeration value="CCSA"/>
          <xsd:enumeration value="CEIA"/>
          <xsd:enumeration value="CELC"/>
          <xsd:enumeration value="CEN CENELEC"/>
          <xsd:enumeration value="Center for Workplace Compliance"/>
          <xsd:enumeration value="CEPT"/>
          <xsd:enumeration value="CER"/>
          <xsd:enumeration value="CERRE"/>
          <xsd:enumeration value="CESA"/>
          <xsd:enumeration value="CF3"/>
          <xsd:enumeration value="China CEO Council"/>
          <xsd:enumeration value="CICPMC"/>
          <xsd:enumeration value="CIDM"/>
          <xsd:enumeration value="CII"/>
          <xsd:enumeration value="CIPL"/>
          <xsd:enumeration value="CJK"/>
          <xsd:enumeration value="Cleantech"/>
          <xsd:enumeration value="Cloud Computing &amp; IoT Association in Taiwan"/>
          <xsd:enumeration value="CMO Network"/>
          <xsd:enumeration value="CNIS"/>
          <xsd:enumeration value="CNMP"/>
          <xsd:enumeration value="COAI"/>
          <xsd:enumeration value="CompTIA"/>
          <xsd:enumeration value="Conference Board"/>
          <xsd:enumeration value="CONNECT"/>
          <xsd:enumeration value="Connected Living"/>
          <xsd:enumeration value="Converged IO"/>
          <xsd:enumeration value="ConVeX"/>
          <xsd:enumeration value="Cork Chamber"/>
          <xsd:enumeration value="CPR"/>
          <xsd:enumeration value="CSIA"/>
          <xsd:enumeration value="CSRIC"/>
          <xsd:enumeration value="CTA"/>
          <xsd:enumeration value="CTA WAVE"/>
          <xsd:enumeration value="CTIA"/>
          <xsd:enumeration value="CUIA"/>
          <xsd:enumeration value="CyberIreland"/>
          <xsd:enumeration value="DASH Industry Forum"/>
          <xsd:enumeration value="DEA"/>
          <xsd:enumeration value="DIGITALEUROPE"/>
          <xsd:enumeration value="DIN"/>
          <xsd:enumeration value="DisabilityIN"/>
          <xsd:enumeration value="Display R2 SIG"/>
          <xsd:enumeration value="DMTF"/>
          <xsd:enumeration value="DVB"/>
          <xsd:enumeration value="EASCITY"/>
          <xsd:enumeration value="EBU"/>
          <xsd:enumeration value="ECCK"/>
          <xsd:enumeration value="ECW"/>
          <xsd:enumeration value="EF3"/>
          <xsd:enumeration value="EIF"/>
          <xsd:enumeration value="Employers Group"/>
          <xsd:enumeration value="EMVCo"/>
          <xsd:enumeration value="ERTICO"/>
          <xsd:enumeration value="ETNO"/>
          <xsd:enumeration value="ETSI"/>
          <xsd:enumeration value="EUI"/>
          <xsd:enumeration value="EVA"/>
          <xsd:enumeration value="EvoNexus"/>
          <xsd:enumeration value="FICCI"/>
          <xsd:enumeration value="FIDO Alliance"/>
          <xsd:enumeration value="FISITA"/>
          <xsd:enumeration value="FlexTech Alliance"/>
          <xsd:enumeration value="FMMC"/>
          <xsd:enumeration value="FORCA"/>
          <xsd:enumeration value="FSR"/>
          <xsd:enumeration value="FuTURE Forum"/>
          <xsd:enumeration value="Future of Privacy Forum"/>
          <xsd:enumeration value="Gartner"/>
          <xsd:enumeration value="GCF"/>
          <xsd:enumeration value="GEM Consortium"/>
          <xsd:enumeration value="Gen-Z"/>
          <xsd:enumeration value="GENIVI Alliance"/>
          <xsd:enumeration value="Global Business Coalition for Women's Economic Empowerment"/>
          <xsd:enumeration value="GlobalPlatform"/>
          <xsd:enumeration value="GSA (Global mobile Suppliers Association)"/>
          <xsd:enumeration value="GSA (Global Semiconductor Alliance)"/>
          <xsd:enumeration value="GSMA"/>
          <xsd:enumeration value="GTI"/>
          <xsd:enumeration value="HDCP"/>
          <xsd:enumeration value="HDMI"/>
          <xsd:enumeration value="HDMI Forum"/>
          <xsd:enumeration value="HDR10+"/>
          <xsd:enumeration value="HSA Foundation"/>
          <xsd:enumeration value="HYSEA"/>
          <xsd:enumeration value="IAPP"/>
          <xsd:enumeration value="IBIA"/>
          <xsd:enumeration value="IDATE"/>
          <xsd:enumeration value="IEA"/>
          <xsd:enumeration value="IEC"/>
          <xsd:enumeration value="IEEE"/>
          <xsd:enumeration value="IESA"/>
          <xsd:enumeration value="IETF"/>
          <xsd:enumeration value="IF3"/>
          <xsd:enumeration value="IFAA"/>
          <xsd:enumeration value="iHeERO"/>
          <xsd:enumeration value="IIA"/>
          <xsd:enumeration value="ILTA"/>
          <xsd:enumeration value="iMAPS UK"/>
          <xsd:enumeration value="iMAPS US"/>
          <xsd:enumeration value="IMT-2020"/>
          <xsd:enumeration value="INCITS"/>
          <xsd:enumeration value="Industry Council on ESD Target Levels"/>
          <xsd:enumeration value="Innovation Alliance"/>
          <xsd:enumeration value="Institute of the Americas"/>
          <xsd:enumeration value="INTA"/>
          <xsd:enumeration value="Internet.org"/>
          <xsd:enumeration value="ION"/>
          <xsd:enumeration value="IoT CoE India"/>
          <xsd:enumeration value="IOTCA"/>
          <xsd:enumeration value="IoTSF"/>
          <xsd:enumeration value="IP Constituency"/>
          <xsd:enumeration value="IPCF"/>
          <xsd:enumeration value="IPO"/>
          <xsd:enumeration value="IRC"/>
          <xsd:enumeration value="IRTF"/>
          <xsd:enumeration value="IS&amp;T"/>
          <xsd:enumeration value="ISDMA (Infragard)"/>
          <xsd:enumeration value="ISMA"/>
          <xsd:enumeration value="ISO"/>
          <xsd:enumeration value="ISO-IEC JTC1"/>
          <xsd:enumeration value="IT-ISAC"/>
          <xsd:enumeration value="IT@CORK"/>
          <xsd:enumeration value="ITIC"/>
          <xsd:enumeration value="ITIF"/>
          <xsd:enumeration value="ITS America"/>
          <xsd:enumeration value="ITS Forum"/>
          <xsd:enumeration value="ITS Korea"/>
          <xsd:enumeration value="iTSCi"/>
          <xsd:enumeration value="ITU"/>
          <xsd:enumeration value="ITU APT"/>
          <xsd:enumeration value="IVAS"/>
          <xsd:enumeration value="IWE"/>
          <xsd:enumeration value="IWPC"/>
          <xsd:enumeration value="JEDEC"/>
          <xsd:enumeration value="JEITA"/>
          <xsd:enumeration value="JF3"/>
          <xsd:enumeration value="JHAS"/>
          <xsd:enumeration value="JIS"/>
          <xsd:enumeration value="Khronos Group"/>
          <xsd:enumeration value="KIEES"/>
          <xsd:enumeration value="KIoTF"/>
          <xsd:enumeration value="Korea HR Leaders Club"/>
          <xsd:enumeration value="Korea IoT Association"/>
          <xsd:enumeration value="LASEC"/>
          <xsd:enumeration value="LAVCA"/>
          <xsd:enumeration value="LESI"/>
          <xsd:enumeration value="Linaro"/>
          <xsd:enumeration value="Linux Foundation"/>
          <xsd:enumeration value="LLVM Foundation"/>
          <xsd:enumeration value="LTAB"/>
          <xsd:enumeration value="LTE Broadcast Alliance"/>
          <xsd:enumeration value="Maekyung Global Club"/>
          <xsd:enumeration value="Mass TLC"/>
          <xsd:enumeration value="MBC"/>
          <xsd:enumeration value="MCCI"/>
          <xsd:enumeration value="MCPC"/>
          <xsd:enumeration value="Mentor Group"/>
          <xsd:enumeration value="MIDAS"/>
          <xsd:enumeration value="Ministry of Public Security"/>
          <xsd:enumeration value="MIoTA"/>
          <xsd:enumeration value="MIPI"/>
          <xsd:enumeration value="MIT ILP"/>
          <xsd:enumeration value="Mopria"/>
          <xsd:enumeration value="MSIG"/>
          <xsd:enumeration value="MulteFire Alliance"/>
          <xsd:enumeration value="Multi-AP SIG"/>
          <xsd:enumeration value="Multimedia Promotion Forum"/>
          <xsd:enumeration value="MWF"/>
          <xsd:enumeration value="NAF3"/>
          <xsd:enumeration value="NBAA"/>
          <xsd:enumeration value="NBGH"/>
          <xsd:enumeration value="NBR"/>
          <xsd:enumeration value="NCAPEC"/>
          <xsd:enumeration value="NEN"/>
          <xsd:enumeration value="NENA"/>
          <xsd:enumeration value="NeuGroup"/>
          <xsd:enumeration value="NFAP"/>
          <xsd:enumeration value="NFC Forum"/>
          <xsd:enumeration value="NFTC"/>
          <xsd:enumeration value="NGMN"/>
          <xsd:enumeration value="NIAP Mobility"/>
          <xsd:enumeration value="NJTC"/>
          <xsd:enumeration value="NMI"/>
          <xsd:enumeration value="NTCAS"/>
          <xsd:enumeration value="NVCA"/>
          <xsd:enumeration value="OCF"/>
          <xsd:enumeration value="OCP"/>
          <xsd:enumeration value="ODA"/>
          <xsd:enumeration value="OHA"/>
          <xsd:enumeration value="OMA"/>
          <xsd:enumeration value="OmniAir Consortium"/>
          <xsd:enumeration value="oneM2M"/>
          <xsd:enumeration value="ORAN"/>
          <xsd:enumeration value="Organization of American States (CITEL)"/>
          <xsd:enumeration value="OSI"/>
          <xsd:enumeration value="OSSA"/>
          <xsd:enumeration value="Ouellette"/>
          <xsd:enumeration value="PAFI"/>
          <xsd:enumeration value="PBGH"/>
          <xsd:enumeration value="PCI SIG"/>
          <xsd:enumeration value="PICMG"/>
          <xsd:enumeration value="Plattform Industrie 4.0"/>
          <xsd:enumeration value="PRPL"/>
          <xsd:enumeration value="PTCRB"/>
          <xsd:enumeration value="PTCRB-PVG"/>
          <xsd:enumeration value="Public Affairs Council"/>
          <xsd:enumeration value="PWG"/>
          <xsd:enumeration value="QBPC"/>
          <xsd:enumeration value="RAPA Spectrum Forum"/>
          <xsd:enumeration value="RBA"/>
          <xsd:enumeration value="REDCA"/>
          <xsd:enumeration value="ReiCOvAir"/>
          <xsd:enumeration value="RISC-V"/>
          <xsd:enumeration value="ROI Communication"/>
          <xsd:enumeration value="RTCM"/>
          <xsd:enumeration value="SAC"/>
          <xsd:enumeration value="SAE International"/>
          <xsd:enumeration value="SCE"/>
          <xsd:enumeration value="SD Chamber"/>
          <xsd:enumeration value="SD Cyber Center"/>
          <xsd:enumeration value="SD Regional EDC"/>
          <xsd:enumeration value="SDA"/>
          <xsd:enumeration value="SDCTA"/>
          <xsd:enumeration value="SDG"/>
          <xsd:enumeration value="SDILG"/>
          <xsd:enumeration value="Semi CAST"/>
          <xsd:enumeration value="SHPE"/>
          <xsd:enumeration value="Si2"/>
          <xsd:enumeration value="Small Cell Forum"/>
          <xsd:enumeration value="SMC"/>
          <xsd:enumeration value="SMPTE"/>
          <xsd:enumeration value="Social Wi-Fi SIG"/>
          <xsd:enumeration value="SPEC"/>
          <xsd:enumeration value="SRC"/>
          <xsd:enumeration value="SVEF"/>
          <xsd:enumeration value="TAF"/>
          <xsd:enumeration value="TCB Council"/>
          <xsd:enumeration value="TCG"/>
          <xsd:enumeration value="TCR"/>
          <xsd:enumeration value="TD Forum"/>
          <xsd:enumeration value="Tech San Diego"/>
          <xsd:enumeration value="TechUK"/>
          <xsd:enumeration value="Telebrasil"/>
          <xsd:enumeration value="Thread Group"/>
          <xsd:enumeration value="TIA"/>
          <xsd:enumeration value="TIAA"/>
          <xsd:enumeration value="Tianyi IoT Industry Alliance"/>
          <xsd:enumeration value="TIP"/>
          <xsd:enumeration value="TLFSC"/>
          <xsd:enumeration value="Toranomon Policy Research Institute"/>
          <xsd:enumeration value="TRACE"/>
          <xsd:enumeration value="TSDSI"/>
          <xsd:enumeration value="TTA"/>
          <xsd:enumeration value="TTC"/>
          <xsd:enumeration value="U.S.-U.A.E. Business Council"/>
          <xsd:enumeration value="UCCF"/>
          <xsd:enumeration value="UEFI"/>
          <xsd:enumeration value="UHD Alliance"/>
          <xsd:enumeration value="UNH-IOL"/>
          <xsd:enumeration value="Unidos"/>
          <xsd:enumeration value="US Chamber of Commerce"/>
          <xsd:enumeration value="US-ASEAN Business Council"/>
          <xsd:enumeration value="USB-IF"/>
          <xsd:enumeration value="USCBC"/>
          <xsd:enumeration value="USCIB"/>
          <xsd:enumeration value="USIBC"/>
          <xsd:enumeration value="USISPF"/>
          <xsd:enumeration value="USITO"/>
          <xsd:enumeration value="USITUA"/>
          <xsd:enumeration value="USTBC"/>
          <xsd:enumeration value="USTTI"/>
          <xsd:enumeration value="VCX-Forum e. V"/>
          <xsd:enumeration value="VESA"/>
          <xsd:enumeration value="WBA"/>
          <xsd:enumeration value="WEF"/>
          <xsd:enumeration value="WFA"/>
          <xsd:enumeration value="WinnForum"/>
          <xsd:enumeration value="Wirtschaftsrat der CDU"/>
          <xsd:enumeration value="WorldatWork"/>
          <xsd:enumeration value="WPC"/>
          <xsd:enumeration value="xHCI"/>
          <xsd:enumeration value="Zigbee Alliance"/>
          <xsd:enumeration value="ZVEI"/>
          <xsd:enumeration value="Other (Not Listed)"/>
        </xsd:restriction>
      </xsd:simpleType>
    </xsd:element>
    <xsd:element name="Meeting_x0020_Date" ma:index="2" ma:displayName="Start Date of Meeting" ma:format="DateOnly" ma:internalName="Meeting_x0020_Date">
      <xsd:simpleType>
        <xsd:restriction base="dms:DateTime"/>
      </xsd:simpleType>
    </xsd:element>
    <xsd:element name="Meeting_x0020_Name" ma:index="3" nillable="true" ma:displayName="Name of Meeting" ma:description="The name of the organization's meeting the document is associated to." ma:internalName="Meeting_x0020_Name">
      <xsd:simpleType>
        <xsd:restriction base="dms:Text">
          <xsd:maxLength value="255"/>
        </xsd:restriction>
      </xsd:simpleType>
    </xsd:element>
    <xsd:element name="Work_Item" ma:index="5" nillable="true" ma:displayName="Name of Work Item" ma:description="Name of Work Item, Document, or Specification Which the Contribution is Associated" ma:internalName="Work_Item">
      <xsd:simpleType>
        <xsd:restriction base="dms:Text">
          <xsd:maxLength value="255"/>
        </xsd:restriction>
      </xsd:simpleType>
    </xsd:element>
    <xsd:element name="Name_x0020_of_x0020_Workgroup" ma:index="6" nillable="true" ma:displayName="Name of Group Where Submitted" ma:internalName="Name_x0020_of_x0020_Workgroup">
      <xsd:simpleType>
        <xsd:restriction base="dms:Text">
          <xsd:maxLength value="255"/>
        </xsd:restriction>
      </xsd:simpleType>
    </xsd:element>
    <xsd:element name="I_x0020_understand_x0020_what_x0020_this_x0020_page_x0020_is_x0020_intended_x0020_for_x0020_I_x0020_and_x0020_am_x0020_following_x0020_the_x0020_guidance_x0020_as_x0020_provided_x0020_by_x0020_Legal" ma:index="7" ma:displayName="I understand what this page is intended for I and am following the guidance as provided by Legal" ma:format="RadioButtons" ma:internalName="I_x0020_understand_x0020_what_x0020_this_x0020_page_x0020_is_x0020_intended_x0020_for_x0020_I_x0020_and_x0020_am_x0020_following_x0020_the_x0020_guidance_x0020_as_x0020_provided_x0020_by_x0020_Legal">
      <xsd:simpleType>
        <xsd:restriction base="dms:Choice">
          <xsd:enumeration value="Agree"/>
        </xsd:restriction>
      </xsd:simpleType>
    </xsd:element>
    <xsd:element name="Approved_Contribution" ma:index="8" ma:displayName="Confirmation of Accuracy and Approval for Release" ma:description="To the best of my knowledge, this Contribution is correct, accurate and all proprietary information has been approved for release and any innovations disclosed in the Contribution have been appropriately protected (e.g. patent application has been filed)." ma:format="RadioButtons" ma:internalName="Approved_Contribution">
      <xsd:simpleType>
        <xsd:restriction base="dms:Choice">
          <xsd:enumeration value="Agree"/>
        </xsd:restriction>
      </xsd:simpleType>
    </xsd:element>
    <xsd:element name="MediaServiceMetadata" ma:index="11" nillable="true" ma:displayName="MediaServiceMetadata" ma:hidden="true" ma:internalName="MediaServiceMetadata" ma:readOnly="true">
      <xsd:simpleType>
        <xsd:restriction base="dms:Note"/>
      </xsd:simpleType>
    </xsd:element>
    <xsd:element name="MediaServiceFastMetadata" ma:index="12" nillable="true" ma:displayName="MediaServiceFastMetadata" ma:hidden="true" ma:internalName="MediaServiceFastMetadata" ma:readOnly="true">
      <xsd:simpleType>
        <xsd:restriction base="dms:Note"/>
      </xsd:simpleType>
    </xsd:element>
    <xsd:element name="MediaServiceDateTaken" ma:index="13" nillable="true" ma:displayName="MediaServiceDateTaken" ma:hidden="true" ma:internalName="MediaServiceDateTaken" ma:readOnly="true">
      <xsd:simpleType>
        <xsd:restriction base="dms:Text"/>
      </xsd:simpleType>
    </xsd:element>
    <xsd:element name="MediaServiceAutoTags" ma:index="14" nillable="true" ma:displayName="Tags" ma:internalName="MediaServiceAutoTags"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Name_x0020_of_x0020_work_x0020_item_x002f_document_x002f_specification_x0020_to_x0020_which_x0020_the_x0020_contribution_x0020_is_x0020_associated" ma:index="22" nillable="true" ma:displayName="Name of Work Item/Document/Specification Which the Contribution is Associated" ma:hidden="true" ma:internalName="Name_x0020_of_x0020_work_x0020_item_x002f_document_x002f_specification_x0020_to_x0020_which_x0020_the_x0020_contribution_x0020_is_x0020_associated" ma:readOnly="false">
      <xsd:simpleType>
        <xsd:restriction base="dms:Text">
          <xsd:maxLength value="255"/>
        </xsd:restriction>
      </xsd:simpleType>
    </xsd:element>
    <xsd:element name="To_x0020_the_x0020_best_x0020_of_x0020_my_x0020_knowledge_x002c__x0020_this_x0020_Contribution_x0020_is_x0020_correct_x002c__x0020_accurate_x0020_and_x0020_all_x0020_proprietary_x0020_information_x0020_has_x0020_been_x0020_approved_x0020_for_x0020_release_x0020_and_x0020_any_x0020_innovations_x0020_disclosed_x0020_in_x0020_the_x0020_Contribution_x0020_have_x0020_been_x0020_appropriately_x0020_protected_x0020__x0028_e_x002e_g_x002e__x0020_patent_x0020_application_x0020_has_x0020_been_x0020_filed_x0029__x002e_" ma:index="23" nillable="true" ma:displayName="To the best of my knowledge, this Contribution is correct, accurate and all proprietary information has been approved for release and any innovations disclosed in the Contribution have been appropriately protected (e.g. patent application has been filed)." ma:format="RadioButtons" ma:hidden="true" ma:internalName="To_x0020_the_x0020_best_x0020_of_x0020_my_x0020_knowledge_x002c__x0020_this_x0020_Contribution_x0020_is_x0020_correct_x002c__x0020_accurate_x0020_and_x0020_all_x0020_proprietary_x0020_information_x0020_has_x0020_been_x0020_approved_x0020_for_x0020_release_x0020_and_x0020_any_x0020_innovations_x0020_disclosed_x0020_in_x0020_the_x0020_Contribution_x0020_have_x0020_been_x0020_appropriately_x0020_protected_x0020__x0028_e_x002e_g_x002e__x0020_patent_x0020_application_x0020_has_x0020_been_x0020_filed_x0029__x002e_" ma:readOnly="false">
      <xsd:simpleType>
        <xsd:restriction base="dms:Choice">
          <xsd:enumeration value="Agree"/>
        </xsd:restriction>
      </xsd:simpleType>
    </xsd:element>
    <xsd:element name="MediaServiceObjectDetectorVersions" ma:index="24" nillable="true" ma:displayName="MediaServiceObjectDetectorVersions"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18" ma:displayName="Content Type"/>
        <xsd:element ref="dc:title" minOccurs="0" maxOccurs="1" ma:index="4" ma:displayName="Document 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Meeting_x0020_Name xmlns="061b9647-4e8e-4322-8827-bc9d1fc10aaf">WG7 Wrap-up Session</Meeting_x0020_Name>
    <I_x0020_understand_x0020_what_x0020_this_x0020_page_x0020_is_x0020_intended_x0020_for_x0020_I_x0020_and_x0020_am_x0020_following_x0020_the_x0020_guidance_x0020_as_x0020_provided_x0020_by_x0020_Legal xmlns="061b9647-4e8e-4322-8827-bc9d1fc10aaf">Agree</I_x0020_understand_x0020_what_x0020_this_x0020_page_x0020_is_x0020_intended_x0020_for_x0020_I_x0020_and_x0020_am_x0020_following_x0020_the_x0020_guidance_x0020_as_x0020_provided_x0020_by_x0020_Legal>
    <Work_Item xmlns="061b9647-4e8e-4322-8827-bc9d1fc10aaf" xsi:nil="true"/>
    <Meeting_x0020_Date xmlns="061b9647-4e8e-4322-8827-bc9d1fc10aaf">2021-04-30T07:00:00+00:00</Meeting_x0020_Date>
    <Organization_x0020_Name xmlns="061b9647-4e8e-4322-8827-bc9d1fc10aaf">5GAA</Organization_x0020_Name>
    <To_x0020_the_x0020_best_x0020_of_x0020_my_x0020_knowledge_x002c__x0020_this_x0020_Contribution_x0020_is_x0020_correct_x002c__x0020_accurate_x0020_and_x0020_all_x0020_proprietary_x0020_information_x0020_has_x0020_been_x0020_approved_x0020_for_x0020_release_x0020_and_x0020_any_x0020_innovations_x0020_disclosed_x0020_in_x0020_the_x0020_Contribution_x0020_have_x0020_been_x0020_appropriately_x0020_protected_x0020__x0028_e_x002e_g_x002e__x0020_patent_x0020_application_x0020_has_x0020_been_x0020_filed_x0029__x002e_ xmlns="061b9647-4e8e-4322-8827-bc9d1fc10aaf" xsi:nil="true"/>
    <Approved_Contribution xmlns="061b9647-4e8e-4322-8827-bc9d1fc10aaf">Agree</Approved_Contribution>
    <Name_x0020_of_x0020_work_x0020_item_x002f_document_x002f_specification_x0020_to_x0020_which_x0020_the_x0020_contribution_x0020_is_x0020_associated xmlns="061b9647-4e8e-4322-8827-bc9d1fc10aaf" xsi:nil="true"/>
    <Name_x0020_of_x0020_Workgroup xmlns="061b9647-4e8e-4322-8827-bc9d1fc10aaf" xsi:nil="true"/>
  </documentManagement>
</p:properties>
</file>

<file path=customXml/itemProps1.xml><?xml version="1.0" encoding="utf-8"?>
<ds:datastoreItem xmlns:ds="http://schemas.openxmlformats.org/officeDocument/2006/customXml" ds:itemID="{CA55E7C7-A549-4B4C-9D2F-6A96DB4FCBBD}"/>
</file>

<file path=customXml/itemProps2.xml><?xml version="1.0" encoding="utf-8"?>
<ds:datastoreItem xmlns:ds="http://schemas.openxmlformats.org/officeDocument/2006/customXml" ds:itemID="{1AB03E6B-B925-4174-92C6-769C395A1108}"/>
</file>

<file path=customXml/itemProps3.xml><?xml version="1.0" encoding="utf-8"?>
<ds:datastoreItem xmlns:ds="http://schemas.openxmlformats.org/officeDocument/2006/customXml" ds:itemID="{68C5B9C5-01FF-4071-8D84-80EA3E2A14FA}"/>
</file>

<file path=docProps/app.xml><?xml version="1.0" encoding="utf-8"?>
<Properties xmlns="http://schemas.openxmlformats.org/officeDocument/2006/extended-properties" xmlns:vt="http://schemas.openxmlformats.org/officeDocument/2006/docPropsVTypes">
  <TotalTime>51</TotalTime>
  <Words>589</Words>
  <Application>Microsoft Office PowerPoint</Application>
  <PresentationFormat>Widescreen</PresentationFormat>
  <Paragraphs>38</Paragraphs>
  <Slides>4</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4</vt:i4>
      </vt:variant>
    </vt:vector>
  </HeadingPairs>
  <TitlesOfParts>
    <vt:vector size="8" baseType="lpstr">
      <vt:lpstr>Arial</vt:lpstr>
      <vt:lpstr>Calibri</vt:lpstr>
      <vt:lpstr>Calibri Light</vt:lpstr>
      <vt:lpstr>Office Theme</vt:lpstr>
      <vt:lpstr>Dr. Virendra Kumar of Qualcomm  for  5GAA WG7 Chairperson</vt:lpstr>
      <vt:lpstr>Leadership in standardization and elsewhere</vt:lpstr>
      <vt:lpstr>Leadership on currently active work items</vt:lpstr>
      <vt:lpstr>Brief biography</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Dr. Virendra Kumar of Qualcomm  for  5GAA WG7 Chairperson</dc:title>
  <dc:creator>Virendra Kumar</dc:creator>
  <cp:lastModifiedBy>Virendra Kumar</cp:lastModifiedBy>
  <cp:revision>1</cp:revision>
  <dcterms:created xsi:type="dcterms:W3CDTF">2021-04-26T20:21:12Z</dcterms:created>
  <dcterms:modified xsi:type="dcterms:W3CDTF">2021-04-27T13:11:24Z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0x01010095B2E4407BF2CA45B5CA71B98E70B49E</vt:lpwstr>
  </property>
</Properties>
</file>